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06" r:id="rId2"/>
    <p:sldId id="310" r:id="rId3"/>
    <p:sldId id="311" r:id="rId4"/>
    <p:sldId id="323" r:id="rId5"/>
    <p:sldId id="324" r:id="rId6"/>
    <p:sldId id="313" r:id="rId7"/>
    <p:sldId id="325" r:id="rId8"/>
    <p:sldId id="326" r:id="rId9"/>
    <p:sldId id="314" r:id="rId10"/>
    <p:sldId id="327" r:id="rId11"/>
    <p:sldId id="328" r:id="rId12"/>
    <p:sldId id="329" r:id="rId13"/>
    <p:sldId id="316" r:id="rId14"/>
    <p:sldId id="321" r:id="rId15"/>
    <p:sldId id="317" r:id="rId1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2" autoAdjust="0"/>
    <p:restoredTop sz="94434" autoAdjust="0"/>
  </p:normalViewPr>
  <p:slideViewPr>
    <p:cSldViewPr>
      <p:cViewPr varScale="1">
        <p:scale>
          <a:sx n="71" d="100"/>
          <a:sy n="71" d="100"/>
        </p:scale>
        <p:origin x="111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15B018-9AC2-429F-8F39-6BA9E455E87E}" type="slidenum">
              <a:rPr lang="en-US"/>
              <a:pPr/>
              <a:t>11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3886824" y="8688834"/>
            <a:ext cx="2964948" cy="450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334" tIns="45667" rIns="91334" bIns="45667" anchor="b"/>
          <a:lstStyle/>
          <a:p>
            <a:pPr algn="r">
              <a:tabLst>
                <a:tab pos="0" algn="l"/>
                <a:tab pos="440225" algn="l"/>
                <a:tab pos="882011" algn="l"/>
                <a:tab pos="1323797" algn="l"/>
                <a:tab pos="1765582" algn="l"/>
                <a:tab pos="2207367" algn="l"/>
                <a:tab pos="2649154" algn="l"/>
                <a:tab pos="3090939" algn="l"/>
                <a:tab pos="3532726" algn="l"/>
                <a:tab pos="3974510" algn="l"/>
                <a:tab pos="4416296" algn="l"/>
                <a:tab pos="4858082" algn="l"/>
                <a:tab pos="5299868" algn="l"/>
                <a:tab pos="5741653" algn="l"/>
                <a:tab pos="6183439" algn="l"/>
                <a:tab pos="6625225" algn="l"/>
                <a:tab pos="7067011" algn="l"/>
                <a:tab pos="7508796" algn="l"/>
                <a:tab pos="7950582" algn="l"/>
                <a:tab pos="8392367" algn="l"/>
                <a:tab pos="8834154" algn="l"/>
              </a:tabLst>
            </a:pPr>
            <a:fld id="{F9698801-8BF1-413F-A5E2-A7AD2B976557}" type="slidenum">
              <a:rPr lang="en-US" sz="110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pPr algn="r">
                <a:tabLst>
                  <a:tab pos="0" algn="l"/>
                  <a:tab pos="440225" algn="l"/>
                  <a:tab pos="882011" algn="l"/>
                  <a:tab pos="1323797" algn="l"/>
                  <a:tab pos="1765582" algn="l"/>
                  <a:tab pos="2207367" algn="l"/>
                  <a:tab pos="2649154" algn="l"/>
                  <a:tab pos="3090939" algn="l"/>
                  <a:tab pos="3532726" algn="l"/>
                  <a:tab pos="3974510" algn="l"/>
                  <a:tab pos="4416296" algn="l"/>
                  <a:tab pos="4858082" algn="l"/>
                  <a:tab pos="5299868" algn="l"/>
                  <a:tab pos="5741653" algn="l"/>
                  <a:tab pos="6183439" algn="l"/>
                  <a:tab pos="6625225" algn="l"/>
                  <a:tab pos="7067011" algn="l"/>
                  <a:tab pos="7508796" algn="l"/>
                  <a:tab pos="7950582" algn="l"/>
                  <a:tab pos="8392367" algn="l"/>
                  <a:tab pos="8834154" algn="l"/>
                </a:tabLst>
              </a:pPr>
              <a:t>11</a:t>
            </a:fld>
            <a:endParaRPr lang="en-US" sz="1100" dirty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4088" y="685800"/>
            <a:ext cx="4951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090" y="4343636"/>
            <a:ext cx="5023594" cy="41090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5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15B018-9AC2-429F-8F39-6BA9E455E87E}" type="slidenum">
              <a:rPr lang="en-US"/>
              <a:pPr/>
              <a:t>12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3886824" y="8688834"/>
            <a:ext cx="2964948" cy="450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334" tIns="45667" rIns="91334" bIns="45667" anchor="b"/>
          <a:lstStyle/>
          <a:p>
            <a:pPr algn="r">
              <a:tabLst>
                <a:tab pos="0" algn="l"/>
                <a:tab pos="440225" algn="l"/>
                <a:tab pos="882011" algn="l"/>
                <a:tab pos="1323797" algn="l"/>
                <a:tab pos="1765582" algn="l"/>
                <a:tab pos="2207367" algn="l"/>
                <a:tab pos="2649154" algn="l"/>
                <a:tab pos="3090939" algn="l"/>
                <a:tab pos="3532726" algn="l"/>
                <a:tab pos="3974510" algn="l"/>
                <a:tab pos="4416296" algn="l"/>
                <a:tab pos="4858082" algn="l"/>
                <a:tab pos="5299868" algn="l"/>
                <a:tab pos="5741653" algn="l"/>
                <a:tab pos="6183439" algn="l"/>
                <a:tab pos="6625225" algn="l"/>
                <a:tab pos="7067011" algn="l"/>
                <a:tab pos="7508796" algn="l"/>
                <a:tab pos="7950582" algn="l"/>
                <a:tab pos="8392367" algn="l"/>
                <a:tab pos="8834154" algn="l"/>
              </a:tabLst>
            </a:pPr>
            <a:fld id="{F9698801-8BF1-413F-A5E2-A7AD2B976557}" type="slidenum">
              <a:rPr lang="en-US" sz="110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pPr algn="r">
                <a:tabLst>
                  <a:tab pos="0" algn="l"/>
                  <a:tab pos="440225" algn="l"/>
                  <a:tab pos="882011" algn="l"/>
                  <a:tab pos="1323797" algn="l"/>
                  <a:tab pos="1765582" algn="l"/>
                  <a:tab pos="2207367" algn="l"/>
                  <a:tab pos="2649154" algn="l"/>
                  <a:tab pos="3090939" algn="l"/>
                  <a:tab pos="3532726" algn="l"/>
                  <a:tab pos="3974510" algn="l"/>
                  <a:tab pos="4416296" algn="l"/>
                  <a:tab pos="4858082" algn="l"/>
                  <a:tab pos="5299868" algn="l"/>
                  <a:tab pos="5741653" algn="l"/>
                  <a:tab pos="6183439" algn="l"/>
                  <a:tab pos="6625225" algn="l"/>
                  <a:tab pos="7067011" algn="l"/>
                  <a:tab pos="7508796" algn="l"/>
                  <a:tab pos="7950582" algn="l"/>
                  <a:tab pos="8392367" algn="l"/>
                  <a:tab pos="8834154" algn="l"/>
                </a:tabLst>
              </a:pPr>
              <a:t>12</a:t>
            </a:fld>
            <a:endParaRPr lang="en-US" sz="1100" dirty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4088" y="685800"/>
            <a:ext cx="4951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090" y="4343636"/>
            <a:ext cx="5023594" cy="41090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40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16B15-A75F-4346-8845-B47428C92F44}" type="slidenum">
              <a:rPr lang="en-US"/>
              <a:pPr/>
              <a:t>13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3886824" y="8688834"/>
            <a:ext cx="2964948" cy="450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334" tIns="45667" rIns="91334" bIns="45667" anchor="b"/>
          <a:lstStyle/>
          <a:p>
            <a:pPr algn="r">
              <a:tabLst>
                <a:tab pos="0" algn="l"/>
                <a:tab pos="440225" algn="l"/>
                <a:tab pos="882011" algn="l"/>
                <a:tab pos="1323797" algn="l"/>
                <a:tab pos="1765582" algn="l"/>
                <a:tab pos="2207367" algn="l"/>
                <a:tab pos="2649154" algn="l"/>
                <a:tab pos="3090939" algn="l"/>
                <a:tab pos="3532726" algn="l"/>
                <a:tab pos="3974510" algn="l"/>
                <a:tab pos="4416296" algn="l"/>
                <a:tab pos="4858082" algn="l"/>
                <a:tab pos="5299868" algn="l"/>
                <a:tab pos="5741653" algn="l"/>
                <a:tab pos="6183439" algn="l"/>
                <a:tab pos="6625225" algn="l"/>
                <a:tab pos="7067011" algn="l"/>
                <a:tab pos="7508796" algn="l"/>
                <a:tab pos="7950582" algn="l"/>
                <a:tab pos="8392367" algn="l"/>
                <a:tab pos="8834154" algn="l"/>
              </a:tabLst>
            </a:pPr>
            <a:fld id="{A83DEBA0-4955-43FF-8AF7-1BE72509A11E}" type="slidenum">
              <a:rPr lang="en-US" sz="110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pPr algn="r">
                <a:tabLst>
                  <a:tab pos="0" algn="l"/>
                  <a:tab pos="440225" algn="l"/>
                  <a:tab pos="882011" algn="l"/>
                  <a:tab pos="1323797" algn="l"/>
                  <a:tab pos="1765582" algn="l"/>
                  <a:tab pos="2207367" algn="l"/>
                  <a:tab pos="2649154" algn="l"/>
                  <a:tab pos="3090939" algn="l"/>
                  <a:tab pos="3532726" algn="l"/>
                  <a:tab pos="3974510" algn="l"/>
                  <a:tab pos="4416296" algn="l"/>
                  <a:tab pos="4858082" algn="l"/>
                  <a:tab pos="5299868" algn="l"/>
                  <a:tab pos="5741653" algn="l"/>
                  <a:tab pos="6183439" algn="l"/>
                  <a:tab pos="6625225" algn="l"/>
                  <a:tab pos="7067011" algn="l"/>
                  <a:tab pos="7508796" algn="l"/>
                  <a:tab pos="7950582" algn="l"/>
                  <a:tab pos="8392367" algn="l"/>
                  <a:tab pos="8834154" algn="l"/>
                </a:tabLst>
              </a:pPr>
              <a:t>13</a:t>
            </a:fld>
            <a:endParaRPr lang="en-US" sz="1100" dirty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4088" y="685800"/>
            <a:ext cx="4951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090" y="4343636"/>
            <a:ext cx="5023594" cy="41090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67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4595F6-12C8-4D3C-AE9E-F454EFA986AD}" type="slidenum">
              <a:rPr lang="en-US"/>
              <a:pPr/>
              <a:t>15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3886824" y="8688834"/>
            <a:ext cx="2964948" cy="450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334" tIns="45667" rIns="91334" bIns="45667" anchor="b"/>
          <a:lstStyle/>
          <a:p>
            <a:pPr algn="r">
              <a:tabLst>
                <a:tab pos="0" algn="l"/>
                <a:tab pos="440225" algn="l"/>
                <a:tab pos="882011" algn="l"/>
                <a:tab pos="1323797" algn="l"/>
                <a:tab pos="1765582" algn="l"/>
                <a:tab pos="2207367" algn="l"/>
                <a:tab pos="2649154" algn="l"/>
                <a:tab pos="3090939" algn="l"/>
                <a:tab pos="3532726" algn="l"/>
                <a:tab pos="3974510" algn="l"/>
                <a:tab pos="4416296" algn="l"/>
                <a:tab pos="4858082" algn="l"/>
                <a:tab pos="5299868" algn="l"/>
                <a:tab pos="5741653" algn="l"/>
                <a:tab pos="6183439" algn="l"/>
                <a:tab pos="6625225" algn="l"/>
                <a:tab pos="7067011" algn="l"/>
                <a:tab pos="7508796" algn="l"/>
                <a:tab pos="7950582" algn="l"/>
                <a:tab pos="8392367" algn="l"/>
                <a:tab pos="8834154" algn="l"/>
              </a:tabLst>
            </a:pPr>
            <a:fld id="{CC775E82-57DF-4745-91BB-7B401A9732FA}" type="slidenum">
              <a:rPr lang="en-US" sz="110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pPr algn="r">
                <a:tabLst>
                  <a:tab pos="0" algn="l"/>
                  <a:tab pos="440225" algn="l"/>
                  <a:tab pos="882011" algn="l"/>
                  <a:tab pos="1323797" algn="l"/>
                  <a:tab pos="1765582" algn="l"/>
                  <a:tab pos="2207367" algn="l"/>
                  <a:tab pos="2649154" algn="l"/>
                  <a:tab pos="3090939" algn="l"/>
                  <a:tab pos="3532726" algn="l"/>
                  <a:tab pos="3974510" algn="l"/>
                  <a:tab pos="4416296" algn="l"/>
                  <a:tab pos="4858082" algn="l"/>
                  <a:tab pos="5299868" algn="l"/>
                  <a:tab pos="5741653" algn="l"/>
                  <a:tab pos="6183439" algn="l"/>
                  <a:tab pos="6625225" algn="l"/>
                  <a:tab pos="7067011" algn="l"/>
                  <a:tab pos="7508796" algn="l"/>
                  <a:tab pos="7950582" algn="l"/>
                  <a:tab pos="8392367" algn="l"/>
                  <a:tab pos="8834154" algn="l"/>
                </a:tabLst>
              </a:pPr>
              <a:t>15</a:t>
            </a:fld>
            <a:endParaRPr lang="en-US" sz="1100" dirty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4088" y="685800"/>
            <a:ext cx="4951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090" y="4343636"/>
            <a:ext cx="5023594" cy="41090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3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15B018-9AC2-429F-8F39-6BA9E455E87E}" type="slidenum">
              <a:rPr lang="en-US"/>
              <a:pPr/>
              <a:t>3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3886824" y="8688834"/>
            <a:ext cx="2964948" cy="450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334" tIns="45667" rIns="91334" bIns="45667" anchor="b"/>
          <a:lstStyle/>
          <a:p>
            <a:pPr algn="r">
              <a:tabLst>
                <a:tab pos="0" algn="l"/>
                <a:tab pos="440225" algn="l"/>
                <a:tab pos="882011" algn="l"/>
                <a:tab pos="1323797" algn="l"/>
                <a:tab pos="1765582" algn="l"/>
                <a:tab pos="2207367" algn="l"/>
                <a:tab pos="2649154" algn="l"/>
                <a:tab pos="3090939" algn="l"/>
                <a:tab pos="3532726" algn="l"/>
                <a:tab pos="3974510" algn="l"/>
                <a:tab pos="4416296" algn="l"/>
                <a:tab pos="4858082" algn="l"/>
                <a:tab pos="5299868" algn="l"/>
                <a:tab pos="5741653" algn="l"/>
                <a:tab pos="6183439" algn="l"/>
                <a:tab pos="6625225" algn="l"/>
                <a:tab pos="7067011" algn="l"/>
                <a:tab pos="7508796" algn="l"/>
                <a:tab pos="7950582" algn="l"/>
                <a:tab pos="8392367" algn="l"/>
                <a:tab pos="8834154" algn="l"/>
              </a:tabLst>
            </a:pPr>
            <a:fld id="{F9698801-8BF1-413F-A5E2-A7AD2B976557}" type="slidenum">
              <a:rPr lang="en-US" sz="110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pPr algn="r">
                <a:tabLst>
                  <a:tab pos="0" algn="l"/>
                  <a:tab pos="440225" algn="l"/>
                  <a:tab pos="882011" algn="l"/>
                  <a:tab pos="1323797" algn="l"/>
                  <a:tab pos="1765582" algn="l"/>
                  <a:tab pos="2207367" algn="l"/>
                  <a:tab pos="2649154" algn="l"/>
                  <a:tab pos="3090939" algn="l"/>
                  <a:tab pos="3532726" algn="l"/>
                  <a:tab pos="3974510" algn="l"/>
                  <a:tab pos="4416296" algn="l"/>
                  <a:tab pos="4858082" algn="l"/>
                  <a:tab pos="5299868" algn="l"/>
                  <a:tab pos="5741653" algn="l"/>
                  <a:tab pos="6183439" algn="l"/>
                  <a:tab pos="6625225" algn="l"/>
                  <a:tab pos="7067011" algn="l"/>
                  <a:tab pos="7508796" algn="l"/>
                  <a:tab pos="7950582" algn="l"/>
                  <a:tab pos="8392367" algn="l"/>
                  <a:tab pos="8834154" algn="l"/>
                </a:tabLst>
              </a:pPr>
              <a:t>3</a:t>
            </a:fld>
            <a:endParaRPr lang="en-US" sz="1100" dirty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4088" y="685800"/>
            <a:ext cx="4951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090" y="4343636"/>
            <a:ext cx="5023594" cy="41090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1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15B018-9AC2-429F-8F39-6BA9E455E87E}" type="slidenum">
              <a:rPr lang="en-US"/>
              <a:pPr/>
              <a:t>4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3886824" y="8688834"/>
            <a:ext cx="2964948" cy="450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334" tIns="45667" rIns="91334" bIns="45667" anchor="b"/>
          <a:lstStyle/>
          <a:p>
            <a:pPr algn="r">
              <a:tabLst>
                <a:tab pos="0" algn="l"/>
                <a:tab pos="440225" algn="l"/>
                <a:tab pos="882011" algn="l"/>
                <a:tab pos="1323797" algn="l"/>
                <a:tab pos="1765582" algn="l"/>
                <a:tab pos="2207367" algn="l"/>
                <a:tab pos="2649154" algn="l"/>
                <a:tab pos="3090939" algn="l"/>
                <a:tab pos="3532726" algn="l"/>
                <a:tab pos="3974510" algn="l"/>
                <a:tab pos="4416296" algn="l"/>
                <a:tab pos="4858082" algn="l"/>
                <a:tab pos="5299868" algn="l"/>
                <a:tab pos="5741653" algn="l"/>
                <a:tab pos="6183439" algn="l"/>
                <a:tab pos="6625225" algn="l"/>
                <a:tab pos="7067011" algn="l"/>
                <a:tab pos="7508796" algn="l"/>
                <a:tab pos="7950582" algn="l"/>
                <a:tab pos="8392367" algn="l"/>
                <a:tab pos="8834154" algn="l"/>
              </a:tabLst>
            </a:pPr>
            <a:fld id="{F9698801-8BF1-413F-A5E2-A7AD2B976557}" type="slidenum">
              <a:rPr lang="en-US" sz="110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pPr algn="r">
                <a:tabLst>
                  <a:tab pos="0" algn="l"/>
                  <a:tab pos="440225" algn="l"/>
                  <a:tab pos="882011" algn="l"/>
                  <a:tab pos="1323797" algn="l"/>
                  <a:tab pos="1765582" algn="l"/>
                  <a:tab pos="2207367" algn="l"/>
                  <a:tab pos="2649154" algn="l"/>
                  <a:tab pos="3090939" algn="l"/>
                  <a:tab pos="3532726" algn="l"/>
                  <a:tab pos="3974510" algn="l"/>
                  <a:tab pos="4416296" algn="l"/>
                  <a:tab pos="4858082" algn="l"/>
                  <a:tab pos="5299868" algn="l"/>
                  <a:tab pos="5741653" algn="l"/>
                  <a:tab pos="6183439" algn="l"/>
                  <a:tab pos="6625225" algn="l"/>
                  <a:tab pos="7067011" algn="l"/>
                  <a:tab pos="7508796" algn="l"/>
                  <a:tab pos="7950582" algn="l"/>
                  <a:tab pos="8392367" algn="l"/>
                  <a:tab pos="8834154" algn="l"/>
                </a:tabLst>
              </a:pPr>
              <a:t>4</a:t>
            </a:fld>
            <a:endParaRPr lang="en-US" sz="1100" dirty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4088" y="685800"/>
            <a:ext cx="4951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090" y="4343636"/>
            <a:ext cx="5023594" cy="41090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7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15B018-9AC2-429F-8F39-6BA9E455E87E}" type="slidenum">
              <a:rPr lang="en-US"/>
              <a:pPr/>
              <a:t>5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3886824" y="8688834"/>
            <a:ext cx="2964948" cy="450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334" tIns="45667" rIns="91334" bIns="45667" anchor="b"/>
          <a:lstStyle/>
          <a:p>
            <a:pPr algn="r">
              <a:tabLst>
                <a:tab pos="0" algn="l"/>
                <a:tab pos="440225" algn="l"/>
                <a:tab pos="882011" algn="l"/>
                <a:tab pos="1323797" algn="l"/>
                <a:tab pos="1765582" algn="l"/>
                <a:tab pos="2207367" algn="l"/>
                <a:tab pos="2649154" algn="l"/>
                <a:tab pos="3090939" algn="l"/>
                <a:tab pos="3532726" algn="l"/>
                <a:tab pos="3974510" algn="l"/>
                <a:tab pos="4416296" algn="l"/>
                <a:tab pos="4858082" algn="l"/>
                <a:tab pos="5299868" algn="l"/>
                <a:tab pos="5741653" algn="l"/>
                <a:tab pos="6183439" algn="l"/>
                <a:tab pos="6625225" algn="l"/>
                <a:tab pos="7067011" algn="l"/>
                <a:tab pos="7508796" algn="l"/>
                <a:tab pos="7950582" algn="l"/>
                <a:tab pos="8392367" algn="l"/>
                <a:tab pos="8834154" algn="l"/>
              </a:tabLst>
            </a:pPr>
            <a:fld id="{F9698801-8BF1-413F-A5E2-A7AD2B976557}" type="slidenum">
              <a:rPr lang="en-US" sz="110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pPr algn="r">
                <a:tabLst>
                  <a:tab pos="0" algn="l"/>
                  <a:tab pos="440225" algn="l"/>
                  <a:tab pos="882011" algn="l"/>
                  <a:tab pos="1323797" algn="l"/>
                  <a:tab pos="1765582" algn="l"/>
                  <a:tab pos="2207367" algn="l"/>
                  <a:tab pos="2649154" algn="l"/>
                  <a:tab pos="3090939" algn="l"/>
                  <a:tab pos="3532726" algn="l"/>
                  <a:tab pos="3974510" algn="l"/>
                  <a:tab pos="4416296" algn="l"/>
                  <a:tab pos="4858082" algn="l"/>
                  <a:tab pos="5299868" algn="l"/>
                  <a:tab pos="5741653" algn="l"/>
                  <a:tab pos="6183439" algn="l"/>
                  <a:tab pos="6625225" algn="l"/>
                  <a:tab pos="7067011" algn="l"/>
                  <a:tab pos="7508796" algn="l"/>
                  <a:tab pos="7950582" algn="l"/>
                  <a:tab pos="8392367" algn="l"/>
                  <a:tab pos="8834154" algn="l"/>
                </a:tabLst>
              </a:pPr>
              <a:t>5</a:t>
            </a:fld>
            <a:endParaRPr lang="en-US" sz="1100" dirty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4088" y="685800"/>
            <a:ext cx="4951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090" y="4343636"/>
            <a:ext cx="5023594" cy="41090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96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16B15-A75F-4346-8845-B47428C92F44}" type="slidenum">
              <a:rPr lang="en-US"/>
              <a:pPr/>
              <a:t>6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3886824" y="8688834"/>
            <a:ext cx="2964948" cy="450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334" tIns="45667" rIns="91334" bIns="45667" anchor="b"/>
          <a:lstStyle/>
          <a:p>
            <a:pPr algn="r">
              <a:tabLst>
                <a:tab pos="0" algn="l"/>
                <a:tab pos="440225" algn="l"/>
                <a:tab pos="882011" algn="l"/>
                <a:tab pos="1323797" algn="l"/>
                <a:tab pos="1765582" algn="l"/>
                <a:tab pos="2207367" algn="l"/>
                <a:tab pos="2649154" algn="l"/>
                <a:tab pos="3090939" algn="l"/>
                <a:tab pos="3532726" algn="l"/>
                <a:tab pos="3974510" algn="l"/>
                <a:tab pos="4416296" algn="l"/>
                <a:tab pos="4858082" algn="l"/>
                <a:tab pos="5299868" algn="l"/>
                <a:tab pos="5741653" algn="l"/>
                <a:tab pos="6183439" algn="l"/>
                <a:tab pos="6625225" algn="l"/>
                <a:tab pos="7067011" algn="l"/>
                <a:tab pos="7508796" algn="l"/>
                <a:tab pos="7950582" algn="l"/>
                <a:tab pos="8392367" algn="l"/>
                <a:tab pos="8834154" algn="l"/>
              </a:tabLst>
            </a:pPr>
            <a:fld id="{A83DEBA0-4955-43FF-8AF7-1BE72509A11E}" type="slidenum">
              <a:rPr lang="en-US" sz="110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pPr algn="r">
                <a:tabLst>
                  <a:tab pos="0" algn="l"/>
                  <a:tab pos="440225" algn="l"/>
                  <a:tab pos="882011" algn="l"/>
                  <a:tab pos="1323797" algn="l"/>
                  <a:tab pos="1765582" algn="l"/>
                  <a:tab pos="2207367" algn="l"/>
                  <a:tab pos="2649154" algn="l"/>
                  <a:tab pos="3090939" algn="l"/>
                  <a:tab pos="3532726" algn="l"/>
                  <a:tab pos="3974510" algn="l"/>
                  <a:tab pos="4416296" algn="l"/>
                  <a:tab pos="4858082" algn="l"/>
                  <a:tab pos="5299868" algn="l"/>
                  <a:tab pos="5741653" algn="l"/>
                  <a:tab pos="6183439" algn="l"/>
                  <a:tab pos="6625225" algn="l"/>
                  <a:tab pos="7067011" algn="l"/>
                  <a:tab pos="7508796" algn="l"/>
                  <a:tab pos="7950582" algn="l"/>
                  <a:tab pos="8392367" algn="l"/>
                  <a:tab pos="8834154" algn="l"/>
                </a:tabLst>
              </a:pPr>
              <a:t>6</a:t>
            </a:fld>
            <a:endParaRPr lang="en-US" sz="1100" dirty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4088" y="685800"/>
            <a:ext cx="4951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090" y="4343636"/>
            <a:ext cx="5023594" cy="41090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32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15B018-9AC2-429F-8F39-6BA9E455E87E}" type="slidenum">
              <a:rPr lang="en-US"/>
              <a:pPr/>
              <a:t>7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3886824" y="8688834"/>
            <a:ext cx="2964948" cy="450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334" tIns="45667" rIns="91334" bIns="45667" anchor="b"/>
          <a:lstStyle/>
          <a:p>
            <a:pPr algn="r">
              <a:tabLst>
                <a:tab pos="0" algn="l"/>
                <a:tab pos="440225" algn="l"/>
                <a:tab pos="882011" algn="l"/>
                <a:tab pos="1323797" algn="l"/>
                <a:tab pos="1765582" algn="l"/>
                <a:tab pos="2207367" algn="l"/>
                <a:tab pos="2649154" algn="l"/>
                <a:tab pos="3090939" algn="l"/>
                <a:tab pos="3532726" algn="l"/>
                <a:tab pos="3974510" algn="l"/>
                <a:tab pos="4416296" algn="l"/>
                <a:tab pos="4858082" algn="l"/>
                <a:tab pos="5299868" algn="l"/>
                <a:tab pos="5741653" algn="l"/>
                <a:tab pos="6183439" algn="l"/>
                <a:tab pos="6625225" algn="l"/>
                <a:tab pos="7067011" algn="l"/>
                <a:tab pos="7508796" algn="l"/>
                <a:tab pos="7950582" algn="l"/>
                <a:tab pos="8392367" algn="l"/>
                <a:tab pos="8834154" algn="l"/>
              </a:tabLst>
            </a:pPr>
            <a:fld id="{F9698801-8BF1-413F-A5E2-A7AD2B976557}" type="slidenum">
              <a:rPr lang="en-US" sz="110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pPr algn="r">
                <a:tabLst>
                  <a:tab pos="0" algn="l"/>
                  <a:tab pos="440225" algn="l"/>
                  <a:tab pos="882011" algn="l"/>
                  <a:tab pos="1323797" algn="l"/>
                  <a:tab pos="1765582" algn="l"/>
                  <a:tab pos="2207367" algn="l"/>
                  <a:tab pos="2649154" algn="l"/>
                  <a:tab pos="3090939" algn="l"/>
                  <a:tab pos="3532726" algn="l"/>
                  <a:tab pos="3974510" algn="l"/>
                  <a:tab pos="4416296" algn="l"/>
                  <a:tab pos="4858082" algn="l"/>
                  <a:tab pos="5299868" algn="l"/>
                  <a:tab pos="5741653" algn="l"/>
                  <a:tab pos="6183439" algn="l"/>
                  <a:tab pos="6625225" algn="l"/>
                  <a:tab pos="7067011" algn="l"/>
                  <a:tab pos="7508796" algn="l"/>
                  <a:tab pos="7950582" algn="l"/>
                  <a:tab pos="8392367" algn="l"/>
                  <a:tab pos="8834154" algn="l"/>
                </a:tabLst>
              </a:pPr>
              <a:t>7</a:t>
            </a:fld>
            <a:endParaRPr lang="en-US" sz="1100" dirty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4088" y="685800"/>
            <a:ext cx="4951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090" y="4343636"/>
            <a:ext cx="5023594" cy="41090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4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15B018-9AC2-429F-8F39-6BA9E455E87E}" type="slidenum">
              <a:rPr lang="en-US"/>
              <a:pPr/>
              <a:t>8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3886824" y="8688834"/>
            <a:ext cx="2964948" cy="450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334" tIns="45667" rIns="91334" bIns="45667" anchor="b"/>
          <a:lstStyle/>
          <a:p>
            <a:pPr algn="r">
              <a:tabLst>
                <a:tab pos="0" algn="l"/>
                <a:tab pos="440225" algn="l"/>
                <a:tab pos="882011" algn="l"/>
                <a:tab pos="1323797" algn="l"/>
                <a:tab pos="1765582" algn="l"/>
                <a:tab pos="2207367" algn="l"/>
                <a:tab pos="2649154" algn="l"/>
                <a:tab pos="3090939" algn="l"/>
                <a:tab pos="3532726" algn="l"/>
                <a:tab pos="3974510" algn="l"/>
                <a:tab pos="4416296" algn="l"/>
                <a:tab pos="4858082" algn="l"/>
                <a:tab pos="5299868" algn="l"/>
                <a:tab pos="5741653" algn="l"/>
                <a:tab pos="6183439" algn="l"/>
                <a:tab pos="6625225" algn="l"/>
                <a:tab pos="7067011" algn="l"/>
                <a:tab pos="7508796" algn="l"/>
                <a:tab pos="7950582" algn="l"/>
                <a:tab pos="8392367" algn="l"/>
                <a:tab pos="8834154" algn="l"/>
              </a:tabLst>
            </a:pPr>
            <a:fld id="{F9698801-8BF1-413F-A5E2-A7AD2B976557}" type="slidenum">
              <a:rPr lang="en-US" sz="110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pPr algn="r">
                <a:tabLst>
                  <a:tab pos="0" algn="l"/>
                  <a:tab pos="440225" algn="l"/>
                  <a:tab pos="882011" algn="l"/>
                  <a:tab pos="1323797" algn="l"/>
                  <a:tab pos="1765582" algn="l"/>
                  <a:tab pos="2207367" algn="l"/>
                  <a:tab pos="2649154" algn="l"/>
                  <a:tab pos="3090939" algn="l"/>
                  <a:tab pos="3532726" algn="l"/>
                  <a:tab pos="3974510" algn="l"/>
                  <a:tab pos="4416296" algn="l"/>
                  <a:tab pos="4858082" algn="l"/>
                  <a:tab pos="5299868" algn="l"/>
                  <a:tab pos="5741653" algn="l"/>
                  <a:tab pos="6183439" algn="l"/>
                  <a:tab pos="6625225" algn="l"/>
                  <a:tab pos="7067011" algn="l"/>
                  <a:tab pos="7508796" algn="l"/>
                  <a:tab pos="7950582" algn="l"/>
                  <a:tab pos="8392367" algn="l"/>
                  <a:tab pos="8834154" algn="l"/>
                </a:tabLst>
              </a:pPr>
              <a:t>8</a:t>
            </a:fld>
            <a:endParaRPr lang="en-US" sz="1100" dirty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4088" y="685800"/>
            <a:ext cx="4951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090" y="4343636"/>
            <a:ext cx="5023594" cy="41090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2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16B15-A75F-4346-8845-B47428C92F44}" type="slidenum">
              <a:rPr lang="en-US"/>
              <a:pPr/>
              <a:t>9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3886824" y="8688834"/>
            <a:ext cx="2964948" cy="450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334" tIns="45667" rIns="91334" bIns="45667" anchor="b"/>
          <a:lstStyle/>
          <a:p>
            <a:pPr algn="r">
              <a:tabLst>
                <a:tab pos="0" algn="l"/>
                <a:tab pos="440225" algn="l"/>
                <a:tab pos="882011" algn="l"/>
                <a:tab pos="1323797" algn="l"/>
                <a:tab pos="1765582" algn="l"/>
                <a:tab pos="2207367" algn="l"/>
                <a:tab pos="2649154" algn="l"/>
                <a:tab pos="3090939" algn="l"/>
                <a:tab pos="3532726" algn="l"/>
                <a:tab pos="3974510" algn="l"/>
                <a:tab pos="4416296" algn="l"/>
                <a:tab pos="4858082" algn="l"/>
                <a:tab pos="5299868" algn="l"/>
                <a:tab pos="5741653" algn="l"/>
                <a:tab pos="6183439" algn="l"/>
                <a:tab pos="6625225" algn="l"/>
                <a:tab pos="7067011" algn="l"/>
                <a:tab pos="7508796" algn="l"/>
                <a:tab pos="7950582" algn="l"/>
                <a:tab pos="8392367" algn="l"/>
                <a:tab pos="8834154" algn="l"/>
              </a:tabLst>
            </a:pPr>
            <a:fld id="{A83DEBA0-4955-43FF-8AF7-1BE72509A11E}" type="slidenum">
              <a:rPr lang="en-US" sz="110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pPr algn="r">
                <a:tabLst>
                  <a:tab pos="0" algn="l"/>
                  <a:tab pos="440225" algn="l"/>
                  <a:tab pos="882011" algn="l"/>
                  <a:tab pos="1323797" algn="l"/>
                  <a:tab pos="1765582" algn="l"/>
                  <a:tab pos="2207367" algn="l"/>
                  <a:tab pos="2649154" algn="l"/>
                  <a:tab pos="3090939" algn="l"/>
                  <a:tab pos="3532726" algn="l"/>
                  <a:tab pos="3974510" algn="l"/>
                  <a:tab pos="4416296" algn="l"/>
                  <a:tab pos="4858082" algn="l"/>
                  <a:tab pos="5299868" algn="l"/>
                  <a:tab pos="5741653" algn="l"/>
                  <a:tab pos="6183439" algn="l"/>
                  <a:tab pos="6625225" algn="l"/>
                  <a:tab pos="7067011" algn="l"/>
                  <a:tab pos="7508796" algn="l"/>
                  <a:tab pos="7950582" algn="l"/>
                  <a:tab pos="8392367" algn="l"/>
                  <a:tab pos="8834154" algn="l"/>
                </a:tabLst>
              </a:pPr>
              <a:t>9</a:t>
            </a:fld>
            <a:endParaRPr lang="en-US" sz="1100" dirty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4088" y="685800"/>
            <a:ext cx="4951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090" y="4343636"/>
            <a:ext cx="5023594" cy="41090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7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15B018-9AC2-429F-8F39-6BA9E455E87E}" type="slidenum">
              <a:rPr lang="en-US"/>
              <a:pPr/>
              <a:t>10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3886824" y="8688834"/>
            <a:ext cx="2964948" cy="450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334" tIns="45667" rIns="91334" bIns="45667" anchor="b"/>
          <a:lstStyle/>
          <a:p>
            <a:pPr algn="r">
              <a:tabLst>
                <a:tab pos="0" algn="l"/>
                <a:tab pos="440225" algn="l"/>
                <a:tab pos="882011" algn="l"/>
                <a:tab pos="1323797" algn="l"/>
                <a:tab pos="1765582" algn="l"/>
                <a:tab pos="2207367" algn="l"/>
                <a:tab pos="2649154" algn="l"/>
                <a:tab pos="3090939" algn="l"/>
                <a:tab pos="3532726" algn="l"/>
                <a:tab pos="3974510" algn="l"/>
                <a:tab pos="4416296" algn="l"/>
                <a:tab pos="4858082" algn="l"/>
                <a:tab pos="5299868" algn="l"/>
                <a:tab pos="5741653" algn="l"/>
                <a:tab pos="6183439" algn="l"/>
                <a:tab pos="6625225" algn="l"/>
                <a:tab pos="7067011" algn="l"/>
                <a:tab pos="7508796" algn="l"/>
                <a:tab pos="7950582" algn="l"/>
                <a:tab pos="8392367" algn="l"/>
                <a:tab pos="8834154" algn="l"/>
              </a:tabLst>
            </a:pPr>
            <a:fld id="{F9698801-8BF1-413F-A5E2-A7AD2B976557}" type="slidenum">
              <a:rPr lang="en-US" sz="110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pPr algn="r">
                <a:tabLst>
                  <a:tab pos="0" algn="l"/>
                  <a:tab pos="440225" algn="l"/>
                  <a:tab pos="882011" algn="l"/>
                  <a:tab pos="1323797" algn="l"/>
                  <a:tab pos="1765582" algn="l"/>
                  <a:tab pos="2207367" algn="l"/>
                  <a:tab pos="2649154" algn="l"/>
                  <a:tab pos="3090939" algn="l"/>
                  <a:tab pos="3532726" algn="l"/>
                  <a:tab pos="3974510" algn="l"/>
                  <a:tab pos="4416296" algn="l"/>
                  <a:tab pos="4858082" algn="l"/>
                  <a:tab pos="5299868" algn="l"/>
                  <a:tab pos="5741653" algn="l"/>
                  <a:tab pos="6183439" algn="l"/>
                  <a:tab pos="6625225" algn="l"/>
                  <a:tab pos="7067011" algn="l"/>
                  <a:tab pos="7508796" algn="l"/>
                  <a:tab pos="7950582" algn="l"/>
                  <a:tab pos="8392367" algn="l"/>
                  <a:tab pos="8834154" algn="l"/>
                </a:tabLst>
              </a:pPr>
              <a:t>10</a:t>
            </a:fld>
            <a:endParaRPr lang="en-US" sz="1100" dirty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4088" y="685800"/>
            <a:ext cx="4951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090" y="4343636"/>
            <a:ext cx="5023594" cy="41090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2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79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4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7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8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3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5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7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3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3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43113" y="2094884"/>
            <a:ext cx="5819775" cy="29546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Searching Algorithms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4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4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36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dirty="0">
              <a:cs typeface="Times New Roman" pitchFamily="18" charset="0"/>
            </a:endParaRPr>
          </a:p>
          <a:p>
            <a:pPr algn="ctr"/>
            <a:r>
              <a:rPr lang="en-US" dirty="0">
                <a:cs typeface="Times New Roman" pitchFamily="18" charset="0"/>
              </a:rPr>
              <a:t>Ami Rai</a:t>
            </a:r>
          </a:p>
          <a:p>
            <a:pPr algn="ctr"/>
            <a:r>
              <a:rPr lang="en-US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dirty="0">
                <a:cs typeface="Times New Roman" pitchFamily="18" charset="0"/>
              </a:rPr>
              <a:t>Chaitra S</a:t>
            </a:r>
          </a:p>
          <a:p>
            <a:pPr algn="ctr"/>
            <a:endParaRPr lang="en-US" dirty="0">
              <a:cs typeface="Times New Roman" pitchFamily="18" charset="0"/>
            </a:endParaRPr>
          </a:p>
          <a:p>
            <a:pPr algn="ctr"/>
            <a:r>
              <a:rPr lang="en-US" sz="1200" dirty="0"/>
              <a:t>Department of Computer Science and Engineering</a:t>
            </a:r>
          </a:p>
          <a:p>
            <a:pPr algn="ctr"/>
            <a:r>
              <a:rPr lang="en-US" sz="1200" dirty="0"/>
              <a:t>Faculty of Engineering and Technology</a:t>
            </a:r>
          </a:p>
          <a:p>
            <a:pPr algn="ctr"/>
            <a:r>
              <a:rPr lang="en-US" sz="12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838200" y="228600"/>
            <a:ext cx="84201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Binary Search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742950" y="1600200"/>
            <a:ext cx="84201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Assumes that the data in the list is </a:t>
            </a:r>
            <a:r>
              <a:rPr lang="en-US" sz="2400" dirty="0" smtClean="0">
                <a:solidFill>
                  <a:srgbClr val="0070C0"/>
                </a:solidFill>
                <a:ea typeface="DejaVu Sans" pitchFamily="32" charset="2"/>
                <a:cs typeface="DejaVu Sans" pitchFamily="32" charset="2"/>
              </a:rPr>
              <a:t>Sorted</a:t>
            </a: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400" b="1" i="1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A technique for finding a particular value in a list, by ruling out half of the data at each step</a:t>
            </a: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8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  <a:p>
            <a:pPr marL="787400" lvl="1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8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8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838200" y="228600"/>
            <a:ext cx="84201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Binary Search Algorithm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742950" y="1295400"/>
            <a:ext cx="84201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/>
              <a:t>Locate the middle element of the list and compares it to the search key</a:t>
            </a: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400" dirty="0" smtClean="0"/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/>
              <a:t>If they are equal</a:t>
            </a:r>
          </a:p>
          <a:p>
            <a:pPr marL="787400" lvl="1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200" dirty="0" smtClean="0"/>
              <a:t>search key is found</a:t>
            </a: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400" dirty="0" smtClean="0"/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/>
              <a:t>If they are not equal</a:t>
            </a:r>
          </a:p>
          <a:p>
            <a:pPr marL="787400" lvl="1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200" dirty="0"/>
              <a:t>problem is reduced to searching one-half of the list</a:t>
            </a: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400" dirty="0" smtClean="0"/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/>
              <a:t>If the search key is less than the middle element of the array</a:t>
            </a:r>
          </a:p>
          <a:p>
            <a:pPr marL="787400" lvl="1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200" dirty="0"/>
              <a:t>the first half of the list is searched</a:t>
            </a:r>
          </a:p>
          <a:p>
            <a:pPr marL="787400" lvl="1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200" dirty="0"/>
              <a:t>otherwise the second half of the list is searched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838200" y="228600"/>
            <a:ext cx="84201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Binary Search Algorithm contd.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742950" y="1524000"/>
            <a:ext cx="84201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/>
              <a:t>The search continues until </a:t>
            </a:r>
          </a:p>
          <a:p>
            <a:pPr marL="787400" lvl="1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200" dirty="0" smtClean="0"/>
              <a:t>search key is equal to the middle element of a sub list or </a:t>
            </a:r>
          </a:p>
          <a:p>
            <a:pPr marL="787400" lvl="1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200" dirty="0" smtClean="0"/>
              <a:t>sub list consists of one element that is not equal to the search key (i.e., the search key is not found)</a:t>
            </a:r>
            <a:endParaRPr lang="en-US" sz="22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  <a:p>
            <a:pPr marL="787400" lvl="1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8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8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742950" y="609600"/>
            <a:ext cx="84201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latin typeface="Calibri" pitchFamily="34" charset="0"/>
                <a:ea typeface="+mj-ea"/>
                <a:cs typeface="Times New Roman" pitchFamily="18" charset="0"/>
              </a:rPr>
              <a:t>Trace of Binary Search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12750" y="1981200"/>
            <a:ext cx="8915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0200" indent="-330200" algn="just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Blip>
                <a:blip r:embed="rId3"/>
              </a:buBlip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800" dirty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914400" y="1905000"/>
            <a:ext cx="7391400" cy="762000"/>
            <a:chOff x="762000" y="1981200"/>
            <a:chExt cx="7391400" cy="762000"/>
          </a:xfrm>
        </p:grpSpPr>
        <p:grpSp>
          <p:nvGrpSpPr>
            <p:cNvPr id="3" name="Group 17"/>
            <p:cNvGrpSpPr/>
            <p:nvPr/>
          </p:nvGrpSpPr>
          <p:grpSpPr>
            <a:xfrm>
              <a:off x="762000" y="1981200"/>
              <a:ext cx="7391400" cy="762000"/>
              <a:chOff x="762000" y="1981200"/>
              <a:chExt cx="7391400" cy="762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2000" y="1981200"/>
                <a:ext cx="7391400" cy="76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rot="5400000">
                <a:off x="991394" y="2362200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15247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21343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27439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33535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39631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45727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52585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58681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64777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70873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9144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40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336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432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766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338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96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292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0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246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342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31</a:t>
              </a:r>
              <a:endParaRPr lang="en-US" dirty="0"/>
            </a:p>
          </p:txBody>
        </p:sp>
      </p:grpSp>
      <p:grpSp>
        <p:nvGrpSpPr>
          <p:cNvPr id="5" name="Group 31"/>
          <p:cNvGrpSpPr/>
          <p:nvPr/>
        </p:nvGrpSpPr>
        <p:grpSpPr>
          <a:xfrm>
            <a:off x="990600" y="3440668"/>
            <a:ext cx="7391400" cy="762000"/>
            <a:chOff x="762000" y="1981200"/>
            <a:chExt cx="7391400" cy="762000"/>
          </a:xfrm>
        </p:grpSpPr>
        <p:grpSp>
          <p:nvGrpSpPr>
            <p:cNvPr id="7" name="Group 17"/>
            <p:cNvGrpSpPr/>
            <p:nvPr/>
          </p:nvGrpSpPr>
          <p:grpSpPr>
            <a:xfrm>
              <a:off x="762000" y="1981200"/>
              <a:ext cx="7391400" cy="762000"/>
              <a:chOff x="762000" y="1981200"/>
              <a:chExt cx="7391400" cy="7620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62000" y="1981200"/>
                <a:ext cx="7391400" cy="76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rot="5400000">
                <a:off x="991394" y="2362200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15247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21343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>
                <a:off x="27439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33535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9631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45727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52585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>
                <a:off x="58681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64777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70873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9144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240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336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32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766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196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50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246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42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31</a:t>
              </a:r>
              <a:endParaRPr lang="en-US" dirty="0"/>
            </a:p>
          </p:txBody>
        </p:sp>
      </p:grpSp>
      <p:grpSp>
        <p:nvGrpSpPr>
          <p:cNvPr id="18" name="Group 57"/>
          <p:cNvGrpSpPr/>
          <p:nvPr/>
        </p:nvGrpSpPr>
        <p:grpSpPr>
          <a:xfrm>
            <a:off x="990600" y="5029200"/>
            <a:ext cx="7391400" cy="762000"/>
            <a:chOff x="762000" y="1981200"/>
            <a:chExt cx="7391400" cy="762000"/>
          </a:xfrm>
        </p:grpSpPr>
        <p:grpSp>
          <p:nvGrpSpPr>
            <p:cNvPr id="31" name="Group 17"/>
            <p:cNvGrpSpPr/>
            <p:nvPr/>
          </p:nvGrpSpPr>
          <p:grpSpPr>
            <a:xfrm>
              <a:off x="762000" y="1981200"/>
              <a:ext cx="7391400" cy="762000"/>
              <a:chOff x="762000" y="1981200"/>
              <a:chExt cx="7391400" cy="7620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2000" y="1981200"/>
                <a:ext cx="7391400" cy="76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 rot="5400000">
                <a:off x="991394" y="2362200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15247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21343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27439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3535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9631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45727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52585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58681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64777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70873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9144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240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336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432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766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338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196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292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150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246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342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200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31</a:t>
              </a:r>
              <a:endParaRPr lang="en-US" dirty="0"/>
            </a:p>
          </p:txBody>
        </p:sp>
      </p:grpSp>
      <p:grpSp>
        <p:nvGrpSpPr>
          <p:cNvPr id="52224" name="Group 118"/>
          <p:cNvGrpSpPr/>
          <p:nvPr/>
        </p:nvGrpSpPr>
        <p:grpSpPr>
          <a:xfrm>
            <a:off x="838200" y="2667000"/>
            <a:ext cx="762000" cy="521732"/>
            <a:chOff x="990600" y="2438400"/>
            <a:chExt cx="762000" cy="521732"/>
          </a:xfrm>
        </p:grpSpPr>
        <p:cxnSp>
          <p:nvCxnSpPr>
            <p:cNvPr id="111" name="Straight Arrow Connector 110"/>
            <p:cNvCxnSpPr/>
            <p:nvPr/>
          </p:nvCxnSpPr>
          <p:spPr>
            <a:xfrm rot="5400000" flipH="1" flipV="1">
              <a:off x="838994" y="2666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990600" y="2590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</p:grpSp>
      <p:grpSp>
        <p:nvGrpSpPr>
          <p:cNvPr id="52227" name="Group 120"/>
          <p:cNvGrpSpPr/>
          <p:nvPr/>
        </p:nvGrpSpPr>
        <p:grpSpPr>
          <a:xfrm>
            <a:off x="3352800" y="4202668"/>
            <a:ext cx="762000" cy="521732"/>
            <a:chOff x="8077200" y="2438400"/>
            <a:chExt cx="762000" cy="521732"/>
          </a:xfrm>
        </p:grpSpPr>
        <p:cxnSp>
          <p:nvCxnSpPr>
            <p:cNvPr id="114" name="Straight Arrow Connector 113"/>
            <p:cNvCxnSpPr/>
            <p:nvPr/>
          </p:nvCxnSpPr>
          <p:spPr>
            <a:xfrm rot="5400000" flipH="1" flipV="1">
              <a:off x="7849394" y="2666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8077200" y="2590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grpSp>
        <p:nvGrpSpPr>
          <p:cNvPr id="52228" name="Group 119"/>
          <p:cNvGrpSpPr/>
          <p:nvPr/>
        </p:nvGrpSpPr>
        <p:grpSpPr>
          <a:xfrm>
            <a:off x="2133600" y="4202668"/>
            <a:ext cx="762000" cy="521732"/>
            <a:chOff x="3962400" y="2438400"/>
            <a:chExt cx="762000" cy="521732"/>
          </a:xfrm>
        </p:grpSpPr>
        <p:cxnSp>
          <p:nvCxnSpPr>
            <p:cNvPr id="117" name="Straight Arrow Connector 116"/>
            <p:cNvCxnSpPr/>
            <p:nvPr/>
          </p:nvCxnSpPr>
          <p:spPr>
            <a:xfrm rot="5400000" flipH="1" flipV="1">
              <a:off x="3734594" y="2666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3962400" y="2590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Mid</a:t>
              </a:r>
              <a:endParaRPr lang="en-US" dirty="0"/>
            </a:p>
          </p:txBody>
        </p:sp>
      </p:grpSp>
      <p:grpSp>
        <p:nvGrpSpPr>
          <p:cNvPr id="52229" name="Group 121"/>
          <p:cNvGrpSpPr/>
          <p:nvPr/>
        </p:nvGrpSpPr>
        <p:grpSpPr>
          <a:xfrm>
            <a:off x="914400" y="4202668"/>
            <a:ext cx="762000" cy="521732"/>
            <a:chOff x="990600" y="2438400"/>
            <a:chExt cx="762000" cy="521732"/>
          </a:xfrm>
        </p:grpSpPr>
        <p:cxnSp>
          <p:nvCxnSpPr>
            <p:cNvPr id="123" name="Straight Arrow Connector 122"/>
            <p:cNvCxnSpPr/>
            <p:nvPr/>
          </p:nvCxnSpPr>
          <p:spPr>
            <a:xfrm rot="5400000" flipH="1" flipV="1">
              <a:off x="838994" y="2666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990600" y="2590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</p:grpSp>
      <p:grpSp>
        <p:nvGrpSpPr>
          <p:cNvPr id="52230" name="Group 124"/>
          <p:cNvGrpSpPr/>
          <p:nvPr/>
        </p:nvGrpSpPr>
        <p:grpSpPr>
          <a:xfrm>
            <a:off x="7620000" y="2667000"/>
            <a:ext cx="762000" cy="521732"/>
            <a:chOff x="8077200" y="2438400"/>
            <a:chExt cx="762000" cy="521732"/>
          </a:xfrm>
        </p:grpSpPr>
        <p:cxnSp>
          <p:nvCxnSpPr>
            <p:cNvPr id="126" name="Straight Arrow Connector 125"/>
            <p:cNvCxnSpPr/>
            <p:nvPr/>
          </p:nvCxnSpPr>
          <p:spPr>
            <a:xfrm rot="5400000" flipH="1" flipV="1">
              <a:off x="7849394" y="2666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8077200" y="2590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grpSp>
        <p:nvGrpSpPr>
          <p:cNvPr id="52231" name="Group 127"/>
          <p:cNvGrpSpPr/>
          <p:nvPr/>
        </p:nvGrpSpPr>
        <p:grpSpPr>
          <a:xfrm>
            <a:off x="3886200" y="2667000"/>
            <a:ext cx="762000" cy="521732"/>
            <a:chOff x="3962400" y="2438400"/>
            <a:chExt cx="762000" cy="521732"/>
          </a:xfrm>
        </p:grpSpPr>
        <p:cxnSp>
          <p:nvCxnSpPr>
            <p:cNvPr id="129" name="Straight Arrow Connector 128"/>
            <p:cNvCxnSpPr/>
            <p:nvPr/>
          </p:nvCxnSpPr>
          <p:spPr>
            <a:xfrm rot="5400000" flipH="1" flipV="1">
              <a:off x="3734594" y="2666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3962400" y="2590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Mid</a:t>
              </a:r>
              <a:endParaRPr lang="en-US" dirty="0"/>
            </a:p>
          </p:txBody>
        </p:sp>
      </p:grpSp>
      <p:grpSp>
        <p:nvGrpSpPr>
          <p:cNvPr id="52232" name="Group 130"/>
          <p:cNvGrpSpPr/>
          <p:nvPr/>
        </p:nvGrpSpPr>
        <p:grpSpPr>
          <a:xfrm>
            <a:off x="3352800" y="5791200"/>
            <a:ext cx="762000" cy="521732"/>
            <a:chOff x="8077200" y="2438400"/>
            <a:chExt cx="762000" cy="521732"/>
          </a:xfrm>
        </p:grpSpPr>
        <p:cxnSp>
          <p:nvCxnSpPr>
            <p:cNvPr id="132" name="Straight Arrow Connector 131"/>
            <p:cNvCxnSpPr/>
            <p:nvPr/>
          </p:nvCxnSpPr>
          <p:spPr>
            <a:xfrm rot="5400000" flipH="1" flipV="1">
              <a:off x="7849394" y="2666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8077200" y="2590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grpSp>
        <p:nvGrpSpPr>
          <p:cNvPr id="52233" name="Group 133"/>
          <p:cNvGrpSpPr/>
          <p:nvPr/>
        </p:nvGrpSpPr>
        <p:grpSpPr>
          <a:xfrm>
            <a:off x="2667000" y="5791200"/>
            <a:ext cx="762000" cy="798731"/>
            <a:chOff x="990600" y="2438400"/>
            <a:chExt cx="762000" cy="798731"/>
          </a:xfrm>
        </p:grpSpPr>
        <p:cxnSp>
          <p:nvCxnSpPr>
            <p:cNvPr id="135" name="Straight Arrow Connector 134"/>
            <p:cNvCxnSpPr/>
            <p:nvPr/>
          </p:nvCxnSpPr>
          <p:spPr>
            <a:xfrm rot="5400000" flipH="1" flipV="1">
              <a:off x="838994" y="2666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990600" y="2590800"/>
              <a:ext cx="76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Low/Mid</a:t>
              </a:r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Binary Search Algorithm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5973761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low=0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high=MAX-1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Key=</a:t>
            </a: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r>
              <a:rPr lang="en-US" sz="2000" dirty="0" smtClean="0">
                <a:solidFill>
                  <a:srgbClr val="C00000"/>
                </a:solidFill>
              </a:rPr>
              <a:t>(input(“enter search key”))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while(low&lt;=high):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   middle=</a:t>
            </a: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r>
              <a:rPr lang="en-US" sz="2000" dirty="0" smtClean="0">
                <a:solidFill>
                  <a:srgbClr val="C00000"/>
                </a:solidFill>
              </a:rPr>
              <a:t>((</a:t>
            </a:r>
            <a:r>
              <a:rPr lang="en-US" sz="2000" dirty="0" err="1" smtClean="0">
                <a:solidFill>
                  <a:srgbClr val="C00000"/>
                </a:solidFill>
              </a:rPr>
              <a:t>low+high</a:t>
            </a:r>
            <a:r>
              <a:rPr lang="en-US" sz="2000" dirty="0" smtClean="0">
                <a:solidFill>
                  <a:srgbClr val="C00000"/>
                </a:solidFill>
              </a:rPr>
              <a:t>)/2)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   if(key==array[middle]):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	 	print</a:t>
            </a:r>
            <a:r>
              <a:rPr lang="en-US" sz="2000" dirty="0">
                <a:solidFill>
                  <a:srgbClr val="C00000"/>
                </a:solidFill>
              </a:rPr>
              <a:t>(“key found at </a:t>
            </a:r>
            <a:r>
              <a:rPr lang="en-US" sz="2000" dirty="0" err="1">
                <a:solidFill>
                  <a:srgbClr val="C00000"/>
                </a:solidFill>
              </a:rPr>
              <a:t>position</a:t>
            </a:r>
            <a:r>
              <a:rPr lang="en-US" sz="2000" dirty="0" err="1" smtClean="0">
                <a:solidFill>
                  <a:srgbClr val="C00000"/>
                </a:solidFill>
              </a:rPr>
              <a:t>:”,middle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      	 break        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   </a:t>
            </a:r>
            <a:r>
              <a:rPr lang="en-US" sz="2000" dirty="0" err="1" smtClean="0">
                <a:solidFill>
                  <a:srgbClr val="C00000"/>
                </a:solidFill>
              </a:rPr>
              <a:t>elif</a:t>
            </a:r>
            <a:r>
              <a:rPr lang="en-US" sz="2000" dirty="0" smtClean="0">
                <a:solidFill>
                  <a:srgbClr val="C00000"/>
                </a:solidFill>
              </a:rPr>
              <a:t>(key&lt;array[middle]):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       high=middle-1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   else: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       low=middle+1;  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If(low&gt;high):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print(“key not found”)</a:t>
            </a:r>
          </a:p>
          <a:p>
            <a:pPr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      </a:t>
            </a:r>
            <a:endParaRPr lang="en-GB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69756" y="1069976"/>
            <a:ext cx="9328150" cy="5230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742951" y="608015"/>
            <a:ext cx="8416660" cy="6111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latin typeface="Calibri" pitchFamily="34" charset="0"/>
                <a:ea typeface="+mj-ea"/>
                <a:cs typeface="Times New Roman" pitchFamily="18" charset="0"/>
              </a:rPr>
              <a:t>Summary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369756" y="1600201"/>
            <a:ext cx="9079044" cy="44926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4963" algn="just">
              <a:spcBef>
                <a:spcPts val="800"/>
              </a:spcBef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Linear search is a search algorithm, also known as sequential search, that is suitable for searching a set of data for a particular </a:t>
            </a:r>
            <a:r>
              <a:rPr lang="en-US" sz="24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value</a:t>
            </a:r>
            <a:endParaRPr lang="en-US" sz="2400" dirty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  <a:p>
            <a:pPr marL="342900" indent="-334963" algn="just">
              <a:spcBef>
                <a:spcPts val="800"/>
              </a:spcBef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A binary search algorithm is a technique for finding a particular value in a linear </a:t>
            </a:r>
            <a:r>
              <a:rPr lang="en-US" sz="24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list, </a:t>
            </a:r>
            <a:r>
              <a:rPr lang="en-US" sz="2400" dirty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by ruling out half of the data at each step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4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Apply the general strategies of searching in a list of elements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Use various approaches of searching in a list of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742950" y="228600"/>
            <a:ext cx="84201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latin typeface="Calibri" pitchFamily="34" charset="0"/>
                <a:ea typeface="+mj-ea"/>
                <a:cs typeface="Times New Roman" pitchFamily="18" charset="0"/>
              </a:rPr>
              <a:t>Contents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742950" y="1524000"/>
            <a:ext cx="84201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Linear Search</a:t>
            </a: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Binary Search</a:t>
            </a:r>
            <a:endParaRPr lang="en-US" sz="2400" dirty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838200" y="228600"/>
            <a:ext cx="84201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latin typeface="Calibri" pitchFamily="34" charset="0"/>
                <a:ea typeface="+mj-ea"/>
                <a:cs typeface="Times New Roman" pitchFamily="18" charset="0"/>
              </a:rPr>
              <a:t>Searching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742950" y="1600200"/>
            <a:ext cx="885825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>
                <a:solidFill>
                  <a:srgbClr val="0000CC"/>
                </a:solidFill>
                <a:ea typeface="DejaVu Sans" pitchFamily="32" charset="2"/>
                <a:cs typeface="DejaVu Sans" pitchFamily="32" charset="2"/>
              </a:rPr>
              <a:t>Searching</a:t>
            </a:r>
          </a:p>
          <a:p>
            <a:pPr marL="787400" lvl="1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The process of finding a particular element (Key value) in a list</a:t>
            </a: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4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Two types</a:t>
            </a:r>
          </a:p>
          <a:p>
            <a:pPr marL="971550" lvl="1" indent="-514350" algn="just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2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Linear search</a:t>
            </a:r>
          </a:p>
          <a:p>
            <a:pPr marL="971550" lvl="1" indent="-514350" algn="just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2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Binary search</a:t>
            </a:r>
            <a:endParaRPr lang="en-US" sz="2200" dirty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838200" y="228600"/>
            <a:ext cx="84201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Linear Search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742950" y="1600200"/>
            <a:ext cx="84201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Also known as </a:t>
            </a:r>
            <a:r>
              <a:rPr lang="en-US" sz="2400" dirty="0" smtClean="0">
                <a:solidFill>
                  <a:srgbClr val="0000CC"/>
                </a:solidFill>
                <a:ea typeface="DejaVu Sans" pitchFamily="32" charset="2"/>
                <a:cs typeface="DejaVu Sans" pitchFamily="32" charset="2"/>
              </a:rPr>
              <a:t>sequential search</a:t>
            </a: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Suitable for searching a set of data for a particular value</a:t>
            </a: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4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It operates by checking every element of a list one at a time in sequence until </a:t>
            </a:r>
          </a:p>
          <a:p>
            <a:pPr marL="787400" lvl="1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2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a match is found or</a:t>
            </a:r>
          </a:p>
          <a:p>
            <a:pPr marL="787400" lvl="1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200" dirty="0" smtClean="0"/>
              <a:t>end of array is reached</a:t>
            </a:r>
            <a:endParaRPr lang="en-US" sz="22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  <a:p>
            <a:pPr marL="787400" lvl="1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8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8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742950" y="609600"/>
            <a:ext cx="84201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latin typeface="Calibri" pitchFamily="34" charset="0"/>
                <a:ea typeface="+mj-ea"/>
                <a:cs typeface="Times New Roman" pitchFamily="18" charset="0"/>
              </a:rPr>
              <a:t>Trace of Linear Search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12750" y="1981200"/>
            <a:ext cx="8915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0200" indent="-330200" algn="just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Blip>
                <a:blip r:embed="rId3"/>
              </a:buBlip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800" dirty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914400" y="1905000"/>
            <a:ext cx="7391400" cy="762000"/>
            <a:chOff x="762000" y="1981200"/>
            <a:chExt cx="7391400" cy="762000"/>
          </a:xfrm>
        </p:grpSpPr>
        <p:grpSp>
          <p:nvGrpSpPr>
            <p:cNvPr id="3" name="Group 17"/>
            <p:cNvGrpSpPr/>
            <p:nvPr/>
          </p:nvGrpSpPr>
          <p:grpSpPr>
            <a:xfrm>
              <a:off x="762000" y="1981200"/>
              <a:ext cx="7391400" cy="762000"/>
              <a:chOff x="762000" y="1981200"/>
              <a:chExt cx="7391400" cy="762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2000" y="1981200"/>
                <a:ext cx="7391400" cy="76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rot="5400000">
                <a:off x="991394" y="2362200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15247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21343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27439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33535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39631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45727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52585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58681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64777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70873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9144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40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336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432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766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338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96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292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0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246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342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31</a:t>
              </a:r>
              <a:endParaRPr lang="en-US" dirty="0"/>
            </a:p>
          </p:txBody>
        </p:sp>
      </p:grpSp>
      <p:grpSp>
        <p:nvGrpSpPr>
          <p:cNvPr id="5" name="Group 31"/>
          <p:cNvGrpSpPr/>
          <p:nvPr/>
        </p:nvGrpSpPr>
        <p:grpSpPr>
          <a:xfrm>
            <a:off x="914400" y="3352800"/>
            <a:ext cx="7391400" cy="762000"/>
            <a:chOff x="762000" y="1981200"/>
            <a:chExt cx="7391400" cy="762000"/>
          </a:xfrm>
        </p:grpSpPr>
        <p:grpSp>
          <p:nvGrpSpPr>
            <p:cNvPr id="7" name="Group 17"/>
            <p:cNvGrpSpPr/>
            <p:nvPr/>
          </p:nvGrpSpPr>
          <p:grpSpPr>
            <a:xfrm>
              <a:off x="762000" y="1981200"/>
              <a:ext cx="7391400" cy="762000"/>
              <a:chOff x="762000" y="1981200"/>
              <a:chExt cx="7391400" cy="7620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62000" y="1981200"/>
                <a:ext cx="7391400" cy="76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rot="5400000">
                <a:off x="991394" y="2362200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15247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21343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>
                <a:off x="27439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33535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9631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45727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52585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>
                <a:off x="58681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64777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70873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9144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240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336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32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766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196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50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246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42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31</a:t>
              </a:r>
              <a:endParaRPr lang="en-US" dirty="0"/>
            </a:p>
          </p:txBody>
        </p:sp>
      </p:grpSp>
      <p:grpSp>
        <p:nvGrpSpPr>
          <p:cNvPr id="18" name="Group 57"/>
          <p:cNvGrpSpPr/>
          <p:nvPr/>
        </p:nvGrpSpPr>
        <p:grpSpPr>
          <a:xfrm>
            <a:off x="914400" y="4800600"/>
            <a:ext cx="7391400" cy="762000"/>
            <a:chOff x="762000" y="1981200"/>
            <a:chExt cx="7391400" cy="762000"/>
          </a:xfrm>
        </p:grpSpPr>
        <p:grpSp>
          <p:nvGrpSpPr>
            <p:cNvPr id="31" name="Group 17"/>
            <p:cNvGrpSpPr/>
            <p:nvPr/>
          </p:nvGrpSpPr>
          <p:grpSpPr>
            <a:xfrm>
              <a:off x="762000" y="1981200"/>
              <a:ext cx="7391400" cy="762000"/>
              <a:chOff x="762000" y="1981200"/>
              <a:chExt cx="7391400" cy="7620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2000" y="1981200"/>
                <a:ext cx="7391400" cy="76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 rot="5400000">
                <a:off x="991394" y="2362200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15247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21343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27439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3535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9631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45727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52585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58681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64777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7087394" y="2361406"/>
                <a:ext cx="761206" cy="7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9144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240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336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432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76600" y="2209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338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196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292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150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246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34200" y="2209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20000" y="2209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31</a:t>
              </a:r>
              <a:endParaRPr lang="en-US" dirty="0"/>
            </a:p>
          </p:txBody>
        </p:sp>
      </p:grpSp>
      <p:grpSp>
        <p:nvGrpSpPr>
          <p:cNvPr id="52224" name="Group 119"/>
          <p:cNvGrpSpPr/>
          <p:nvPr/>
        </p:nvGrpSpPr>
        <p:grpSpPr>
          <a:xfrm>
            <a:off x="1524000" y="4114800"/>
            <a:ext cx="1219200" cy="798731"/>
            <a:chOff x="3962400" y="2438400"/>
            <a:chExt cx="762000" cy="798731"/>
          </a:xfrm>
        </p:grpSpPr>
        <p:cxnSp>
          <p:nvCxnSpPr>
            <p:cNvPr id="117" name="Straight Arrow Connector 116"/>
            <p:cNvCxnSpPr/>
            <p:nvPr/>
          </p:nvCxnSpPr>
          <p:spPr>
            <a:xfrm rot="5400000" flipH="1" flipV="1">
              <a:off x="3734594" y="2666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3962400" y="2590800"/>
              <a:ext cx="76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</p:grpSp>
      <p:grpSp>
        <p:nvGrpSpPr>
          <p:cNvPr id="52227" name="Group 119"/>
          <p:cNvGrpSpPr/>
          <p:nvPr/>
        </p:nvGrpSpPr>
        <p:grpSpPr>
          <a:xfrm>
            <a:off x="914400" y="2667000"/>
            <a:ext cx="1219200" cy="798731"/>
            <a:chOff x="3962400" y="2438400"/>
            <a:chExt cx="762000" cy="798731"/>
          </a:xfrm>
        </p:grpSpPr>
        <p:cxnSp>
          <p:nvCxnSpPr>
            <p:cNvPr id="107" name="Straight Arrow Connector 106"/>
            <p:cNvCxnSpPr/>
            <p:nvPr/>
          </p:nvCxnSpPr>
          <p:spPr>
            <a:xfrm rot="5400000" flipH="1" flipV="1">
              <a:off x="3734594" y="2666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962400" y="2590800"/>
              <a:ext cx="76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</p:grpSp>
      <p:grpSp>
        <p:nvGrpSpPr>
          <p:cNvPr id="52228" name="Group 119"/>
          <p:cNvGrpSpPr/>
          <p:nvPr/>
        </p:nvGrpSpPr>
        <p:grpSpPr>
          <a:xfrm>
            <a:off x="2133600" y="5562600"/>
            <a:ext cx="1219200" cy="798731"/>
            <a:chOff x="3962400" y="2438400"/>
            <a:chExt cx="762000" cy="798731"/>
          </a:xfrm>
        </p:grpSpPr>
        <p:cxnSp>
          <p:nvCxnSpPr>
            <p:cNvPr id="110" name="Straight Arrow Connector 109"/>
            <p:cNvCxnSpPr/>
            <p:nvPr/>
          </p:nvCxnSpPr>
          <p:spPr>
            <a:xfrm rot="5400000" flipH="1" flipV="1">
              <a:off x="3734594" y="2666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962400" y="2590800"/>
              <a:ext cx="76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838200" y="228600"/>
            <a:ext cx="84201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Linear Search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742950" y="1600200"/>
            <a:ext cx="84201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Linear search runs in O(N)</a:t>
            </a: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4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The average case</a:t>
            </a:r>
          </a:p>
          <a:p>
            <a:pPr marL="787400" lvl="1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2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If the data is distributed randomly, on average N/2 comparisons will be needed</a:t>
            </a: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4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The best case</a:t>
            </a:r>
          </a:p>
          <a:p>
            <a:pPr marL="787400" lvl="1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2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value is equal to the first element tested, in which case only 1 comparison is needed</a:t>
            </a: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4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The worst case</a:t>
            </a:r>
          </a:p>
          <a:p>
            <a:pPr marL="787400" lvl="1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200" dirty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value is not in the list (or is the last item in the list), in which case N comparisons are needed</a:t>
            </a:r>
          </a:p>
          <a:p>
            <a:pPr marL="787400" lvl="1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4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8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533400" y="228600"/>
            <a:ext cx="87249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Merits and Demerits of Linear Search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742950" y="1600200"/>
            <a:ext cx="84201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Works well for small </a:t>
            </a:r>
            <a:r>
              <a:rPr lang="en-GB" sz="2400" dirty="0" smtClean="0"/>
              <a:t>or unsorted list</a:t>
            </a: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400" dirty="0" smtClean="0"/>
              <a:t>Easy to implement</a:t>
            </a: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GB" sz="2400" dirty="0" smtClean="0"/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GB" sz="2400" dirty="0" smtClean="0"/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GB" sz="2400" dirty="0" smtClean="0"/>
              <a:t>Inefficient for large lists</a:t>
            </a: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GB" sz="2800" dirty="0" smtClean="0"/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GB" sz="2800" dirty="0" smtClean="0"/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GB" sz="28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  <a:p>
            <a:pPr marL="330200" indent="-330200" algn="just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endParaRPr lang="en-US" sz="2800" dirty="0" smtClean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latin typeface="Calibri" pitchFamily="34" charset="0"/>
                <a:ea typeface="+mj-ea"/>
                <a:cs typeface="Times New Roman" pitchFamily="18" charset="0"/>
              </a:rPr>
              <a:t>Question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12750" y="1981200"/>
            <a:ext cx="8915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0200" indent="-330200" algn="just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Blip>
                <a:blip r:embed="rId3"/>
              </a:buBlip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rPr>
              <a:t>Can the search efficiency be improved in any way?</a:t>
            </a:r>
            <a:endParaRPr lang="en-US" sz="2800" dirty="0">
              <a:solidFill>
                <a:srgbClr val="000000"/>
              </a:solidFill>
              <a:ea typeface="DejaVu Sans" pitchFamily="32" charset="2"/>
              <a:cs typeface="DejaVu Sans" pitchFamily="32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1584</TotalTime>
  <Words>587</Words>
  <Application>Microsoft Office PowerPoint</Application>
  <PresentationFormat>A4 Paper (210x297 mm)</PresentationFormat>
  <Paragraphs>203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DejaVu Sans</vt:lpstr>
      <vt:lpstr>Times New Roman</vt:lpstr>
      <vt:lpstr>1111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Algorithm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Ami Rai E</cp:lastModifiedBy>
  <cp:revision>438</cp:revision>
  <dcterms:created xsi:type="dcterms:W3CDTF">2006-08-16T00:00:00Z</dcterms:created>
  <dcterms:modified xsi:type="dcterms:W3CDTF">2018-08-11T04:57:01Z</dcterms:modified>
</cp:coreProperties>
</file>