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handoutMasterIdLst>
    <p:handoutMasterId r:id="rId24"/>
  </p:handoutMasterIdLst>
  <p:sldIdLst>
    <p:sldId id="306" r:id="rId2"/>
    <p:sldId id="310" r:id="rId3"/>
    <p:sldId id="342" r:id="rId4"/>
    <p:sldId id="336" r:id="rId5"/>
    <p:sldId id="337" r:id="rId6"/>
    <p:sldId id="338" r:id="rId7"/>
    <p:sldId id="339" r:id="rId8"/>
    <p:sldId id="322" r:id="rId9"/>
    <p:sldId id="323" r:id="rId10"/>
    <p:sldId id="324" r:id="rId11"/>
    <p:sldId id="340" r:id="rId12"/>
    <p:sldId id="326" r:id="rId13"/>
    <p:sldId id="327" r:id="rId14"/>
    <p:sldId id="328" r:id="rId15"/>
    <p:sldId id="329" r:id="rId16"/>
    <p:sldId id="330" r:id="rId17"/>
    <p:sldId id="331" r:id="rId18"/>
    <p:sldId id="341" r:id="rId19"/>
    <p:sldId id="333" r:id="rId20"/>
    <p:sldId id="334" r:id="rId21"/>
    <p:sldId id="335" r:id="rId22"/>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3366FF"/>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2" autoAdjust="0"/>
    <p:restoredTop sz="94633" autoAdjust="0"/>
  </p:normalViewPr>
  <p:slideViewPr>
    <p:cSldViewPr>
      <p:cViewPr varScale="1">
        <p:scale>
          <a:sx n="67" d="100"/>
          <a:sy n="67" d="100"/>
        </p:scale>
        <p:origin x="1242" y="48"/>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62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BD6149-F860-46EB-888F-B7F54A879ACB}" type="datetimeFigureOut">
              <a:rPr lang="en-US" smtClean="0"/>
              <a:pPr/>
              <a:t>8/11/2018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0C51A9C-BC3B-4640-9559-50261E7C82D1}" type="slidenum">
              <a:rPr lang="en-US" smtClean="0"/>
              <a:pPr/>
              <a:t>‹#›</a:t>
            </a:fld>
            <a:endParaRPr lang="en-US"/>
          </a:p>
        </p:txBody>
      </p:sp>
    </p:spTree>
    <p:extLst>
      <p:ext uri="{BB962C8B-B14F-4D97-AF65-F5344CB8AC3E}">
        <p14:creationId xmlns:p14="http://schemas.microsoft.com/office/powerpoint/2010/main" val="30777051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54DE4C5-FD42-43C3-A107-FC2F226E7727}" type="datetimeFigureOut">
              <a:rPr lang="en-US" smtClean="0"/>
              <a:pPr/>
              <a:t>8/11/2018</a:t>
            </a:fld>
            <a:endParaRPr lang="en-US"/>
          </a:p>
        </p:txBody>
      </p:sp>
      <p:sp>
        <p:nvSpPr>
          <p:cNvPr id="4" name="Slide Image Placehold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8B528B-B34F-4B88-8010-3B17FC4A4621}" type="slidenum">
              <a:rPr lang="en-US" smtClean="0"/>
              <a:pPr/>
              <a:t>‹#›</a:t>
            </a:fld>
            <a:endParaRPr lang="en-US"/>
          </a:p>
        </p:txBody>
      </p:sp>
    </p:spTree>
    <p:extLst>
      <p:ext uri="{BB962C8B-B14F-4D97-AF65-F5344CB8AC3E}">
        <p14:creationId xmlns:p14="http://schemas.microsoft.com/office/powerpoint/2010/main" val="1205389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1"/>
          <p:cNvSpPr>
            <a:spLocks noGrp="1" noRot="1" noChangeAspect="1" noChangeArrowheads="1" noTextEdit="1"/>
          </p:cNvSpPr>
          <p:nvPr>
            <p:ph type="sldImg"/>
          </p:nvPr>
        </p:nvSpPr>
        <p:spPr>
          <a:ln/>
        </p:spPr>
      </p:sp>
      <p:sp>
        <p:nvSpPr>
          <p:cNvPr id="66563"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2170266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4"/>
          <p:cNvSpPr>
            <a:spLocks noGrp="1" noChangeArrowheads="1"/>
          </p:cNvSpPr>
          <p:nvPr>
            <p:ph type="sldNum"/>
          </p:nvPr>
        </p:nvSpPr>
        <p:spPr>
          <a:ln/>
        </p:spPr>
        <p:txBody>
          <a:bodyPr/>
          <a:lstStyle/>
          <a:p>
            <a:fld id="{0D93DAFF-335D-428F-B628-F079273BB671}" type="slidenum">
              <a:rPr lang="en-US"/>
              <a:pPr/>
              <a:t>11</a:t>
            </a:fld>
            <a:endParaRPr lang="en-US"/>
          </a:p>
        </p:txBody>
      </p:sp>
      <p:sp>
        <p:nvSpPr>
          <p:cNvPr id="77825" name="Text Box 1"/>
          <p:cNvSpPr txBox="1">
            <a:spLocks noChangeArrowheads="1"/>
          </p:cNvSpPr>
          <p:nvPr/>
        </p:nvSpPr>
        <p:spPr bwMode="auto">
          <a:xfrm>
            <a:off x="3886824" y="8688834"/>
            <a:ext cx="2964948" cy="450474"/>
          </a:xfrm>
          <a:prstGeom prst="rect">
            <a:avLst/>
          </a:prstGeom>
          <a:noFill/>
          <a:ln w="9525">
            <a:noFill/>
            <a:round/>
            <a:headEnd/>
            <a:tailEnd/>
          </a:ln>
          <a:effectLst/>
        </p:spPr>
        <p:txBody>
          <a:bodyPr lIns="91334" tIns="45667" rIns="91334" bIns="45667" anchor="b"/>
          <a:lstStyle/>
          <a:p>
            <a:pPr algn="r">
              <a:tabLst>
                <a:tab pos="0" algn="l"/>
                <a:tab pos="440225" algn="l"/>
                <a:tab pos="882011" algn="l"/>
                <a:tab pos="1323797" algn="l"/>
                <a:tab pos="1765582" algn="l"/>
                <a:tab pos="2207367" algn="l"/>
                <a:tab pos="2649154" algn="l"/>
                <a:tab pos="3090939" algn="l"/>
                <a:tab pos="3532726" algn="l"/>
                <a:tab pos="3974510" algn="l"/>
                <a:tab pos="4416296" algn="l"/>
                <a:tab pos="4858082" algn="l"/>
                <a:tab pos="5299868" algn="l"/>
                <a:tab pos="5741653" algn="l"/>
                <a:tab pos="6183439" algn="l"/>
                <a:tab pos="6625225" algn="l"/>
                <a:tab pos="7067011" algn="l"/>
                <a:tab pos="7508796" algn="l"/>
                <a:tab pos="7950582" algn="l"/>
                <a:tab pos="8392367" algn="l"/>
                <a:tab pos="8834154" algn="l"/>
              </a:tabLst>
            </a:pPr>
            <a:fld id="{5B3C49E9-3532-4BE8-8DEB-34245443BE6B}" type="slidenum">
              <a:rPr lang="en-US" sz="1100">
                <a:solidFill>
                  <a:srgbClr val="000000"/>
                </a:solidFill>
                <a:ea typeface="DejaVu Sans" pitchFamily="32" charset="2"/>
                <a:cs typeface="DejaVu Sans" pitchFamily="32" charset="2"/>
              </a:rPr>
              <a:pPr algn="r">
                <a:tabLst>
                  <a:tab pos="0" algn="l"/>
                  <a:tab pos="440225" algn="l"/>
                  <a:tab pos="882011" algn="l"/>
                  <a:tab pos="1323797" algn="l"/>
                  <a:tab pos="1765582" algn="l"/>
                  <a:tab pos="2207367" algn="l"/>
                  <a:tab pos="2649154" algn="l"/>
                  <a:tab pos="3090939" algn="l"/>
                  <a:tab pos="3532726" algn="l"/>
                  <a:tab pos="3974510" algn="l"/>
                  <a:tab pos="4416296" algn="l"/>
                  <a:tab pos="4858082" algn="l"/>
                  <a:tab pos="5299868" algn="l"/>
                  <a:tab pos="5741653" algn="l"/>
                  <a:tab pos="6183439" algn="l"/>
                  <a:tab pos="6625225" algn="l"/>
                  <a:tab pos="7067011" algn="l"/>
                  <a:tab pos="7508796" algn="l"/>
                  <a:tab pos="7950582" algn="l"/>
                  <a:tab pos="8392367" algn="l"/>
                  <a:tab pos="8834154" algn="l"/>
                </a:tabLst>
              </a:pPr>
              <a:t>11</a:t>
            </a:fld>
            <a:endParaRPr lang="en-US" sz="1100" dirty="0">
              <a:solidFill>
                <a:srgbClr val="000000"/>
              </a:solidFill>
              <a:ea typeface="DejaVu Sans" pitchFamily="32" charset="2"/>
              <a:cs typeface="DejaVu Sans" pitchFamily="32" charset="2"/>
            </a:endParaRPr>
          </a:p>
        </p:txBody>
      </p:sp>
      <p:sp>
        <p:nvSpPr>
          <p:cNvPr id="77826" name="Rectangle 2"/>
          <p:cNvSpPr txBox="1">
            <a:spLocks noGrp="1" noRot="1" noChangeAspect="1" noChangeArrowheads="1"/>
          </p:cNvSpPr>
          <p:nvPr>
            <p:ph type="sldImg"/>
          </p:nvPr>
        </p:nvSpPr>
        <p:spPr bwMode="auto">
          <a:xfrm>
            <a:off x="954088" y="685800"/>
            <a:ext cx="4951412" cy="3429000"/>
          </a:xfrm>
          <a:prstGeom prst="rect">
            <a:avLst/>
          </a:prstGeom>
          <a:solidFill>
            <a:srgbClr val="FFFFFF"/>
          </a:solidFill>
          <a:ln>
            <a:solidFill>
              <a:srgbClr val="000000"/>
            </a:solidFill>
            <a:miter lim="800000"/>
            <a:headEnd/>
            <a:tailEnd/>
          </a:ln>
        </p:spPr>
      </p:sp>
      <p:sp>
        <p:nvSpPr>
          <p:cNvPr id="77827" name="Rectangle 3"/>
          <p:cNvSpPr txBox="1">
            <a:spLocks noGrp="1" noChangeArrowheads="1"/>
          </p:cNvSpPr>
          <p:nvPr>
            <p:ph type="body" idx="1"/>
          </p:nvPr>
        </p:nvSpPr>
        <p:spPr bwMode="auto">
          <a:xfrm>
            <a:off x="914090" y="4343636"/>
            <a:ext cx="5023594" cy="410901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33687926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4"/>
          <p:cNvSpPr>
            <a:spLocks noGrp="1" noChangeArrowheads="1"/>
          </p:cNvSpPr>
          <p:nvPr>
            <p:ph type="sldNum"/>
          </p:nvPr>
        </p:nvSpPr>
        <p:spPr>
          <a:ln/>
        </p:spPr>
        <p:txBody>
          <a:bodyPr/>
          <a:lstStyle/>
          <a:p>
            <a:fld id="{527CC28F-70C8-4521-94B5-035338E696F2}" type="slidenum">
              <a:rPr lang="en-US"/>
              <a:pPr/>
              <a:t>12</a:t>
            </a:fld>
            <a:endParaRPr lang="en-US"/>
          </a:p>
        </p:txBody>
      </p:sp>
      <p:sp>
        <p:nvSpPr>
          <p:cNvPr id="79873" name="Text Box 1"/>
          <p:cNvSpPr txBox="1">
            <a:spLocks noChangeArrowheads="1"/>
          </p:cNvSpPr>
          <p:nvPr/>
        </p:nvSpPr>
        <p:spPr bwMode="auto">
          <a:xfrm>
            <a:off x="3886824" y="8688834"/>
            <a:ext cx="2964948" cy="450474"/>
          </a:xfrm>
          <a:prstGeom prst="rect">
            <a:avLst/>
          </a:prstGeom>
          <a:noFill/>
          <a:ln w="9525">
            <a:noFill/>
            <a:round/>
            <a:headEnd/>
            <a:tailEnd/>
          </a:ln>
          <a:effectLst/>
        </p:spPr>
        <p:txBody>
          <a:bodyPr lIns="91334" tIns="45667" rIns="91334" bIns="45667" anchor="b"/>
          <a:lstStyle/>
          <a:p>
            <a:pPr algn="r">
              <a:tabLst>
                <a:tab pos="0" algn="l"/>
                <a:tab pos="440225" algn="l"/>
                <a:tab pos="882011" algn="l"/>
                <a:tab pos="1323797" algn="l"/>
                <a:tab pos="1765582" algn="l"/>
                <a:tab pos="2207367" algn="l"/>
                <a:tab pos="2649154" algn="l"/>
                <a:tab pos="3090939" algn="l"/>
                <a:tab pos="3532726" algn="l"/>
                <a:tab pos="3974510" algn="l"/>
                <a:tab pos="4416296" algn="l"/>
                <a:tab pos="4858082" algn="l"/>
                <a:tab pos="5299868" algn="l"/>
                <a:tab pos="5741653" algn="l"/>
                <a:tab pos="6183439" algn="l"/>
                <a:tab pos="6625225" algn="l"/>
                <a:tab pos="7067011" algn="l"/>
                <a:tab pos="7508796" algn="l"/>
                <a:tab pos="7950582" algn="l"/>
                <a:tab pos="8392367" algn="l"/>
                <a:tab pos="8834154" algn="l"/>
              </a:tabLst>
            </a:pPr>
            <a:fld id="{7D6EA4D1-72FE-40DF-908F-14DBB1E36BDA}" type="slidenum">
              <a:rPr lang="en-US" sz="1100">
                <a:solidFill>
                  <a:srgbClr val="000000"/>
                </a:solidFill>
                <a:ea typeface="DejaVu Sans" pitchFamily="32" charset="2"/>
                <a:cs typeface="DejaVu Sans" pitchFamily="32" charset="2"/>
              </a:rPr>
              <a:pPr algn="r">
                <a:tabLst>
                  <a:tab pos="0" algn="l"/>
                  <a:tab pos="440225" algn="l"/>
                  <a:tab pos="882011" algn="l"/>
                  <a:tab pos="1323797" algn="l"/>
                  <a:tab pos="1765582" algn="l"/>
                  <a:tab pos="2207367" algn="l"/>
                  <a:tab pos="2649154" algn="l"/>
                  <a:tab pos="3090939" algn="l"/>
                  <a:tab pos="3532726" algn="l"/>
                  <a:tab pos="3974510" algn="l"/>
                  <a:tab pos="4416296" algn="l"/>
                  <a:tab pos="4858082" algn="l"/>
                  <a:tab pos="5299868" algn="l"/>
                  <a:tab pos="5741653" algn="l"/>
                  <a:tab pos="6183439" algn="l"/>
                  <a:tab pos="6625225" algn="l"/>
                  <a:tab pos="7067011" algn="l"/>
                  <a:tab pos="7508796" algn="l"/>
                  <a:tab pos="7950582" algn="l"/>
                  <a:tab pos="8392367" algn="l"/>
                  <a:tab pos="8834154" algn="l"/>
                </a:tabLst>
              </a:pPr>
              <a:t>12</a:t>
            </a:fld>
            <a:endParaRPr lang="en-US" sz="1100" dirty="0">
              <a:solidFill>
                <a:srgbClr val="000000"/>
              </a:solidFill>
              <a:ea typeface="DejaVu Sans" pitchFamily="32" charset="2"/>
              <a:cs typeface="DejaVu Sans" pitchFamily="32" charset="2"/>
            </a:endParaRPr>
          </a:p>
        </p:txBody>
      </p:sp>
      <p:sp>
        <p:nvSpPr>
          <p:cNvPr id="79874" name="Rectangle 2"/>
          <p:cNvSpPr txBox="1">
            <a:spLocks noGrp="1" noRot="1" noChangeAspect="1" noChangeArrowheads="1"/>
          </p:cNvSpPr>
          <p:nvPr>
            <p:ph type="sldImg"/>
          </p:nvPr>
        </p:nvSpPr>
        <p:spPr bwMode="auto">
          <a:xfrm>
            <a:off x="954088" y="685800"/>
            <a:ext cx="4951412" cy="3429000"/>
          </a:xfrm>
          <a:prstGeom prst="rect">
            <a:avLst/>
          </a:prstGeom>
          <a:solidFill>
            <a:srgbClr val="FFFFFF"/>
          </a:solidFill>
          <a:ln>
            <a:solidFill>
              <a:srgbClr val="000000"/>
            </a:solidFill>
            <a:miter lim="800000"/>
            <a:headEnd/>
            <a:tailEnd/>
          </a:ln>
        </p:spPr>
      </p:sp>
      <p:sp>
        <p:nvSpPr>
          <p:cNvPr id="79875" name="Rectangle 3"/>
          <p:cNvSpPr txBox="1">
            <a:spLocks noGrp="1" noChangeArrowheads="1"/>
          </p:cNvSpPr>
          <p:nvPr>
            <p:ph type="body" idx="1"/>
          </p:nvPr>
        </p:nvSpPr>
        <p:spPr bwMode="auto">
          <a:xfrm>
            <a:off x="914090" y="4343636"/>
            <a:ext cx="5023594" cy="410901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38237067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4"/>
          <p:cNvSpPr>
            <a:spLocks noGrp="1" noChangeArrowheads="1"/>
          </p:cNvSpPr>
          <p:nvPr>
            <p:ph type="sldNum"/>
          </p:nvPr>
        </p:nvSpPr>
        <p:spPr>
          <a:ln/>
        </p:spPr>
        <p:txBody>
          <a:bodyPr/>
          <a:lstStyle/>
          <a:p>
            <a:fld id="{1F64DD35-01FC-490B-AC1B-873C17B1FB8E}" type="slidenum">
              <a:rPr lang="en-US"/>
              <a:pPr/>
              <a:t>13</a:t>
            </a:fld>
            <a:endParaRPr lang="en-US"/>
          </a:p>
        </p:txBody>
      </p:sp>
      <p:sp>
        <p:nvSpPr>
          <p:cNvPr id="80897" name="Text Box 1"/>
          <p:cNvSpPr txBox="1">
            <a:spLocks noChangeArrowheads="1"/>
          </p:cNvSpPr>
          <p:nvPr/>
        </p:nvSpPr>
        <p:spPr bwMode="auto">
          <a:xfrm>
            <a:off x="3886824" y="8688834"/>
            <a:ext cx="2964948" cy="450474"/>
          </a:xfrm>
          <a:prstGeom prst="rect">
            <a:avLst/>
          </a:prstGeom>
          <a:noFill/>
          <a:ln w="9525">
            <a:noFill/>
            <a:round/>
            <a:headEnd/>
            <a:tailEnd/>
          </a:ln>
          <a:effectLst/>
        </p:spPr>
        <p:txBody>
          <a:bodyPr lIns="91334" tIns="45667" rIns="91334" bIns="45667" anchor="b"/>
          <a:lstStyle/>
          <a:p>
            <a:pPr algn="r">
              <a:tabLst>
                <a:tab pos="0" algn="l"/>
                <a:tab pos="440225" algn="l"/>
                <a:tab pos="882011" algn="l"/>
                <a:tab pos="1323797" algn="l"/>
                <a:tab pos="1765582" algn="l"/>
                <a:tab pos="2207367" algn="l"/>
                <a:tab pos="2649154" algn="l"/>
                <a:tab pos="3090939" algn="l"/>
                <a:tab pos="3532726" algn="l"/>
                <a:tab pos="3974510" algn="l"/>
                <a:tab pos="4416296" algn="l"/>
                <a:tab pos="4858082" algn="l"/>
                <a:tab pos="5299868" algn="l"/>
                <a:tab pos="5741653" algn="l"/>
                <a:tab pos="6183439" algn="l"/>
                <a:tab pos="6625225" algn="l"/>
                <a:tab pos="7067011" algn="l"/>
                <a:tab pos="7508796" algn="l"/>
                <a:tab pos="7950582" algn="l"/>
                <a:tab pos="8392367" algn="l"/>
                <a:tab pos="8834154" algn="l"/>
              </a:tabLst>
            </a:pPr>
            <a:fld id="{815728D0-FFE8-4D8D-9812-ADF0534E48BF}" type="slidenum">
              <a:rPr lang="en-US" sz="1100">
                <a:solidFill>
                  <a:srgbClr val="000000"/>
                </a:solidFill>
                <a:ea typeface="DejaVu Sans" pitchFamily="32" charset="2"/>
                <a:cs typeface="DejaVu Sans" pitchFamily="32" charset="2"/>
              </a:rPr>
              <a:pPr algn="r">
                <a:tabLst>
                  <a:tab pos="0" algn="l"/>
                  <a:tab pos="440225" algn="l"/>
                  <a:tab pos="882011" algn="l"/>
                  <a:tab pos="1323797" algn="l"/>
                  <a:tab pos="1765582" algn="l"/>
                  <a:tab pos="2207367" algn="l"/>
                  <a:tab pos="2649154" algn="l"/>
                  <a:tab pos="3090939" algn="l"/>
                  <a:tab pos="3532726" algn="l"/>
                  <a:tab pos="3974510" algn="l"/>
                  <a:tab pos="4416296" algn="l"/>
                  <a:tab pos="4858082" algn="l"/>
                  <a:tab pos="5299868" algn="l"/>
                  <a:tab pos="5741653" algn="l"/>
                  <a:tab pos="6183439" algn="l"/>
                  <a:tab pos="6625225" algn="l"/>
                  <a:tab pos="7067011" algn="l"/>
                  <a:tab pos="7508796" algn="l"/>
                  <a:tab pos="7950582" algn="l"/>
                  <a:tab pos="8392367" algn="l"/>
                  <a:tab pos="8834154" algn="l"/>
                </a:tabLst>
              </a:pPr>
              <a:t>13</a:t>
            </a:fld>
            <a:endParaRPr lang="en-US" sz="1100" dirty="0">
              <a:solidFill>
                <a:srgbClr val="000000"/>
              </a:solidFill>
              <a:ea typeface="DejaVu Sans" pitchFamily="32" charset="2"/>
              <a:cs typeface="DejaVu Sans" pitchFamily="32" charset="2"/>
            </a:endParaRPr>
          </a:p>
        </p:txBody>
      </p:sp>
      <p:sp>
        <p:nvSpPr>
          <p:cNvPr id="80898" name="Rectangle 2"/>
          <p:cNvSpPr txBox="1">
            <a:spLocks noGrp="1" noRot="1" noChangeAspect="1" noChangeArrowheads="1"/>
          </p:cNvSpPr>
          <p:nvPr>
            <p:ph type="sldImg"/>
          </p:nvPr>
        </p:nvSpPr>
        <p:spPr bwMode="auto">
          <a:xfrm>
            <a:off x="954088" y="685800"/>
            <a:ext cx="4951412" cy="3429000"/>
          </a:xfrm>
          <a:prstGeom prst="rect">
            <a:avLst/>
          </a:prstGeom>
          <a:solidFill>
            <a:srgbClr val="FFFFFF"/>
          </a:solidFill>
          <a:ln>
            <a:solidFill>
              <a:srgbClr val="000000"/>
            </a:solidFill>
            <a:miter lim="800000"/>
            <a:headEnd/>
            <a:tailEnd/>
          </a:ln>
        </p:spPr>
      </p:sp>
      <p:sp>
        <p:nvSpPr>
          <p:cNvPr id="80899" name="Rectangle 3"/>
          <p:cNvSpPr txBox="1">
            <a:spLocks noGrp="1" noChangeArrowheads="1"/>
          </p:cNvSpPr>
          <p:nvPr>
            <p:ph type="body" idx="1"/>
          </p:nvPr>
        </p:nvSpPr>
        <p:spPr bwMode="auto">
          <a:xfrm>
            <a:off x="914090" y="4343636"/>
            <a:ext cx="5023594" cy="410901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36626152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4"/>
          <p:cNvSpPr>
            <a:spLocks noGrp="1" noChangeArrowheads="1"/>
          </p:cNvSpPr>
          <p:nvPr>
            <p:ph type="sldNum"/>
          </p:nvPr>
        </p:nvSpPr>
        <p:spPr>
          <a:ln/>
        </p:spPr>
        <p:txBody>
          <a:bodyPr/>
          <a:lstStyle/>
          <a:p>
            <a:fld id="{8CA08731-923E-4DC9-BF5F-1A9CD3AAED65}" type="slidenum">
              <a:rPr lang="en-US"/>
              <a:pPr/>
              <a:t>14</a:t>
            </a:fld>
            <a:endParaRPr lang="en-US"/>
          </a:p>
        </p:txBody>
      </p:sp>
      <p:sp>
        <p:nvSpPr>
          <p:cNvPr id="81921" name="Text Box 1"/>
          <p:cNvSpPr txBox="1">
            <a:spLocks noChangeArrowheads="1"/>
          </p:cNvSpPr>
          <p:nvPr/>
        </p:nvSpPr>
        <p:spPr bwMode="auto">
          <a:xfrm>
            <a:off x="3886824" y="8688834"/>
            <a:ext cx="2964948" cy="450474"/>
          </a:xfrm>
          <a:prstGeom prst="rect">
            <a:avLst/>
          </a:prstGeom>
          <a:noFill/>
          <a:ln w="9525">
            <a:noFill/>
            <a:round/>
            <a:headEnd/>
            <a:tailEnd/>
          </a:ln>
          <a:effectLst/>
        </p:spPr>
        <p:txBody>
          <a:bodyPr lIns="91334" tIns="45667" rIns="91334" bIns="45667" anchor="b"/>
          <a:lstStyle/>
          <a:p>
            <a:pPr algn="r">
              <a:tabLst>
                <a:tab pos="0" algn="l"/>
                <a:tab pos="440225" algn="l"/>
                <a:tab pos="882011" algn="l"/>
                <a:tab pos="1323797" algn="l"/>
                <a:tab pos="1765582" algn="l"/>
                <a:tab pos="2207367" algn="l"/>
                <a:tab pos="2649154" algn="l"/>
                <a:tab pos="3090939" algn="l"/>
                <a:tab pos="3532726" algn="l"/>
                <a:tab pos="3974510" algn="l"/>
                <a:tab pos="4416296" algn="l"/>
                <a:tab pos="4858082" algn="l"/>
                <a:tab pos="5299868" algn="l"/>
                <a:tab pos="5741653" algn="l"/>
                <a:tab pos="6183439" algn="l"/>
                <a:tab pos="6625225" algn="l"/>
                <a:tab pos="7067011" algn="l"/>
                <a:tab pos="7508796" algn="l"/>
                <a:tab pos="7950582" algn="l"/>
                <a:tab pos="8392367" algn="l"/>
                <a:tab pos="8834154" algn="l"/>
              </a:tabLst>
            </a:pPr>
            <a:fld id="{4BA82C7A-4D03-4738-BED1-8E8F5954EE52}" type="slidenum">
              <a:rPr lang="en-US" sz="1100">
                <a:solidFill>
                  <a:srgbClr val="000000"/>
                </a:solidFill>
                <a:ea typeface="DejaVu Sans" pitchFamily="32" charset="2"/>
                <a:cs typeface="DejaVu Sans" pitchFamily="32" charset="2"/>
              </a:rPr>
              <a:pPr algn="r">
                <a:tabLst>
                  <a:tab pos="0" algn="l"/>
                  <a:tab pos="440225" algn="l"/>
                  <a:tab pos="882011" algn="l"/>
                  <a:tab pos="1323797" algn="l"/>
                  <a:tab pos="1765582" algn="l"/>
                  <a:tab pos="2207367" algn="l"/>
                  <a:tab pos="2649154" algn="l"/>
                  <a:tab pos="3090939" algn="l"/>
                  <a:tab pos="3532726" algn="l"/>
                  <a:tab pos="3974510" algn="l"/>
                  <a:tab pos="4416296" algn="l"/>
                  <a:tab pos="4858082" algn="l"/>
                  <a:tab pos="5299868" algn="l"/>
                  <a:tab pos="5741653" algn="l"/>
                  <a:tab pos="6183439" algn="l"/>
                  <a:tab pos="6625225" algn="l"/>
                  <a:tab pos="7067011" algn="l"/>
                  <a:tab pos="7508796" algn="l"/>
                  <a:tab pos="7950582" algn="l"/>
                  <a:tab pos="8392367" algn="l"/>
                  <a:tab pos="8834154" algn="l"/>
                </a:tabLst>
              </a:pPr>
              <a:t>14</a:t>
            </a:fld>
            <a:endParaRPr lang="en-US" sz="1100" dirty="0">
              <a:solidFill>
                <a:srgbClr val="000000"/>
              </a:solidFill>
              <a:ea typeface="DejaVu Sans" pitchFamily="32" charset="2"/>
              <a:cs typeface="DejaVu Sans" pitchFamily="32" charset="2"/>
            </a:endParaRPr>
          </a:p>
        </p:txBody>
      </p:sp>
      <p:sp>
        <p:nvSpPr>
          <p:cNvPr id="81922" name="Rectangle 2"/>
          <p:cNvSpPr txBox="1">
            <a:spLocks noGrp="1" noRot="1" noChangeAspect="1" noChangeArrowheads="1"/>
          </p:cNvSpPr>
          <p:nvPr>
            <p:ph type="sldImg"/>
          </p:nvPr>
        </p:nvSpPr>
        <p:spPr bwMode="auto">
          <a:xfrm>
            <a:off x="954088" y="685800"/>
            <a:ext cx="4951412" cy="3429000"/>
          </a:xfrm>
          <a:prstGeom prst="rect">
            <a:avLst/>
          </a:prstGeom>
          <a:solidFill>
            <a:srgbClr val="FFFFFF"/>
          </a:solidFill>
          <a:ln>
            <a:solidFill>
              <a:srgbClr val="000000"/>
            </a:solidFill>
            <a:miter lim="800000"/>
            <a:headEnd/>
            <a:tailEnd/>
          </a:ln>
        </p:spPr>
      </p:sp>
      <p:sp>
        <p:nvSpPr>
          <p:cNvPr id="81923" name="Rectangle 3"/>
          <p:cNvSpPr txBox="1">
            <a:spLocks noGrp="1" noChangeArrowheads="1"/>
          </p:cNvSpPr>
          <p:nvPr>
            <p:ph type="body" idx="1"/>
          </p:nvPr>
        </p:nvSpPr>
        <p:spPr bwMode="auto">
          <a:xfrm>
            <a:off x="914090" y="4343636"/>
            <a:ext cx="5023594" cy="410901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40650743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4"/>
          <p:cNvSpPr>
            <a:spLocks noGrp="1" noChangeArrowheads="1"/>
          </p:cNvSpPr>
          <p:nvPr>
            <p:ph type="sldNum"/>
          </p:nvPr>
        </p:nvSpPr>
        <p:spPr>
          <a:ln/>
        </p:spPr>
        <p:txBody>
          <a:bodyPr/>
          <a:lstStyle/>
          <a:p>
            <a:fld id="{D3BEDF40-A44E-493D-B712-8EFB25885CA5}" type="slidenum">
              <a:rPr lang="en-US"/>
              <a:pPr/>
              <a:t>15</a:t>
            </a:fld>
            <a:endParaRPr lang="en-US"/>
          </a:p>
        </p:txBody>
      </p:sp>
      <p:sp>
        <p:nvSpPr>
          <p:cNvPr id="82945" name="Text Box 1"/>
          <p:cNvSpPr txBox="1">
            <a:spLocks noChangeArrowheads="1"/>
          </p:cNvSpPr>
          <p:nvPr/>
        </p:nvSpPr>
        <p:spPr bwMode="auto">
          <a:xfrm>
            <a:off x="3886824" y="8688834"/>
            <a:ext cx="2964948" cy="450474"/>
          </a:xfrm>
          <a:prstGeom prst="rect">
            <a:avLst/>
          </a:prstGeom>
          <a:noFill/>
          <a:ln w="9525">
            <a:noFill/>
            <a:round/>
            <a:headEnd/>
            <a:tailEnd/>
          </a:ln>
          <a:effectLst/>
        </p:spPr>
        <p:txBody>
          <a:bodyPr lIns="91334" tIns="45667" rIns="91334" bIns="45667" anchor="b"/>
          <a:lstStyle/>
          <a:p>
            <a:pPr algn="r">
              <a:tabLst>
                <a:tab pos="0" algn="l"/>
                <a:tab pos="440225" algn="l"/>
                <a:tab pos="882011" algn="l"/>
                <a:tab pos="1323797" algn="l"/>
                <a:tab pos="1765582" algn="l"/>
                <a:tab pos="2207367" algn="l"/>
                <a:tab pos="2649154" algn="l"/>
                <a:tab pos="3090939" algn="l"/>
                <a:tab pos="3532726" algn="l"/>
                <a:tab pos="3974510" algn="l"/>
                <a:tab pos="4416296" algn="l"/>
                <a:tab pos="4858082" algn="l"/>
                <a:tab pos="5299868" algn="l"/>
                <a:tab pos="5741653" algn="l"/>
                <a:tab pos="6183439" algn="l"/>
                <a:tab pos="6625225" algn="l"/>
                <a:tab pos="7067011" algn="l"/>
                <a:tab pos="7508796" algn="l"/>
                <a:tab pos="7950582" algn="l"/>
                <a:tab pos="8392367" algn="l"/>
                <a:tab pos="8834154" algn="l"/>
              </a:tabLst>
            </a:pPr>
            <a:fld id="{3E4E195C-7F74-4B2D-A377-526C9D25026B}" type="slidenum">
              <a:rPr lang="en-US" sz="1100">
                <a:solidFill>
                  <a:srgbClr val="000000"/>
                </a:solidFill>
                <a:ea typeface="DejaVu Sans" pitchFamily="32" charset="2"/>
                <a:cs typeface="DejaVu Sans" pitchFamily="32" charset="2"/>
              </a:rPr>
              <a:pPr algn="r">
                <a:tabLst>
                  <a:tab pos="0" algn="l"/>
                  <a:tab pos="440225" algn="l"/>
                  <a:tab pos="882011" algn="l"/>
                  <a:tab pos="1323797" algn="l"/>
                  <a:tab pos="1765582" algn="l"/>
                  <a:tab pos="2207367" algn="l"/>
                  <a:tab pos="2649154" algn="l"/>
                  <a:tab pos="3090939" algn="l"/>
                  <a:tab pos="3532726" algn="l"/>
                  <a:tab pos="3974510" algn="l"/>
                  <a:tab pos="4416296" algn="l"/>
                  <a:tab pos="4858082" algn="l"/>
                  <a:tab pos="5299868" algn="l"/>
                  <a:tab pos="5741653" algn="l"/>
                  <a:tab pos="6183439" algn="l"/>
                  <a:tab pos="6625225" algn="l"/>
                  <a:tab pos="7067011" algn="l"/>
                  <a:tab pos="7508796" algn="l"/>
                  <a:tab pos="7950582" algn="l"/>
                  <a:tab pos="8392367" algn="l"/>
                  <a:tab pos="8834154" algn="l"/>
                </a:tabLst>
              </a:pPr>
              <a:t>15</a:t>
            </a:fld>
            <a:endParaRPr lang="en-US" sz="1100" dirty="0">
              <a:solidFill>
                <a:srgbClr val="000000"/>
              </a:solidFill>
              <a:ea typeface="DejaVu Sans" pitchFamily="32" charset="2"/>
              <a:cs typeface="DejaVu Sans" pitchFamily="32" charset="2"/>
            </a:endParaRPr>
          </a:p>
        </p:txBody>
      </p:sp>
      <p:sp>
        <p:nvSpPr>
          <p:cNvPr id="82946" name="Rectangle 2"/>
          <p:cNvSpPr txBox="1">
            <a:spLocks noGrp="1" noRot="1" noChangeAspect="1" noChangeArrowheads="1"/>
          </p:cNvSpPr>
          <p:nvPr>
            <p:ph type="sldImg"/>
          </p:nvPr>
        </p:nvSpPr>
        <p:spPr bwMode="auto">
          <a:xfrm>
            <a:off x="954088" y="685800"/>
            <a:ext cx="4951412" cy="3429000"/>
          </a:xfrm>
          <a:prstGeom prst="rect">
            <a:avLst/>
          </a:prstGeom>
          <a:solidFill>
            <a:srgbClr val="FFFFFF"/>
          </a:solidFill>
          <a:ln>
            <a:solidFill>
              <a:srgbClr val="000000"/>
            </a:solidFill>
            <a:miter lim="800000"/>
            <a:headEnd/>
            <a:tailEnd/>
          </a:ln>
        </p:spPr>
      </p:sp>
      <p:sp>
        <p:nvSpPr>
          <p:cNvPr id="82947" name="Rectangle 3"/>
          <p:cNvSpPr txBox="1">
            <a:spLocks noGrp="1" noChangeArrowheads="1"/>
          </p:cNvSpPr>
          <p:nvPr>
            <p:ph type="body" idx="1"/>
          </p:nvPr>
        </p:nvSpPr>
        <p:spPr bwMode="auto">
          <a:xfrm>
            <a:off x="914090" y="4343636"/>
            <a:ext cx="5023594" cy="410901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18104318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4"/>
          <p:cNvSpPr>
            <a:spLocks noGrp="1" noChangeArrowheads="1"/>
          </p:cNvSpPr>
          <p:nvPr>
            <p:ph type="sldNum"/>
          </p:nvPr>
        </p:nvSpPr>
        <p:spPr>
          <a:ln/>
        </p:spPr>
        <p:txBody>
          <a:bodyPr/>
          <a:lstStyle/>
          <a:p>
            <a:fld id="{07FEBB6A-DC5A-40EB-8136-CB7903DBE440}" type="slidenum">
              <a:rPr lang="en-US"/>
              <a:pPr/>
              <a:t>16</a:t>
            </a:fld>
            <a:endParaRPr lang="en-US"/>
          </a:p>
        </p:txBody>
      </p:sp>
      <p:sp>
        <p:nvSpPr>
          <p:cNvPr id="83969" name="Text Box 1"/>
          <p:cNvSpPr txBox="1">
            <a:spLocks noChangeArrowheads="1"/>
          </p:cNvSpPr>
          <p:nvPr/>
        </p:nvSpPr>
        <p:spPr bwMode="auto">
          <a:xfrm>
            <a:off x="3886824" y="8688834"/>
            <a:ext cx="2964948" cy="450474"/>
          </a:xfrm>
          <a:prstGeom prst="rect">
            <a:avLst/>
          </a:prstGeom>
          <a:noFill/>
          <a:ln w="9525">
            <a:noFill/>
            <a:round/>
            <a:headEnd/>
            <a:tailEnd/>
          </a:ln>
          <a:effectLst/>
        </p:spPr>
        <p:txBody>
          <a:bodyPr lIns="91334" tIns="45667" rIns="91334" bIns="45667" anchor="b"/>
          <a:lstStyle/>
          <a:p>
            <a:pPr algn="r">
              <a:tabLst>
                <a:tab pos="0" algn="l"/>
                <a:tab pos="440225" algn="l"/>
                <a:tab pos="882011" algn="l"/>
                <a:tab pos="1323797" algn="l"/>
                <a:tab pos="1765582" algn="l"/>
                <a:tab pos="2207367" algn="l"/>
                <a:tab pos="2649154" algn="l"/>
                <a:tab pos="3090939" algn="l"/>
                <a:tab pos="3532726" algn="l"/>
                <a:tab pos="3974510" algn="l"/>
                <a:tab pos="4416296" algn="l"/>
                <a:tab pos="4858082" algn="l"/>
                <a:tab pos="5299868" algn="l"/>
                <a:tab pos="5741653" algn="l"/>
                <a:tab pos="6183439" algn="l"/>
                <a:tab pos="6625225" algn="l"/>
                <a:tab pos="7067011" algn="l"/>
                <a:tab pos="7508796" algn="l"/>
                <a:tab pos="7950582" algn="l"/>
                <a:tab pos="8392367" algn="l"/>
                <a:tab pos="8834154" algn="l"/>
              </a:tabLst>
            </a:pPr>
            <a:fld id="{C4605F5D-4178-4188-88AE-E7A1A3A52FF1}" type="slidenum">
              <a:rPr lang="en-US" sz="1100">
                <a:solidFill>
                  <a:srgbClr val="000000"/>
                </a:solidFill>
                <a:ea typeface="DejaVu Sans" pitchFamily="32" charset="2"/>
                <a:cs typeface="DejaVu Sans" pitchFamily="32" charset="2"/>
              </a:rPr>
              <a:pPr algn="r">
                <a:tabLst>
                  <a:tab pos="0" algn="l"/>
                  <a:tab pos="440225" algn="l"/>
                  <a:tab pos="882011" algn="l"/>
                  <a:tab pos="1323797" algn="l"/>
                  <a:tab pos="1765582" algn="l"/>
                  <a:tab pos="2207367" algn="l"/>
                  <a:tab pos="2649154" algn="l"/>
                  <a:tab pos="3090939" algn="l"/>
                  <a:tab pos="3532726" algn="l"/>
                  <a:tab pos="3974510" algn="l"/>
                  <a:tab pos="4416296" algn="l"/>
                  <a:tab pos="4858082" algn="l"/>
                  <a:tab pos="5299868" algn="l"/>
                  <a:tab pos="5741653" algn="l"/>
                  <a:tab pos="6183439" algn="l"/>
                  <a:tab pos="6625225" algn="l"/>
                  <a:tab pos="7067011" algn="l"/>
                  <a:tab pos="7508796" algn="l"/>
                  <a:tab pos="7950582" algn="l"/>
                  <a:tab pos="8392367" algn="l"/>
                  <a:tab pos="8834154" algn="l"/>
                </a:tabLst>
              </a:pPr>
              <a:t>16</a:t>
            </a:fld>
            <a:endParaRPr lang="en-US" sz="1100" dirty="0">
              <a:solidFill>
                <a:srgbClr val="000000"/>
              </a:solidFill>
              <a:ea typeface="DejaVu Sans" pitchFamily="32" charset="2"/>
              <a:cs typeface="DejaVu Sans" pitchFamily="32" charset="2"/>
            </a:endParaRPr>
          </a:p>
        </p:txBody>
      </p:sp>
      <p:sp>
        <p:nvSpPr>
          <p:cNvPr id="83970" name="Rectangle 2"/>
          <p:cNvSpPr txBox="1">
            <a:spLocks noGrp="1" noRot="1" noChangeAspect="1" noChangeArrowheads="1"/>
          </p:cNvSpPr>
          <p:nvPr>
            <p:ph type="sldImg"/>
          </p:nvPr>
        </p:nvSpPr>
        <p:spPr bwMode="auto">
          <a:xfrm>
            <a:off x="954088" y="685800"/>
            <a:ext cx="4951412" cy="3429000"/>
          </a:xfrm>
          <a:prstGeom prst="rect">
            <a:avLst/>
          </a:prstGeom>
          <a:solidFill>
            <a:srgbClr val="FFFFFF"/>
          </a:solidFill>
          <a:ln>
            <a:solidFill>
              <a:srgbClr val="000000"/>
            </a:solidFill>
            <a:miter lim="800000"/>
            <a:headEnd/>
            <a:tailEnd/>
          </a:ln>
        </p:spPr>
      </p:sp>
      <p:sp>
        <p:nvSpPr>
          <p:cNvPr id="83971" name="Rectangle 3"/>
          <p:cNvSpPr txBox="1">
            <a:spLocks noGrp="1" noChangeArrowheads="1"/>
          </p:cNvSpPr>
          <p:nvPr>
            <p:ph type="body" idx="1"/>
          </p:nvPr>
        </p:nvSpPr>
        <p:spPr bwMode="auto">
          <a:xfrm>
            <a:off x="914090" y="4343636"/>
            <a:ext cx="5023594" cy="410901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41155314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4"/>
          <p:cNvSpPr>
            <a:spLocks noGrp="1" noChangeArrowheads="1"/>
          </p:cNvSpPr>
          <p:nvPr>
            <p:ph type="sldNum"/>
          </p:nvPr>
        </p:nvSpPr>
        <p:spPr>
          <a:ln/>
        </p:spPr>
        <p:txBody>
          <a:bodyPr/>
          <a:lstStyle/>
          <a:p>
            <a:fld id="{0288924E-65E7-40D5-ACD3-505C439957E5}" type="slidenum">
              <a:rPr lang="en-US"/>
              <a:pPr/>
              <a:t>17</a:t>
            </a:fld>
            <a:endParaRPr lang="en-US"/>
          </a:p>
        </p:txBody>
      </p:sp>
      <p:sp>
        <p:nvSpPr>
          <p:cNvPr id="84993" name="Text Box 1"/>
          <p:cNvSpPr txBox="1">
            <a:spLocks noChangeArrowheads="1"/>
          </p:cNvSpPr>
          <p:nvPr/>
        </p:nvSpPr>
        <p:spPr bwMode="auto">
          <a:xfrm>
            <a:off x="3886824" y="8688834"/>
            <a:ext cx="2964948" cy="450474"/>
          </a:xfrm>
          <a:prstGeom prst="rect">
            <a:avLst/>
          </a:prstGeom>
          <a:noFill/>
          <a:ln w="9525">
            <a:noFill/>
            <a:round/>
            <a:headEnd/>
            <a:tailEnd/>
          </a:ln>
          <a:effectLst/>
        </p:spPr>
        <p:txBody>
          <a:bodyPr lIns="91334" tIns="45667" rIns="91334" bIns="45667" anchor="b"/>
          <a:lstStyle/>
          <a:p>
            <a:pPr algn="r">
              <a:tabLst>
                <a:tab pos="0" algn="l"/>
                <a:tab pos="440225" algn="l"/>
                <a:tab pos="882011" algn="l"/>
                <a:tab pos="1323797" algn="l"/>
                <a:tab pos="1765582" algn="l"/>
                <a:tab pos="2207367" algn="l"/>
                <a:tab pos="2649154" algn="l"/>
                <a:tab pos="3090939" algn="l"/>
                <a:tab pos="3532726" algn="l"/>
                <a:tab pos="3974510" algn="l"/>
                <a:tab pos="4416296" algn="l"/>
                <a:tab pos="4858082" algn="l"/>
                <a:tab pos="5299868" algn="l"/>
                <a:tab pos="5741653" algn="l"/>
                <a:tab pos="6183439" algn="l"/>
                <a:tab pos="6625225" algn="l"/>
                <a:tab pos="7067011" algn="l"/>
                <a:tab pos="7508796" algn="l"/>
                <a:tab pos="7950582" algn="l"/>
                <a:tab pos="8392367" algn="l"/>
                <a:tab pos="8834154" algn="l"/>
              </a:tabLst>
            </a:pPr>
            <a:fld id="{840AA2AB-13B7-4E57-9E26-3075B9FE63AA}" type="slidenum">
              <a:rPr lang="en-US" sz="1100">
                <a:solidFill>
                  <a:srgbClr val="000000"/>
                </a:solidFill>
                <a:ea typeface="DejaVu Sans" pitchFamily="32" charset="2"/>
                <a:cs typeface="DejaVu Sans" pitchFamily="32" charset="2"/>
              </a:rPr>
              <a:pPr algn="r">
                <a:tabLst>
                  <a:tab pos="0" algn="l"/>
                  <a:tab pos="440225" algn="l"/>
                  <a:tab pos="882011" algn="l"/>
                  <a:tab pos="1323797" algn="l"/>
                  <a:tab pos="1765582" algn="l"/>
                  <a:tab pos="2207367" algn="l"/>
                  <a:tab pos="2649154" algn="l"/>
                  <a:tab pos="3090939" algn="l"/>
                  <a:tab pos="3532726" algn="l"/>
                  <a:tab pos="3974510" algn="l"/>
                  <a:tab pos="4416296" algn="l"/>
                  <a:tab pos="4858082" algn="l"/>
                  <a:tab pos="5299868" algn="l"/>
                  <a:tab pos="5741653" algn="l"/>
                  <a:tab pos="6183439" algn="l"/>
                  <a:tab pos="6625225" algn="l"/>
                  <a:tab pos="7067011" algn="l"/>
                  <a:tab pos="7508796" algn="l"/>
                  <a:tab pos="7950582" algn="l"/>
                  <a:tab pos="8392367" algn="l"/>
                  <a:tab pos="8834154" algn="l"/>
                </a:tabLst>
              </a:pPr>
              <a:t>17</a:t>
            </a:fld>
            <a:endParaRPr lang="en-US" sz="1100" dirty="0">
              <a:solidFill>
                <a:srgbClr val="000000"/>
              </a:solidFill>
              <a:ea typeface="DejaVu Sans" pitchFamily="32" charset="2"/>
              <a:cs typeface="DejaVu Sans" pitchFamily="32" charset="2"/>
            </a:endParaRPr>
          </a:p>
        </p:txBody>
      </p:sp>
      <p:sp>
        <p:nvSpPr>
          <p:cNvPr id="84994" name="Rectangle 2"/>
          <p:cNvSpPr txBox="1">
            <a:spLocks noGrp="1" noRot="1" noChangeAspect="1" noChangeArrowheads="1"/>
          </p:cNvSpPr>
          <p:nvPr>
            <p:ph type="sldImg"/>
          </p:nvPr>
        </p:nvSpPr>
        <p:spPr bwMode="auto">
          <a:xfrm>
            <a:off x="954088" y="685800"/>
            <a:ext cx="4951412" cy="3429000"/>
          </a:xfrm>
          <a:prstGeom prst="rect">
            <a:avLst/>
          </a:prstGeom>
          <a:solidFill>
            <a:srgbClr val="FFFFFF"/>
          </a:solidFill>
          <a:ln>
            <a:solidFill>
              <a:srgbClr val="000000"/>
            </a:solidFill>
            <a:miter lim="800000"/>
            <a:headEnd/>
            <a:tailEnd/>
          </a:ln>
        </p:spPr>
      </p:sp>
      <p:sp>
        <p:nvSpPr>
          <p:cNvPr id="84995" name="Rectangle 3"/>
          <p:cNvSpPr txBox="1">
            <a:spLocks noGrp="1" noChangeArrowheads="1"/>
          </p:cNvSpPr>
          <p:nvPr>
            <p:ph type="body" idx="1"/>
          </p:nvPr>
        </p:nvSpPr>
        <p:spPr bwMode="auto">
          <a:xfrm>
            <a:off x="914090" y="4343636"/>
            <a:ext cx="5023594" cy="410901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33128979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4"/>
          <p:cNvSpPr>
            <a:spLocks noGrp="1" noChangeArrowheads="1"/>
          </p:cNvSpPr>
          <p:nvPr>
            <p:ph type="sldNum"/>
          </p:nvPr>
        </p:nvSpPr>
        <p:spPr>
          <a:ln/>
        </p:spPr>
        <p:txBody>
          <a:bodyPr/>
          <a:lstStyle/>
          <a:p>
            <a:fld id="{07FEBB6A-DC5A-40EB-8136-CB7903DBE440}" type="slidenum">
              <a:rPr lang="en-US"/>
              <a:pPr/>
              <a:t>18</a:t>
            </a:fld>
            <a:endParaRPr lang="en-US"/>
          </a:p>
        </p:txBody>
      </p:sp>
      <p:sp>
        <p:nvSpPr>
          <p:cNvPr id="83969" name="Text Box 1"/>
          <p:cNvSpPr txBox="1">
            <a:spLocks noChangeArrowheads="1"/>
          </p:cNvSpPr>
          <p:nvPr/>
        </p:nvSpPr>
        <p:spPr bwMode="auto">
          <a:xfrm>
            <a:off x="3886824" y="8688834"/>
            <a:ext cx="2964948" cy="450474"/>
          </a:xfrm>
          <a:prstGeom prst="rect">
            <a:avLst/>
          </a:prstGeom>
          <a:noFill/>
          <a:ln w="9525">
            <a:noFill/>
            <a:round/>
            <a:headEnd/>
            <a:tailEnd/>
          </a:ln>
          <a:effectLst/>
        </p:spPr>
        <p:txBody>
          <a:bodyPr lIns="91334" tIns="45667" rIns="91334" bIns="45667" anchor="b"/>
          <a:lstStyle/>
          <a:p>
            <a:pPr algn="r">
              <a:tabLst>
                <a:tab pos="0" algn="l"/>
                <a:tab pos="440225" algn="l"/>
                <a:tab pos="882011" algn="l"/>
                <a:tab pos="1323797" algn="l"/>
                <a:tab pos="1765582" algn="l"/>
                <a:tab pos="2207367" algn="l"/>
                <a:tab pos="2649154" algn="l"/>
                <a:tab pos="3090939" algn="l"/>
                <a:tab pos="3532726" algn="l"/>
                <a:tab pos="3974510" algn="l"/>
                <a:tab pos="4416296" algn="l"/>
                <a:tab pos="4858082" algn="l"/>
                <a:tab pos="5299868" algn="l"/>
                <a:tab pos="5741653" algn="l"/>
                <a:tab pos="6183439" algn="l"/>
                <a:tab pos="6625225" algn="l"/>
                <a:tab pos="7067011" algn="l"/>
                <a:tab pos="7508796" algn="l"/>
                <a:tab pos="7950582" algn="l"/>
                <a:tab pos="8392367" algn="l"/>
                <a:tab pos="8834154" algn="l"/>
              </a:tabLst>
            </a:pPr>
            <a:fld id="{C4605F5D-4178-4188-88AE-E7A1A3A52FF1}" type="slidenum">
              <a:rPr lang="en-US" sz="1100">
                <a:solidFill>
                  <a:srgbClr val="000000"/>
                </a:solidFill>
                <a:ea typeface="DejaVu Sans" pitchFamily="32" charset="2"/>
                <a:cs typeface="DejaVu Sans" pitchFamily="32" charset="2"/>
              </a:rPr>
              <a:pPr algn="r">
                <a:tabLst>
                  <a:tab pos="0" algn="l"/>
                  <a:tab pos="440225" algn="l"/>
                  <a:tab pos="882011" algn="l"/>
                  <a:tab pos="1323797" algn="l"/>
                  <a:tab pos="1765582" algn="l"/>
                  <a:tab pos="2207367" algn="l"/>
                  <a:tab pos="2649154" algn="l"/>
                  <a:tab pos="3090939" algn="l"/>
                  <a:tab pos="3532726" algn="l"/>
                  <a:tab pos="3974510" algn="l"/>
                  <a:tab pos="4416296" algn="l"/>
                  <a:tab pos="4858082" algn="l"/>
                  <a:tab pos="5299868" algn="l"/>
                  <a:tab pos="5741653" algn="l"/>
                  <a:tab pos="6183439" algn="l"/>
                  <a:tab pos="6625225" algn="l"/>
                  <a:tab pos="7067011" algn="l"/>
                  <a:tab pos="7508796" algn="l"/>
                  <a:tab pos="7950582" algn="l"/>
                  <a:tab pos="8392367" algn="l"/>
                  <a:tab pos="8834154" algn="l"/>
                </a:tabLst>
              </a:pPr>
              <a:t>18</a:t>
            </a:fld>
            <a:endParaRPr lang="en-US" sz="1100" dirty="0">
              <a:solidFill>
                <a:srgbClr val="000000"/>
              </a:solidFill>
              <a:ea typeface="DejaVu Sans" pitchFamily="32" charset="2"/>
              <a:cs typeface="DejaVu Sans" pitchFamily="32" charset="2"/>
            </a:endParaRPr>
          </a:p>
        </p:txBody>
      </p:sp>
      <p:sp>
        <p:nvSpPr>
          <p:cNvPr id="83970" name="Rectangle 2"/>
          <p:cNvSpPr txBox="1">
            <a:spLocks noGrp="1" noRot="1" noChangeAspect="1" noChangeArrowheads="1"/>
          </p:cNvSpPr>
          <p:nvPr>
            <p:ph type="sldImg"/>
          </p:nvPr>
        </p:nvSpPr>
        <p:spPr bwMode="auto">
          <a:xfrm>
            <a:off x="954088" y="685800"/>
            <a:ext cx="4951412" cy="3429000"/>
          </a:xfrm>
          <a:prstGeom prst="rect">
            <a:avLst/>
          </a:prstGeom>
          <a:solidFill>
            <a:srgbClr val="FFFFFF"/>
          </a:solidFill>
          <a:ln>
            <a:solidFill>
              <a:srgbClr val="000000"/>
            </a:solidFill>
            <a:miter lim="800000"/>
            <a:headEnd/>
            <a:tailEnd/>
          </a:ln>
        </p:spPr>
      </p:sp>
      <p:sp>
        <p:nvSpPr>
          <p:cNvPr id="83971" name="Rectangle 3"/>
          <p:cNvSpPr txBox="1">
            <a:spLocks noGrp="1" noChangeArrowheads="1"/>
          </p:cNvSpPr>
          <p:nvPr>
            <p:ph type="body" idx="1"/>
          </p:nvPr>
        </p:nvSpPr>
        <p:spPr bwMode="auto">
          <a:xfrm>
            <a:off x="914090" y="4343636"/>
            <a:ext cx="5023594" cy="410901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3062500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4"/>
          <p:cNvSpPr>
            <a:spLocks noGrp="1" noChangeArrowheads="1"/>
          </p:cNvSpPr>
          <p:nvPr>
            <p:ph type="sldNum"/>
          </p:nvPr>
        </p:nvSpPr>
        <p:spPr>
          <a:ln/>
        </p:spPr>
        <p:txBody>
          <a:bodyPr/>
          <a:lstStyle/>
          <a:p>
            <a:fld id="{EB53FC05-577A-4CF6-9FCD-F3CBA866FDE2}" type="slidenum">
              <a:rPr lang="en-US"/>
              <a:pPr/>
              <a:t>19</a:t>
            </a:fld>
            <a:endParaRPr lang="en-US"/>
          </a:p>
        </p:txBody>
      </p:sp>
      <p:sp>
        <p:nvSpPr>
          <p:cNvPr id="87041" name="Text Box 1"/>
          <p:cNvSpPr txBox="1">
            <a:spLocks noChangeArrowheads="1"/>
          </p:cNvSpPr>
          <p:nvPr/>
        </p:nvSpPr>
        <p:spPr bwMode="auto">
          <a:xfrm>
            <a:off x="3886824" y="8688834"/>
            <a:ext cx="2964948" cy="450474"/>
          </a:xfrm>
          <a:prstGeom prst="rect">
            <a:avLst/>
          </a:prstGeom>
          <a:noFill/>
          <a:ln w="9525">
            <a:noFill/>
            <a:round/>
            <a:headEnd/>
            <a:tailEnd/>
          </a:ln>
          <a:effectLst/>
        </p:spPr>
        <p:txBody>
          <a:bodyPr lIns="91334" tIns="45667" rIns="91334" bIns="45667" anchor="b"/>
          <a:lstStyle/>
          <a:p>
            <a:pPr algn="r">
              <a:tabLst>
                <a:tab pos="0" algn="l"/>
                <a:tab pos="440225" algn="l"/>
                <a:tab pos="882011" algn="l"/>
                <a:tab pos="1323797" algn="l"/>
                <a:tab pos="1765582" algn="l"/>
                <a:tab pos="2207367" algn="l"/>
                <a:tab pos="2649154" algn="l"/>
                <a:tab pos="3090939" algn="l"/>
                <a:tab pos="3532726" algn="l"/>
                <a:tab pos="3974510" algn="l"/>
                <a:tab pos="4416296" algn="l"/>
                <a:tab pos="4858082" algn="l"/>
                <a:tab pos="5299868" algn="l"/>
                <a:tab pos="5741653" algn="l"/>
                <a:tab pos="6183439" algn="l"/>
                <a:tab pos="6625225" algn="l"/>
                <a:tab pos="7067011" algn="l"/>
                <a:tab pos="7508796" algn="l"/>
                <a:tab pos="7950582" algn="l"/>
                <a:tab pos="8392367" algn="l"/>
                <a:tab pos="8834154" algn="l"/>
              </a:tabLst>
            </a:pPr>
            <a:fld id="{E9E3F8AC-24F1-4146-8061-1737AAA72CB5}" type="slidenum">
              <a:rPr lang="en-US" sz="1100">
                <a:solidFill>
                  <a:srgbClr val="000000"/>
                </a:solidFill>
                <a:ea typeface="DejaVu Sans" pitchFamily="32" charset="2"/>
                <a:cs typeface="DejaVu Sans" pitchFamily="32" charset="2"/>
              </a:rPr>
              <a:pPr algn="r">
                <a:tabLst>
                  <a:tab pos="0" algn="l"/>
                  <a:tab pos="440225" algn="l"/>
                  <a:tab pos="882011" algn="l"/>
                  <a:tab pos="1323797" algn="l"/>
                  <a:tab pos="1765582" algn="l"/>
                  <a:tab pos="2207367" algn="l"/>
                  <a:tab pos="2649154" algn="l"/>
                  <a:tab pos="3090939" algn="l"/>
                  <a:tab pos="3532726" algn="l"/>
                  <a:tab pos="3974510" algn="l"/>
                  <a:tab pos="4416296" algn="l"/>
                  <a:tab pos="4858082" algn="l"/>
                  <a:tab pos="5299868" algn="l"/>
                  <a:tab pos="5741653" algn="l"/>
                  <a:tab pos="6183439" algn="l"/>
                  <a:tab pos="6625225" algn="l"/>
                  <a:tab pos="7067011" algn="l"/>
                  <a:tab pos="7508796" algn="l"/>
                  <a:tab pos="7950582" algn="l"/>
                  <a:tab pos="8392367" algn="l"/>
                  <a:tab pos="8834154" algn="l"/>
                </a:tabLst>
              </a:pPr>
              <a:t>19</a:t>
            </a:fld>
            <a:endParaRPr lang="en-US" sz="1100" dirty="0">
              <a:solidFill>
                <a:srgbClr val="000000"/>
              </a:solidFill>
              <a:ea typeface="DejaVu Sans" pitchFamily="32" charset="2"/>
              <a:cs typeface="DejaVu Sans" pitchFamily="32" charset="2"/>
            </a:endParaRPr>
          </a:p>
        </p:txBody>
      </p:sp>
      <p:sp>
        <p:nvSpPr>
          <p:cNvPr id="87042" name="Rectangle 2"/>
          <p:cNvSpPr txBox="1">
            <a:spLocks noGrp="1" noRot="1" noChangeAspect="1" noChangeArrowheads="1"/>
          </p:cNvSpPr>
          <p:nvPr>
            <p:ph type="sldImg"/>
          </p:nvPr>
        </p:nvSpPr>
        <p:spPr bwMode="auto">
          <a:xfrm>
            <a:off x="954088" y="685800"/>
            <a:ext cx="4951412" cy="3429000"/>
          </a:xfrm>
          <a:prstGeom prst="rect">
            <a:avLst/>
          </a:prstGeom>
          <a:solidFill>
            <a:srgbClr val="FFFFFF"/>
          </a:solidFill>
          <a:ln>
            <a:solidFill>
              <a:srgbClr val="000000"/>
            </a:solidFill>
            <a:miter lim="800000"/>
            <a:headEnd/>
            <a:tailEnd/>
          </a:ln>
        </p:spPr>
      </p:sp>
      <p:sp>
        <p:nvSpPr>
          <p:cNvPr id="87043" name="Rectangle 3"/>
          <p:cNvSpPr txBox="1">
            <a:spLocks noGrp="1" noChangeArrowheads="1"/>
          </p:cNvSpPr>
          <p:nvPr>
            <p:ph type="body" idx="1"/>
          </p:nvPr>
        </p:nvSpPr>
        <p:spPr bwMode="auto">
          <a:xfrm>
            <a:off x="914090" y="4343636"/>
            <a:ext cx="5023594" cy="410901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2524970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4"/>
          <p:cNvSpPr>
            <a:spLocks noGrp="1" noChangeArrowheads="1"/>
          </p:cNvSpPr>
          <p:nvPr>
            <p:ph type="sldNum"/>
          </p:nvPr>
        </p:nvSpPr>
        <p:spPr>
          <a:ln/>
        </p:spPr>
        <p:txBody>
          <a:bodyPr/>
          <a:lstStyle/>
          <a:p>
            <a:fld id="{8249C6B2-E51E-4AA3-A412-7A02B6197EA3}" type="slidenum">
              <a:rPr lang="en-US"/>
              <a:pPr/>
              <a:t>20</a:t>
            </a:fld>
            <a:endParaRPr lang="en-US"/>
          </a:p>
        </p:txBody>
      </p:sp>
      <p:sp>
        <p:nvSpPr>
          <p:cNvPr id="103425" name="Text Box 1"/>
          <p:cNvSpPr txBox="1">
            <a:spLocks noChangeArrowheads="1"/>
          </p:cNvSpPr>
          <p:nvPr/>
        </p:nvSpPr>
        <p:spPr bwMode="auto">
          <a:xfrm>
            <a:off x="3886824" y="8688834"/>
            <a:ext cx="2964948" cy="450474"/>
          </a:xfrm>
          <a:prstGeom prst="rect">
            <a:avLst/>
          </a:prstGeom>
          <a:noFill/>
          <a:ln w="9525">
            <a:noFill/>
            <a:round/>
            <a:headEnd/>
            <a:tailEnd/>
          </a:ln>
          <a:effectLst/>
        </p:spPr>
        <p:txBody>
          <a:bodyPr lIns="91334" tIns="45667" rIns="91334" bIns="45667" anchor="b"/>
          <a:lstStyle/>
          <a:p>
            <a:pPr algn="r">
              <a:tabLst>
                <a:tab pos="0" algn="l"/>
                <a:tab pos="440225" algn="l"/>
                <a:tab pos="882011" algn="l"/>
                <a:tab pos="1323797" algn="l"/>
                <a:tab pos="1765582" algn="l"/>
                <a:tab pos="2207367" algn="l"/>
                <a:tab pos="2649154" algn="l"/>
                <a:tab pos="3090939" algn="l"/>
                <a:tab pos="3532726" algn="l"/>
                <a:tab pos="3974510" algn="l"/>
                <a:tab pos="4416296" algn="l"/>
                <a:tab pos="4858082" algn="l"/>
                <a:tab pos="5299868" algn="l"/>
                <a:tab pos="5741653" algn="l"/>
                <a:tab pos="6183439" algn="l"/>
                <a:tab pos="6625225" algn="l"/>
                <a:tab pos="7067011" algn="l"/>
                <a:tab pos="7508796" algn="l"/>
                <a:tab pos="7950582" algn="l"/>
                <a:tab pos="8392367" algn="l"/>
                <a:tab pos="8834154" algn="l"/>
              </a:tabLst>
            </a:pPr>
            <a:fld id="{EF2E061C-3AEA-4457-B0D6-2EFB5FC21713}" type="slidenum">
              <a:rPr lang="en-US" sz="1100">
                <a:solidFill>
                  <a:srgbClr val="000000"/>
                </a:solidFill>
                <a:ea typeface="DejaVu Sans" pitchFamily="32" charset="2"/>
                <a:cs typeface="DejaVu Sans" pitchFamily="32" charset="2"/>
              </a:rPr>
              <a:pPr algn="r">
                <a:tabLst>
                  <a:tab pos="0" algn="l"/>
                  <a:tab pos="440225" algn="l"/>
                  <a:tab pos="882011" algn="l"/>
                  <a:tab pos="1323797" algn="l"/>
                  <a:tab pos="1765582" algn="l"/>
                  <a:tab pos="2207367" algn="l"/>
                  <a:tab pos="2649154" algn="l"/>
                  <a:tab pos="3090939" algn="l"/>
                  <a:tab pos="3532726" algn="l"/>
                  <a:tab pos="3974510" algn="l"/>
                  <a:tab pos="4416296" algn="l"/>
                  <a:tab pos="4858082" algn="l"/>
                  <a:tab pos="5299868" algn="l"/>
                  <a:tab pos="5741653" algn="l"/>
                  <a:tab pos="6183439" algn="l"/>
                  <a:tab pos="6625225" algn="l"/>
                  <a:tab pos="7067011" algn="l"/>
                  <a:tab pos="7508796" algn="l"/>
                  <a:tab pos="7950582" algn="l"/>
                  <a:tab pos="8392367" algn="l"/>
                  <a:tab pos="8834154" algn="l"/>
                </a:tabLst>
              </a:pPr>
              <a:t>20</a:t>
            </a:fld>
            <a:endParaRPr lang="en-US" sz="1100" dirty="0">
              <a:solidFill>
                <a:srgbClr val="000000"/>
              </a:solidFill>
              <a:ea typeface="DejaVu Sans" pitchFamily="32" charset="2"/>
              <a:cs typeface="DejaVu Sans" pitchFamily="32" charset="2"/>
            </a:endParaRPr>
          </a:p>
        </p:txBody>
      </p:sp>
      <p:sp>
        <p:nvSpPr>
          <p:cNvPr id="103426" name="Rectangle 2"/>
          <p:cNvSpPr txBox="1">
            <a:spLocks noGrp="1" noRot="1" noChangeAspect="1" noChangeArrowheads="1"/>
          </p:cNvSpPr>
          <p:nvPr>
            <p:ph type="sldImg"/>
          </p:nvPr>
        </p:nvSpPr>
        <p:spPr bwMode="auto">
          <a:xfrm>
            <a:off x="954088" y="685800"/>
            <a:ext cx="4951412" cy="3429000"/>
          </a:xfrm>
          <a:prstGeom prst="rect">
            <a:avLst/>
          </a:prstGeom>
          <a:solidFill>
            <a:srgbClr val="FFFFFF"/>
          </a:solidFill>
          <a:ln>
            <a:solidFill>
              <a:srgbClr val="000000"/>
            </a:solidFill>
            <a:miter lim="800000"/>
            <a:headEnd/>
            <a:tailEnd/>
          </a:ln>
        </p:spPr>
      </p:sp>
      <p:sp>
        <p:nvSpPr>
          <p:cNvPr id="103427" name="Rectangle 3"/>
          <p:cNvSpPr txBox="1">
            <a:spLocks noGrp="1" noChangeArrowheads="1"/>
          </p:cNvSpPr>
          <p:nvPr>
            <p:ph type="body" idx="1"/>
          </p:nvPr>
        </p:nvSpPr>
        <p:spPr bwMode="auto">
          <a:xfrm>
            <a:off x="914090" y="4343636"/>
            <a:ext cx="5023594" cy="410901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3293393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1"/>
          <p:cNvSpPr>
            <a:spLocks noGrp="1" noRot="1" noChangeAspect="1" noChangeArrowheads="1" noTextEdit="1"/>
          </p:cNvSpPr>
          <p:nvPr>
            <p:ph type="sldImg"/>
          </p:nvPr>
        </p:nvSpPr>
        <p:spPr>
          <a:ln/>
        </p:spPr>
      </p:sp>
      <p:sp>
        <p:nvSpPr>
          <p:cNvPr id="66563"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40094223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4"/>
          <p:cNvSpPr>
            <a:spLocks noGrp="1" noChangeArrowheads="1"/>
          </p:cNvSpPr>
          <p:nvPr>
            <p:ph type="sldNum"/>
          </p:nvPr>
        </p:nvSpPr>
        <p:spPr>
          <a:ln/>
        </p:spPr>
        <p:txBody>
          <a:bodyPr/>
          <a:lstStyle/>
          <a:p>
            <a:fld id="{D32BCB97-6C42-40CF-9E40-25F46ECD1EDF}" type="slidenum">
              <a:rPr lang="en-US"/>
              <a:pPr/>
              <a:t>21</a:t>
            </a:fld>
            <a:endParaRPr lang="en-US"/>
          </a:p>
        </p:txBody>
      </p:sp>
      <p:sp>
        <p:nvSpPr>
          <p:cNvPr id="121857" name="Text Box 1"/>
          <p:cNvSpPr txBox="1">
            <a:spLocks noChangeArrowheads="1"/>
          </p:cNvSpPr>
          <p:nvPr/>
        </p:nvSpPr>
        <p:spPr bwMode="auto">
          <a:xfrm>
            <a:off x="3886824" y="8688834"/>
            <a:ext cx="2964948" cy="450474"/>
          </a:xfrm>
          <a:prstGeom prst="rect">
            <a:avLst/>
          </a:prstGeom>
          <a:noFill/>
          <a:ln w="9525">
            <a:noFill/>
            <a:round/>
            <a:headEnd/>
            <a:tailEnd/>
          </a:ln>
          <a:effectLst/>
        </p:spPr>
        <p:txBody>
          <a:bodyPr lIns="91334" tIns="45667" rIns="91334" bIns="45667" anchor="b"/>
          <a:lstStyle/>
          <a:p>
            <a:pPr algn="r">
              <a:tabLst>
                <a:tab pos="0" algn="l"/>
                <a:tab pos="440225" algn="l"/>
                <a:tab pos="882011" algn="l"/>
                <a:tab pos="1323797" algn="l"/>
                <a:tab pos="1765582" algn="l"/>
                <a:tab pos="2207367" algn="l"/>
                <a:tab pos="2649154" algn="l"/>
                <a:tab pos="3090939" algn="l"/>
                <a:tab pos="3532726" algn="l"/>
                <a:tab pos="3974510" algn="l"/>
                <a:tab pos="4416296" algn="l"/>
                <a:tab pos="4858082" algn="l"/>
                <a:tab pos="5299868" algn="l"/>
                <a:tab pos="5741653" algn="l"/>
                <a:tab pos="6183439" algn="l"/>
                <a:tab pos="6625225" algn="l"/>
                <a:tab pos="7067011" algn="l"/>
                <a:tab pos="7508796" algn="l"/>
                <a:tab pos="7950582" algn="l"/>
                <a:tab pos="8392367" algn="l"/>
                <a:tab pos="8834154" algn="l"/>
              </a:tabLst>
            </a:pPr>
            <a:fld id="{02CF2A67-AF4C-451A-A521-F856A2B1E809}" type="slidenum">
              <a:rPr lang="en-US" sz="1100">
                <a:solidFill>
                  <a:srgbClr val="000000"/>
                </a:solidFill>
                <a:ea typeface="DejaVu Sans" pitchFamily="32" charset="2"/>
                <a:cs typeface="DejaVu Sans" pitchFamily="32" charset="2"/>
              </a:rPr>
              <a:pPr algn="r">
                <a:tabLst>
                  <a:tab pos="0" algn="l"/>
                  <a:tab pos="440225" algn="l"/>
                  <a:tab pos="882011" algn="l"/>
                  <a:tab pos="1323797" algn="l"/>
                  <a:tab pos="1765582" algn="l"/>
                  <a:tab pos="2207367" algn="l"/>
                  <a:tab pos="2649154" algn="l"/>
                  <a:tab pos="3090939" algn="l"/>
                  <a:tab pos="3532726" algn="l"/>
                  <a:tab pos="3974510" algn="l"/>
                  <a:tab pos="4416296" algn="l"/>
                  <a:tab pos="4858082" algn="l"/>
                  <a:tab pos="5299868" algn="l"/>
                  <a:tab pos="5741653" algn="l"/>
                  <a:tab pos="6183439" algn="l"/>
                  <a:tab pos="6625225" algn="l"/>
                  <a:tab pos="7067011" algn="l"/>
                  <a:tab pos="7508796" algn="l"/>
                  <a:tab pos="7950582" algn="l"/>
                  <a:tab pos="8392367" algn="l"/>
                  <a:tab pos="8834154" algn="l"/>
                </a:tabLst>
              </a:pPr>
              <a:t>21</a:t>
            </a:fld>
            <a:endParaRPr lang="en-US" sz="1100" dirty="0">
              <a:solidFill>
                <a:srgbClr val="000000"/>
              </a:solidFill>
              <a:ea typeface="DejaVu Sans" pitchFamily="32" charset="2"/>
              <a:cs typeface="DejaVu Sans" pitchFamily="32" charset="2"/>
            </a:endParaRPr>
          </a:p>
        </p:txBody>
      </p:sp>
      <p:sp>
        <p:nvSpPr>
          <p:cNvPr id="121858" name="Rectangle 2"/>
          <p:cNvSpPr txBox="1">
            <a:spLocks noGrp="1" noRot="1" noChangeAspect="1" noChangeArrowheads="1"/>
          </p:cNvSpPr>
          <p:nvPr>
            <p:ph type="sldImg"/>
          </p:nvPr>
        </p:nvSpPr>
        <p:spPr bwMode="auto">
          <a:xfrm>
            <a:off x="954088" y="685800"/>
            <a:ext cx="4951412" cy="3429000"/>
          </a:xfrm>
          <a:prstGeom prst="rect">
            <a:avLst/>
          </a:prstGeom>
          <a:solidFill>
            <a:srgbClr val="FFFFFF"/>
          </a:solidFill>
          <a:ln>
            <a:solidFill>
              <a:srgbClr val="000000"/>
            </a:solidFill>
            <a:miter lim="800000"/>
            <a:headEnd/>
            <a:tailEnd/>
          </a:ln>
        </p:spPr>
      </p:sp>
      <p:sp>
        <p:nvSpPr>
          <p:cNvPr id="121859" name="Rectangle 3"/>
          <p:cNvSpPr txBox="1">
            <a:spLocks noGrp="1" noChangeArrowheads="1"/>
          </p:cNvSpPr>
          <p:nvPr>
            <p:ph type="body" idx="1"/>
          </p:nvPr>
        </p:nvSpPr>
        <p:spPr bwMode="auto">
          <a:xfrm>
            <a:off x="914090" y="4343636"/>
            <a:ext cx="5023594" cy="410901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12259334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1"/>
          <p:cNvSpPr>
            <a:spLocks noGrp="1" noRot="1" noChangeAspect="1" noChangeArrowheads="1" noTextEdit="1"/>
          </p:cNvSpPr>
          <p:nvPr>
            <p:ph type="sldImg"/>
          </p:nvPr>
        </p:nvSpPr>
        <p:spPr>
          <a:ln/>
        </p:spPr>
      </p:sp>
      <p:sp>
        <p:nvSpPr>
          <p:cNvPr id="66563"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2170266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1"/>
          <p:cNvSpPr>
            <a:spLocks noGrp="1" noRot="1" noChangeAspect="1" noChangeArrowheads="1" noTextEdit="1"/>
          </p:cNvSpPr>
          <p:nvPr>
            <p:ph type="sldImg"/>
          </p:nvPr>
        </p:nvSpPr>
        <p:spPr>
          <a:ln/>
        </p:spPr>
      </p:sp>
      <p:sp>
        <p:nvSpPr>
          <p:cNvPr id="66563"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2170266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1"/>
          <p:cNvSpPr>
            <a:spLocks noGrp="1" noRot="1" noChangeAspect="1" noChangeArrowheads="1" noTextEdit="1"/>
          </p:cNvSpPr>
          <p:nvPr>
            <p:ph type="sldImg"/>
          </p:nvPr>
        </p:nvSpPr>
        <p:spPr>
          <a:ln/>
        </p:spPr>
      </p:sp>
      <p:sp>
        <p:nvSpPr>
          <p:cNvPr id="66563"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2170266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1"/>
          <p:cNvSpPr>
            <a:spLocks noGrp="1" noRot="1" noChangeAspect="1" noChangeArrowheads="1" noTextEdit="1"/>
          </p:cNvSpPr>
          <p:nvPr>
            <p:ph type="sldImg"/>
          </p:nvPr>
        </p:nvSpPr>
        <p:spPr>
          <a:ln/>
        </p:spPr>
      </p:sp>
      <p:sp>
        <p:nvSpPr>
          <p:cNvPr id="66563"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2170266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4"/>
          <p:cNvSpPr>
            <a:spLocks noGrp="1" noChangeArrowheads="1"/>
          </p:cNvSpPr>
          <p:nvPr>
            <p:ph type="sldNum"/>
          </p:nvPr>
        </p:nvSpPr>
        <p:spPr>
          <a:ln/>
        </p:spPr>
        <p:txBody>
          <a:bodyPr/>
          <a:lstStyle/>
          <a:p>
            <a:fld id="{1BDDEF62-DD60-46C4-BD1C-E43E979AE2BB}" type="slidenum">
              <a:rPr lang="en-US"/>
              <a:pPr/>
              <a:t>8</a:t>
            </a:fld>
            <a:endParaRPr lang="en-US"/>
          </a:p>
        </p:txBody>
      </p:sp>
      <p:sp>
        <p:nvSpPr>
          <p:cNvPr id="75777" name="Text Box 1"/>
          <p:cNvSpPr txBox="1">
            <a:spLocks noChangeArrowheads="1"/>
          </p:cNvSpPr>
          <p:nvPr/>
        </p:nvSpPr>
        <p:spPr bwMode="auto">
          <a:xfrm>
            <a:off x="3886824" y="8688834"/>
            <a:ext cx="2964948" cy="450474"/>
          </a:xfrm>
          <a:prstGeom prst="rect">
            <a:avLst/>
          </a:prstGeom>
          <a:noFill/>
          <a:ln w="9525">
            <a:noFill/>
            <a:round/>
            <a:headEnd/>
            <a:tailEnd/>
          </a:ln>
          <a:effectLst/>
        </p:spPr>
        <p:txBody>
          <a:bodyPr lIns="91334" tIns="45667" rIns="91334" bIns="45667" anchor="b"/>
          <a:lstStyle/>
          <a:p>
            <a:pPr algn="r">
              <a:tabLst>
                <a:tab pos="0" algn="l"/>
                <a:tab pos="440225" algn="l"/>
                <a:tab pos="882011" algn="l"/>
                <a:tab pos="1323797" algn="l"/>
                <a:tab pos="1765582" algn="l"/>
                <a:tab pos="2207367" algn="l"/>
                <a:tab pos="2649154" algn="l"/>
                <a:tab pos="3090939" algn="l"/>
                <a:tab pos="3532726" algn="l"/>
                <a:tab pos="3974510" algn="l"/>
                <a:tab pos="4416296" algn="l"/>
                <a:tab pos="4858082" algn="l"/>
                <a:tab pos="5299868" algn="l"/>
                <a:tab pos="5741653" algn="l"/>
                <a:tab pos="6183439" algn="l"/>
                <a:tab pos="6625225" algn="l"/>
                <a:tab pos="7067011" algn="l"/>
                <a:tab pos="7508796" algn="l"/>
                <a:tab pos="7950582" algn="l"/>
                <a:tab pos="8392367" algn="l"/>
                <a:tab pos="8834154" algn="l"/>
              </a:tabLst>
            </a:pPr>
            <a:fld id="{2B37CDF9-5B2C-4179-AE15-00A525D8BCED}" type="slidenum">
              <a:rPr lang="en-US" sz="1100">
                <a:solidFill>
                  <a:srgbClr val="000000"/>
                </a:solidFill>
                <a:ea typeface="DejaVu Sans" pitchFamily="32" charset="2"/>
                <a:cs typeface="DejaVu Sans" pitchFamily="32" charset="2"/>
              </a:rPr>
              <a:pPr algn="r">
                <a:tabLst>
                  <a:tab pos="0" algn="l"/>
                  <a:tab pos="440225" algn="l"/>
                  <a:tab pos="882011" algn="l"/>
                  <a:tab pos="1323797" algn="l"/>
                  <a:tab pos="1765582" algn="l"/>
                  <a:tab pos="2207367" algn="l"/>
                  <a:tab pos="2649154" algn="l"/>
                  <a:tab pos="3090939" algn="l"/>
                  <a:tab pos="3532726" algn="l"/>
                  <a:tab pos="3974510" algn="l"/>
                  <a:tab pos="4416296" algn="l"/>
                  <a:tab pos="4858082" algn="l"/>
                  <a:tab pos="5299868" algn="l"/>
                  <a:tab pos="5741653" algn="l"/>
                  <a:tab pos="6183439" algn="l"/>
                  <a:tab pos="6625225" algn="l"/>
                  <a:tab pos="7067011" algn="l"/>
                  <a:tab pos="7508796" algn="l"/>
                  <a:tab pos="7950582" algn="l"/>
                  <a:tab pos="8392367" algn="l"/>
                  <a:tab pos="8834154" algn="l"/>
                </a:tabLst>
              </a:pPr>
              <a:t>8</a:t>
            </a:fld>
            <a:endParaRPr lang="en-US" sz="1100" dirty="0">
              <a:solidFill>
                <a:srgbClr val="000000"/>
              </a:solidFill>
              <a:ea typeface="DejaVu Sans" pitchFamily="32" charset="2"/>
              <a:cs typeface="DejaVu Sans" pitchFamily="32" charset="2"/>
            </a:endParaRPr>
          </a:p>
        </p:txBody>
      </p:sp>
      <p:sp>
        <p:nvSpPr>
          <p:cNvPr id="75778" name="Rectangle 2"/>
          <p:cNvSpPr txBox="1">
            <a:spLocks noGrp="1" noRot="1" noChangeAspect="1" noChangeArrowheads="1"/>
          </p:cNvSpPr>
          <p:nvPr>
            <p:ph type="sldImg"/>
          </p:nvPr>
        </p:nvSpPr>
        <p:spPr bwMode="auto">
          <a:xfrm>
            <a:off x="954088" y="685800"/>
            <a:ext cx="4951412" cy="3429000"/>
          </a:xfrm>
          <a:prstGeom prst="rect">
            <a:avLst/>
          </a:prstGeom>
          <a:solidFill>
            <a:srgbClr val="FFFFFF"/>
          </a:solidFill>
          <a:ln>
            <a:solidFill>
              <a:srgbClr val="000000"/>
            </a:solidFill>
            <a:miter lim="800000"/>
            <a:headEnd/>
            <a:tailEnd/>
          </a:ln>
        </p:spPr>
      </p:sp>
      <p:sp>
        <p:nvSpPr>
          <p:cNvPr id="75779" name="Rectangle 3"/>
          <p:cNvSpPr txBox="1">
            <a:spLocks noGrp="1" noChangeArrowheads="1"/>
          </p:cNvSpPr>
          <p:nvPr>
            <p:ph type="body" idx="1"/>
          </p:nvPr>
        </p:nvSpPr>
        <p:spPr bwMode="auto">
          <a:xfrm>
            <a:off x="914090" y="4343636"/>
            <a:ext cx="5023594" cy="410901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41621135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4"/>
          <p:cNvSpPr>
            <a:spLocks noGrp="1" noChangeArrowheads="1"/>
          </p:cNvSpPr>
          <p:nvPr>
            <p:ph type="sldNum"/>
          </p:nvPr>
        </p:nvSpPr>
        <p:spPr>
          <a:ln/>
        </p:spPr>
        <p:txBody>
          <a:bodyPr/>
          <a:lstStyle/>
          <a:p>
            <a:fld id="{322C7F06-3EA5-4520-971A-13DCC98BC5D8}" type="slidenum">
              <a:rPr lang="en-US"/>
              <a:pPr/>
              <a:t>9</a:t>
            </a:fld>
            <a:endParaRPr lang="en-US"/>
          </a:p>
        </p:txBody>
      </p:sp>
      <p:sp>
        <p:nvSpPr>
          <p:cNvPr id="76801" name="Text Box 1"/>
          <p:cNvSpPr txBox="1">
            <a:spLocks noChangeArrowheads="1"/>
          </p:cNvSpPr>
          <p:nvPr/>
        </p:nvSpPr>
        <p:spPr bwMode="auto">
          <a:xfrm>
            <a:off x="3886824" y="8688834"/>
            <a:ext cx="2964948" cy="450474"/>
          </a:xfrm>
          <a:prstGeom prst="rect">
            <a:avLst/>
          </a:prstGeom>
          <a:noFill/>
          <a:ln w="9525">
            <a:noFill/>
            <a:round/>
            <a:headEnd/>
            <a:tailEnd/>
          </a:ln>
          <a:effectLst/>
        </p:spPr>
        <p:txBody>
          <a:bodyPr lIns="91334" tIns="45667" rIns="91334" bIns="45667" anchor="b"/>
          <a:lstStyle/>
          <a:p>
            <a:pPr algn="r">
              <a:tabLst>
                <a:tab pos="0" algn="l"/>
                <a:tab pos="440225" algn="l"/>
                <a:tab pos="882011" algn="l"/>
                <a:tab pos="1323797" algn="l"/>
                <a:tab pos="1765582" algn="l"/>
                <a:tab pos="2207367" algn="l"/>
                <a:tab pos="2649154" algn="l"/>
                <a:tab pos="3090939" algn="l"/>
                <a:tab pos="3532726" algn="l"/>
                <a:tab pos="3974510" algn="l"/>
                <a:tab pos="4416296" algn="l"/>
                <a:tab pos="4858082" algn="l"/>
                <a:tab pos="5299868" algn="l"/>
                <a:tab pos="5741653" algn="l"/>
                <a:tab pos="6183439" algn="l"/>
                <a:tab pos="6625225" algn="l"/>
                <a:tab pos="7067011" algn="l"/>
                <a:tab pos="7508796" algn="l"/>
                <a:tab pos="7950582" algn="l"/>
                <a:tab pos="8392367" algn="l"/>
                <a:tab pos="8834154" algn="l"/>
              </a:tabLst>
            </a:pPr>
            <a:fld id="{210AE032-619D-4393-9075-CE2FD5B0A466}" type="slidenum">
              <a:rPr lang="en-US" sz="1100">
                <a:solidFill>
                  <a:srgbClr val="000000"/>
                </a:solidFill>
                <a:ea typeface="DejaVu Sans" pitchFamily="32" charset="2"/>
                <a:cs typeface="DejaVu Sans" pitchFamily="32" charset="2"/>
              </a:rPr>
              <a:pPr algn="r">
                <a:tabLst>
                  <a:tab pos="0" algn="l"/>
                  <a:tab pos="440225" algn="l"/>
                  <a:tab pos="882011" algn="l"/>
                  <a:tab pos="1323797" algn="l"/>
                  <a:tab pos="1765582" algn="l"/>
                  <a:tab pos="2207367" algn="l"/>
                  <a:tab pos="2649154" algn="l"/>
                  <a:tab pos="3090939" algn="l"/>
                  <a:tab pos="3532726" algn="l"/>
                  <a:tab pos="3974510" algn="l"/>
                  <a:tab pos="4416296" algn="l"/>
                  <a:tab pos="4858082" algn="l"/>
                  <a:tab pos="5299868" algn="l"/>
                  <a:tab pos="5741653" algn="l"/>
                  <a:tab pos="6183439" algn="l"/>
                  <a:tab pos="6625225" algn="l"/>
                  <a:tab pos="7067011" algn="l"/>
                  <a:tab pos="7508796" algn="l"/>
                  <a:tab pos="7950582" algn="l"/>
                  <a:tab pos="8392367" algn="l"/>
                  <a:tab pos="8834154" algn="l"/>
                </a:tabLst>
              </a:pPr>
              <a:t>9</a:t>
            </a:fld>
            <a:endParaRPr lang="en-US" sz="1100" dirty="0">
              <a:solidFill>
                <a:srgbClr val="000000"/>
              </a:solidFill>
              <a:ea typeface="DejaVu Sans" pitchFamily="32" charset="2"/>
              <a:cs typeface="DejaVu Sans" pitchFamily="32" charset="2"/>
            </a:endParaRPr>
          </a:p>
        </p:txBody>
      </p:sp>
      <p:sp>
        <p:nvSpPr>
          <p:cNvPr id="76802" name="Rectangle 2"/>
          <p:cNvSpPr txBox="1">
            <a:spLocks noGrp="1" noRot="1" noChangeAspect="1" noChangeArrowheads="1"/>
          </p:cNvSpPr>
          <p:nvPr>
            <p:ph type="sldImg"/>
          </p:nvPr>
        </p:nvSpPr>
        <p:spPr bwMode="auto">
          <a:xfrm>
            <a:off x="954088" y="685800"/>
            <a:ext cx="4951412" cy="3429000"/>
          </a:xfrm>
          <a:prstGeom prst="rect">
            <a:avLst/>
          </a:prstGeom>
          <a:solidFill>
            <a:srgbClr val="FFFFFF"/>
          </a:solidFill>
          <a:ln>
            <a:solidFill>
              <a:srgbClr val="000000"/>
            </a:solidFill>
            <a:miter lim="800000"/>
            <a:headEnd/>
            <a:tailEnd/>
          </a:ln>
        </p:spPr>
      </p:sp>
      <p:sp>
        <p:nvSpPr>
          <p:cNvPr id="76803" name="Rectangle 3"/>
          <p:cNvSpPr txBox="1">
            <a:spLocks noGrp="1" noChangeArrowheads="1"/>
          </p:cNvSpPr>
          <p:nvPr>
            <p:ph type="body" idx="1"/>
          </p:nvPr>
        </p:nvSpPr>
        <p:spPr bwMode="auto">
          <a:xfrm>
            <a:off x="914090" y="4343636"/>
            <a:ext cx="5023594" cy="410901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5740418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4"/>
          <p:cNvSpPr>
            <a:spLocks noGrp="1" noChangeArrowheads="1"/>
          </p:cNvSpPr>
          <p:nvPr>
            <p:ph type="sldNum"/>
          </p:nvPr>
        </p:nvSpPr>
        <p:spPr>
          <a:ln/>
        </p:spPr>
        <p:txBody>
          <a:bodyPr/>
          <a:lstStyle/>
          <a:p>
            <a:fld id="{0D93DAFF-335D-428F-B628-F079273BB671}" type="slidenum">
              <a:rPr lang="en-US"/>
              <a:pPr/>
              <a:t>10</a:t>
            </a:fld>
            <a:endParaRPr lang="en-US"/>
          </a:p>
        </p:txBody>
      </p:sp>
      <p:sp>
        <p:nvSpPr>
          <p:cNvPr id="77825" name="Text Box 1"/>
          <p:cNvSpPr txBox="1">
            <a:spLocks noChangeArrowheads="1"/>
          </p:cNvSpPr>
          <p:nvPr/>
        </p:nvSpPr>
        <p:spPr bwMode="auto">
          <a:xfrm>
            <a:off x="3886824" y="8688834"/>
            <a:ext cx="2964948" cy="450474"/>
          </a:xfrm>
          <a:prstGeom prst="rect">
            <a:avLst/>
          </a:prstGeom>
          <a:noFill/>
          <a:ln w="9525">
            <a:noFill/>
            <a:round/>
            <a:headEnd/>
            <a:tailEnd/>
          </a:ln>
          <a:effectLst/>
        </p:spPr>
        <p:txBody>
          <a:bodyPr lIns="91334" tIns="45667" rIns="91334" bIns="45667" anchor="b"/>
          <a:lstStyle/>
          <a:p>
            <a:pPr algn="r">
              <a:tabLst>
                <a:tab pos="0" algn="l"/>
                <a:tab pos="440225" algn="l"/>
                <a:tab pos="882011" algn="l"/>
                <a:tab pos="1323797" algn="l"/>
                <a:tab pos="1765582" algn="l"/>
                <a:tab pos="2207367" algn="l"/>
                <a:tab pos="2649154" algn="l"/>
                <a:tab pos="3090939" algn="l"/>
                <a:tab pos="3532726" algn="l"/>
                <a:tab pos="3974510" algn="l"/>
                <a:tab pos="4416296" algn="l"/>
                <a:tab pos="4858082" algn="l"/>
                <a:tab pos="5299868" algn="l"/>
                <a:tab pos="5741653" algn="l"/>
                <a:tab pos="6183439" algn="l"/>
                <a:tab pos="6625225" algn="l"/>
                <a:tab pos="7067011" algn="l"/>
                <a:tab pos="7508796" algn="l"/>
                <a:tab pos="7950582" algn="l"/>
                <a:tab pos="8392367" algn="l"/>
                <a:tab pos="8834154" algn="l"/>
              </a:tabLst>
            </a:pPr>
            <a:fld id="{5B3C49E9-3532-4BE8-8DEB-34245443BE6B}" type="slidenum">
              <a:rPr lang="en-US" sz="1100">
                <a:solidFill>
                  <a:srgbClr val="000000"/>
                </a:solidFill>
                <a:ea typeface="DejaVu Sans" pitchFamily="32" charset="2"/>
                <a:cs typeface="DejaVu Sans" pitchFamily="32" charset="2"/>
              </a:rPr>
              <a:pPr algn="r">
                <a:tabLst>
                  <a:tab pos="0" algn="l"/>
                  <a:tab pos="440225" algn="l"/>
                  <a:tab pos="882011" algn="l"/>
                  <a:tab pos="1323797" algn="l"/>
                  <a:tab pos="1765582" algn="l"/>
                  <a:tab pos="2207367" algn="l"/>
                  <a:tab pos="2649154" algn="l"/>
                  <a:tab pos="3090939" algn="l"/>
                  <a:tab pos="3532726" algn="l"/>
                  <a:tab pos="3974510" algn="l"/>
                  <a:tab pos="4416296" algn="l"/>
                  <a:tab pos="4858082" algn="l"/>
                  <a:tab pos="5299868" algn="l"/>
                  <a:tab pos="5741653" algn="l"/>
                  <a:tab pos="6183439" algn="l"/>
                  <a:tab pos="6625225" algn="l"/>
                  <a:tab pos="7067011" algn="l"/>
                  <a:tab pos="7508796" algn="l"/>
                  <a:tab pos="7950582" algn="l"/>
                  <a:tab pos="8392367" algn="l"/>
                  <a:tab pos="8834154" algn="l"/>
                </a:tabLst>
              </a:pPr>
              <a:t>10</a:t>
            </a:fld>
            <a:endParaRPr lang="en-US" sz="1100" dirty="0">
              <a:solidFill>
                <a:srgbClr val="000000"/>
              </a:solidFill>
              <a:ea typeface="DejaVu Sans" pitchFamily="32" charset="2"/>
              <a:cs typeface="DejaVu Sans" pitchFamily="32" charset="2"/>
            </a:endParaRPr>
          </a:p>
        </p:txBody>
      </p:sp>
      <p:sp>
        <p:nvSpPr>
          <p:cNvPr id="77826" name="Rectangle 2"/>
          <p:cNvSpPr txBox="1">
            <a:spLocks noGrp="1" noRot="1" noChangeAspect="1" noChangeArrowheads="1"/>
          </p:cNvSpPr>
          <p:nvPr>
            <p:ph type="sldImg"/>
          </p:nvPr>
        </p:nvSpPr>
        <p:spPr bwMode="auto">
          <a:xfrm>
            <a:off x="954088" y="685800"/>
            <a:ext cx="4951412" cy="3429000"/>
          </a:xfrm>
          <a:prstGeom prst="rect">
            <a:avLst/>
          </a:prstGeom>
          <a:solidFill>
            <a:srgbClr val="FFFFFF"/>
          </a:solidFill>
          <a:ln>
            <a:solidFill>
              <a:srgbClr val="000000"/>
            </a:solidFill>
            <a:miter lim="800000"/>
            <a:headEnd/>
            <a:tailEnd/>
          </a:ln>
        </p:spPr>
      </p:sp>
      <p:sp>
        <p:nvSpPr>
          <p:cNvPr id="77827" name="Rectangle 3"/>
          <p:cNvSpPr txBox="1">
            <a:spLocks noGrp="1" noChangeArrowheads="1"/>
          </p:cNvSpPr>
          <p:nvPr>
            <p:ph type="body" idx="1"/>
          </p:nvPr>
        </p:nvSpPr>
        <p:spPr bwMode="auto">
          <a:xfrm>
            <a:off x="914090" y="4343636"/>
            <a:ext cx="5023594" cy="410901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177021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485900" y="3886200"/>
            <a:ext cx="69342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8/11/2018</a:t>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46376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95300" y="1600201"/>
            <a:ext cx="89154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8/11/2018</a:t>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24846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95300" y="274639"/>
            <a:ext cx="652145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8/11/2018</a:t>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526092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5" name="Rectangle 4"/>
          <p:cNvSpPr/>
          <p:nvPr userDrawn="1"/>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userDrawn="1"/>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userDrawn="1"/>
        </p:nvSpPr>
        <p:spPr>
          <a:xfrm>
            <a:off x="-22416" y="6655360"/>
            <a:ext cx="2747868" cy="253916"/>
          </a:xfrm>
          <a:prstGeom prst="rect">
            <a:avLst/>
          </a:prstGeom>
          <a:noFill/>
        </p:spPr>
        <p:txBody>
          <a:bodyPr wrap="none" rtlCol="0">
            <a:spAutoFit/>
          </a:bodyPr>
          <a:lstStyle/>
          <a:p>
            <a:r>
              <a:rPr lang="en-US" sz="1050" dirty="0" smtClean="0">
                <a:solidFill>
                  <a:schemeClr val="bg1"/>
                </a:solidFill>
              </a:rPr>
              <a:t>©M. S. Ramaiah University of Applied Sciences</a:t>
            </a:r>
            <a:endParaRPr lang="en-US" sz="1050" dirty="0">
              <a:solidFill>
                <a:schemeClr val="bg1"/>
              </a:solidFill>
            </a:endParaRPr>
          </a:p>
        </p:txBody>
      </p:sp>
      <p:sp>
        <p:nvSpPr>
          <p:cNvPr id="10" name="Rectangle 9"/>
          <p:cNvSpPr/>
          <p:nvPr userDrawn="1"/>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9505750" y="6324600"/>
            <a:ext cx="457176" cy="369332"/>
          </a:xfrm>
          <a:prstGeom prst="rect">
            <a:avLst/>
          </a:prstGeom>
        </p:spPr>
        <p:txBody>
          <a:bodyPr wrap="none">
            <a:spAutoFit/>
          </a:bodyPr>
          <a:lstStyle/>
          <a:p>
            <a:fld id="{B6F15528-21DE-4FAA-801E-634DDDAF4B2B}" type="slidenum">
              <a:rPr lang="en-US" smtClean="0">
                <a:solidFill>
                  <a:schemeClr val="bg1"/>
                </a:solidFill>
              </a:rPr>
              <a:pPr/>
              <a:t>‹#›</a:t>
            </a:fld>
            <a:endParaRPr lang="en-US" dirty="0">
              <a:solidFill>
                <a:schemeClr val="bg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95300" y="1600201"/>
            <a:ext cx="89154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8/11/2018</a:t>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0427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82506" y="2906713"/>
            <a:ext cx="84201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8/11/2018</a:t>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77471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95300" y="1600201"/>
            <a:ext cx="43751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35550" y="1600201"/>
            <a:ext cx="43751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8/11/2018</a:t>
            </a:fld>
            <a:endParaRPr lang="en-US"/>
          </a:p>
        </p:txBody>
      </p:sp>
      <p:sp>
        <p:nvSpPr>
          <p:cNvPr id="6" name="Footer Placeholder 5"/>
          <p:cNvSpPr>
            <a:spLocks noGrp="1"/>
          </p:cNvSpPr>
          <p:nvPr>
            <p:ph type="ftr" sz="quarter" idx="11"/>
          </p:nvPr>
        </p:nvSpPr>
        <p:spPr>
          <a:xfrm>
            <a:off x="3384550" y="6356351"/>
            <a:ext cx="31369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35124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6870"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870"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2111" y="1535113"/>
            <a:ext cx="4378590"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111" y="2174875"/>
            <a:ext cx="4378590"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8/11/2018</a:t>
            </a:fld>
            <a:endParaRPr lang="en-US"/>
          </a:p>
        </p:txBody>
      </p:sp>
      <p:sp>
        <p:nvSpPr>
          <p:cNvPr id="8" name="Footer Placeholder 7"/>
          <p:cNvSpPr>
            <a:spLocks noGrp="1"/>
          </p:cNvSpPr>
          <p:nvPr>
            <p:ph type="ftr" sz="quarter" idx="11"/>
          </p:nvPr>
        </p:nvSpPr>
        <p:spPr>
          <a:xfrm>
            <a:off x="3384550" y="6356351"/>
            <a:ext cx="31369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07963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8/11/2018</a:t>
            </a:fld>
            <a:endParaRPr lang="en-US"/>
          </a:p>
        </p:txBody>
      </p:sp>
      <p:sp>
        <p:nvSpPr>
          <p:cNvPr id="4" name="Footer Placeholder 3"/>
          <p:cNvSpPr>
            <a:spLocks noGrp="1"/>
          </p:cNvSpPr>
          <p:nvPr>
            <p:ph type="ftr" sz="quarter" idx="11"/>
          </p:nvPr>
        </p:nvSpPr>
        <p:spPr>
          <a:xfrm>
            <a:off x="3384550" y="6356351"/>
            <a:ext cx="31369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3629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2416" y="6655360"/>
            <a:ext cx="2747868" cy="253916"/>
          </a:xfrm>
          <a:prstGeom prst="rect">
            <a:avLst/>
          </a:prstGeom>
          <a:noFill/>
        </p:spPr>
        <p:txBody>
          <a:bodyPr wrap="none" rtlCol="0">
            <a:spAutoFit/>
          </a:bodyPr>
          <a:lstStyle/>
          <a:p>
            <a:r>
              <a:rPr lang="en-US" sz="1050" dirty="0" smtClean="0">
                <a:solidFill>
                  <a:schemeClr val="bg1"/>
                </a:solidFill>
              </a:rPr>
              <a:t>©M. S. Ramaiah University of Applied Sciences</a:t>
            </a:r>
            <a:endParaRPr lang="en-US" sz="1050" dirty="0">
              <a:solidFill>
                <a:schemeClr val="bg1"/>
              </a:solidFill>
            </a:endParaRPr>
          </a:p>
        </p:txBody>
      </p:sp>
      <p:sp>
        <p:nvSpPr>
          <p:cNvPr id="10" name="Rectangle 9"/>
          <p:cNvSpPr/>
          <p:nvPr/>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505750" y="6324600"/>
            <a:ext cx="457176" cy="369332"/>
          </a:xfrm>
          <a:prstGeom prst="rect">
            <a:avLst/>
          </a:prstGeom>
        </p:spPr>
        <p:txBody>
          <a:bodyPr wrap="none">
            <a:spAutoFit/>
          </a:bodyPr>
          <a:lstStyle/>
          <a:p>
            <a:fld id="{B6F15528-21DE-4FAA-801E-634DDDAF4B2B}" type="slidenum">
              <a:rPr lang="en-US" smtClean="0">
                <a:solidFill>
                  <a:schemeClr val="bg1"/>
                </a:solidFill>
              </a:rPr>
              <a:pPr/>
              <a:t>‹#›</a:t>
            </a:fld>
            <a:endParaRPr lang="en-US" dirty="0">
              <a:solidFill>
                <a:schemeClr val="bg1"/>
              </a:solidFill>
            </a:endParaRPr>
          </a:p>
        </p:txBody>
      </p:sp>
      <p:sp>
        <p:nvSpPr>
          <p:cNvPr id="7" name="Rectangle 6"/>
          <p:cNvSpPr/>
          <p:nvPr userDrawn="1"/>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userDrawn="1"/>
        </p:nvSpPr>
        <p:spPr>
          <a:xfrm>
            <a:off x="-22416" y="6655360"/>
            <a:ext cx="2747868" cy="253916"/>
          </a:xfrm>
          <a:prstGeom prst="rect">
            <a:avLst/>
          </a:prstGeom>
          <a:noFill/>
        </p:spPr>
        <p:txBody>
          <a:bodyPr wrap="none" rtlCol="0">
            <a:spAutoFit/>
          </a:bodyPr>
          <a:lstStyle/>
          <a:p>
            <a:r>
              <a:rPr lang="en-US" sz="1050" dirty="0" smtClean="0">
                <a:solidFill>
                  <a:schemeClr val="bg1"/>
                </a:solidFill>
              </a:rPr>
              <a:t>©M. S. Ramaiah University of Applied Sciences</a:t>
            </a:r>
            <a:endParaRPr lang="en-US" sz="1050" dirty="0">
              <a:solidFill>
                <a:schemeClr val="bg1"/>
              </a:solidFill>
            </a:endParaRPr>
          </a:p>
        </p:txBody>
      </p:sp>
      <p:sp>
        <p:nvSpPr>
          <p:cNvPr id="13" name="Rectangle 12"/>
          <p:cNvSpPr/>
          <p:nvPr userDrawn="1"/>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9505750" y="6324600"/>
            <a:ext cx="457176" cy="369332"/>
          </a:xfrm>
          <a:prstGeom prst="rect">
            <a:avLst/>
          </a:prstGeom>
        </p:spPr>
        <p:txBody>
          <a:bodyPr wrap="none">
            <a:spAutoFit/>
          </a:bodyPr>
          <a:lstStyle/>
          <a:p>
            <a:fld id="{B6F15528-21DE-4FAA-801E-634DDDAF4B2B}" type="slidenum">
              <a:rPr lang="en-US" smtClean="0">
                <a:solidFill>
                  <a:schemeClr val="bg1"/>
                </a:solidFill>
              </a:rPr>
              <a:pPr/>
              <a:t>‹#›</a:t>
            </a:fld>
            <a:endParaRPr lang="en-US" dirty="0">
              <a:solidFill>
                <a:schemeClr val="bg1"/>
              </a:solidFill>
            </a:endParaRPr>
          </a:p>
        </p:txBody>
      </p:sp>
    </p:spTree>
    <p:extLst>
      <p:ext uri="{BB962C8B-B14F-4D97-AF65-F5344CB8AC3E}">
        <p14:creationId xmlns:p14="http://schemas.microsoft.com/office/powerpoint/2010/main" val="1567202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72971" y="273051"/>
            <a:ext cx="5537729"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5300" y="1435101"/>
            <a:ext cx="3259006"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8/11/2018</a:t>
            </a:fld>
            <a:endParaRPr lang="en-US"/>
          </a:p>
        </p:txBody>
      </p:sp>
      <p:sp>
        <p:nvSpPr>
          <p:cNvPr id="6" name="Footer Placeholder 5"/>
          <p:cNvSpPr>
            <a:spLocks noGrp="1"/>
          </p:cNvSpPr>
          <p:nvPr>
            <p:ph type="ftr" sz="quarter" idx="11"/>
          </p:nvPr>
        </p:nvSpPr>
        <p:spPr>
          <a:xfrm>
            <a:off x="3384550" y="6356351"/>
            <a:ext cx="31369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07677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41645" y="612775"/>
            <a:ext cx="59436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941645" y="5367338"/>
            <a:ext cx="59436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8/11/2018</a:t>
            </a:fld>
            <a:endParaRPr lang="en-US"/>
          </a:p>
        </p:txBody>
      </p:sp>
      <p:sp>
        <p:nvSpPr>
          <p:cNvPr id="6" name="Footer Placeholder 5"/>
          <p:cNvSpPr>
            <a:spLocks noGrp="1"/>
          </p:cNvSpPr>
          <p:nvPr>
            <p:ph type="ftr" sz="quarter" idx="11"/>
          </p:nvPr>
        </p:nvSpPr>
        <p:spPr>
          <a:xfrm>
            <a:off x="3384550" y="6356351"/>
            <a:ext cx="31369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30162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Rectangle 12"/>
          <p:cNvSpPr/>
          <p:nvPr/>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6890895" y="6655158"/>
            <a:ext cx="2472152" cy="253916"/>
          </a:xfrm>
          <a:prstGeom prst="rect">
            <a:avLst/>
          </a:prstGeom>
          <a:noFill/>
        </p:spPr>
        <p:txBody>
          <a:bodyPr wrap="none" rtlCol="0">
            <a:spAutoFit/>
          </a:bodyPr>
          <a:lstStyle/>
          <a:p>
            <a:r>
              <a:rPr lang="en-US" sz="1050" dirty="0" smtClean="0">
                <a:solidFill>
                  <a:schemeClr val="bg1"/>
                </a:solidFill>
              </a:rPr>
              <a:t>© Ramaiah University of Applied Sciences</a:t>
            </a:r>
            <a:endParaRPr lang="en-US" sz="1050" dirty="0">
              <a:solidFill>
                <a:schemeClr val="bg1"/>
              </a:solidFill>
            </a:endParaRPr>
          </a:p>
        </p:txBody>
      </p:sp>
      <p:sp>
        <p:nvSpPr>
          <p:cNvPr id="17" name="Rectangle 16"/>
          <p:cNvSpPr/>
          <p:nvPr/>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9505750" y="6324600"/>
            <a:ext cx="457176" cy="369332"/>
          </a:xfrm>
          <a:prstGeom prst="rect">
            <a:avLst/>
          </a:prstGeom>
        </p:spPr>
        <p:txBody>
          <a:bodyPr wrap="none">
            <a:spAutoFit/>
          </a:bodyPr>
          <a:lstStyle/>
          <a:p>
            <a:fld id="{B6F15528-21DE-4FAA-801E-634DDDAF4B2B}" type="slidenum">
              <a:rPr lang="en-US" smtClean="0">
                <a:solidFill>
                  <a:schemeClr val="bg1"/>
                </a:solidFill>
              </a:rPr>
              <a:pPr/>
              <a:t>‹#›</a:t>
            </a:fld>
            <a:endParaRPr lang="en-US" dirty="0">
              <a:solidFill>
                <a:schemeClr val="bg1"/>
              </a:solidFill>
            </a:endParaRPr>
          </a:p>
        </p:txBody>
      </p:sp>
      <p:sp>
        <p:nvSpPr>
          <p:cNvPr id="8" name="TextBox 7"/>
          <p:cNvSpPr txBox="1"/>
          <p:nvPr/>
        </p:nvSpPr>
        <p:spPr>
          <a:xfrm>
            <a:off x="-25758" y="6655158"/>
            <a:ext cx="2177199" cy="253916"/>
          </a:xfrm>
          <a:prstGeom prst="rect">
            <a:avLst/>
          </a:prstGeom>
          <a:noFill/>
        </p:spPr>
        <p:txBody>
          <a:bodyPr wrap="none" rtlCol="0">
            <a:spAutoFit/>
          </a:bodyPr>
          <a:lstStyle/>
          <a:p>
            <a:r>
              <a:rPr lang="en-US" sz="1050" dirty="0" smtClean="0">
                <a:solidFill>
                  <a:schemeClr val="bg1"/>
                </a:solidFill>
              </a:rPr>
              <a:t>Faculty of Engineering &amp; Technology</a:t>
            </a:r>
            <a:endParaRPr lang="en-US" sz="1050" dirty="0">
              <a:solidFill>
                <a:schemeClr val="bg1"/>
              </a:solidFill>
            </a:endParaRPr>
          </a:p>
        </p:txBody>
      </p:sp>
      <p:pic>
        <p:nvPicPr>
          <p:cNvPr id="10" name="Picture 9"/>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0" y="6181725"/>
            <a:ext cx="415290" cy="523875"/>
          </a:xfrm>
          <a:prstGeom prst="rect">
            <a:avLst/>
          </a:prstGeom>
          <a:noFill/>
          <a:ln>
            <a:noFill/>
          </a:ln>
        </p:spPr>
      </p:pic>
      <p:sp>
        <p:nvSpPr>
          <p:cNvPr id="9" name="Rectangle 8"/>
          <p:cNvSpPr/>
          <p:nvPr userDrawn="1"/>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userDrawn="1"/>
        </p:nvSpPr>
        <p:spPr>
          <a:xfrm>
            <a:off x="6890895" y="6655158"/>
            <a:ext cx="2505814" cy="253916"/>
          </a:xfrm>
          <a:prstGeom prst="rect">
            <a:avLst/>
          </a:prstGeom>
          <a:noFill/>
        </p:spPr>
        <p:txBody>
          <a:bodyPr wrap="none" rtlCol="0">
            <a:spAutoFit/>
          </a:bodyPr>
          <a:lstStyle/>
          <a:p>
            <a:r>
              <a:rPr lang="en-US" sz="1050" dirty="0" smtClean="0">
                <a:solidFill>
                  <a:schemeClr val="bg1"/>
                </a:solidFill>
              </a:rPr>
              <a:t>© Ramaiah University of Applied Sciences</a:t>
            </a:r>
            <a:endParaRPr lang="en-US" sz="1050" dirty="0">
              <a:solidFill>
                <a:schemeClr val="bg1"/>
              </a:solidFill>
            </a:endParaRPr>
          </a:p>
        </p:txBody>
      </p:sp>
      <p:sp>
        <p:nvSpPr>
          <p:cNvPr id="15" name="Rectangle 14"/>
          <p:cNvSpPr/>
          <p:nvPr userDrawn="1"/>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a:off x="9505750" y="6324600"/>
            <a:ext cx="457176" cy="369332"/>
          </a:xfrm>
          <a:prstGeom prst="rect">
            <a:avLst/>
          </a:prstGeom>
        </p:spPr>
        <p:txBody>
          <a:bodyPr wrap="none">
            <a:spAutoFit/>
          </a:bodyPr>
          <a:lstStyle/>
          <a:p>
            <a:fld id="{B6F15528-21DE-4FAA-801E-634DDDAF4B2B}" type="slidenum">
              <a:rPr lang="en-US" smtClean="0">
                <a:solidFill>
                  <a:schemeClr val="bg1"/>
                </a:solidFill>
              </a:rPr>
              <a:pPr/>
              <a:t>‹#›</a:t>
            </a:fld>
            <a:endParaRPr lang="en-US" dirty="0">
              <a:solidFill>
                <a:schemeClr val="bg1"/>
              </a:solidFill>
            </a:endParaRPr>
          </a:p>
        </p:txBody>
      </p:sp>
      <p:sp>
        <p:nvSpPr>
          <p:cNvPr id="21" name="TextBox 20"/>
          <p:cNvSpPr txBox="1"/>
          <p:nvPr userDrawn="1"/>
        </p:nvSpPr>
        <p:spPr>
          <a:xfrm>
            <a:off x="-25758" y="6655158"/>
            <a:ext cx="2177199" cy="253916"/>
          </a:xfrm>
          <a:prstGeom prst="rect">
            <a:avLst/>
          </a:prstGeom>
          <a:noFill/>
        </p:spPr>
        <p:txBody>
          <a:bodyPr wrap="none" rtlCol="0">
            <a:spAutoFit/>
          </a:bodyPr>
          <a:lstStyle/>
          <a:p>
            <a:r>
              <a:rPr lang="en-US" sz="1050" dirty="0" smtClean="0">
                <a:solidFill>
                  <a:schemeClr val="bg1"/>
                </a:solidFill>
              </a:rPr>
              <a:t>Faculty of Engineering &amp; Technology</a:t>
            </a:r>
            <a:endParaRPr lang="en-US" sz="1050" dirty="0">
              <a:solidFill>
                <a:schemeClr val="bg1"/>
              </a:solidFill>
            </a:endParaRPr>
          </a:p>
        </p:txBody>
      </p:sp>
    </p:spTree>
    <p:extLst>
      <p:ext uri="{BB962C8B-B14F-4D97-AF65-F5344CB8AC3E}">
        <p14:creationId xmlns:p14="http://schemas.microsoft.com/office/powerpoint/2010/main" val="23764903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55"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043113" y="2094884"/>
            <a:ext cx="5819775" cy="295465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dirty="0" smtClean="0">
                <a:solidFill>
                  <a:srgbClr val="0000CC"/>
                </a:solidFill>
                <a:cs typeface="Times New Roman" pitchFamily="18" charset="0"/>
              </a:rPr>
              <a:t>Sorting Algorithms</a:t>
            </a:r>
            <a:endParaRPr lang="en-US" sz="3200" dirty="0">
              <a:solidFill>
                <a:srgbClr val="0000CC"/>
              </a:solidFill>
              <a:cs typeface="Times New Roman" pitchFamily="18" charset="0"/>
            </a:endParaRPr>
          </a:p>
          <a:p>
            <a:pPr algn="ctr"/>
            <a:r>
              <a:rPr lang="en-US" sz="1400" dirty="0">
                <a:solidFill>
                  <a:srgbClr val="0000CC"/>
                </a:solidFill>
                <a:cs typeface="Times New Roman" pitchFamily="18" charset="0"/>
              </a:rPr>
              <a:t>18ESC108A Elements of Computer Science and Engineering</a:t>
            </a:r>
          </a:p>
          <a:p>
            <a:pPr algn="ctr"/>
            <a:r>
              <a:rPr lang="en-US" sz="1400" dirty="0">
                <a:solidFill>
                  <a:srgbClr val="0000CC"/>
                </a:solidFill>
                <a:cs typeface="Times New Roman" pitchFamily="18" charset="0"/>
              </a:rPr>
              <a:t>B. Tech. 2018</a:t>
            </a:r>
            <a:endParaRPr lang="en-US" sz="3600" dirty="0">
              <a:solidFill>
                <a:srgbClr val="0000CC"/>
              </a:solidFill>
              <a:cs typeface="Times New Roman" pitchFamily="18" charset="0"/>
            </a:endParaRPr>
          </a:p>
          <a:p>
            <a:pPr algn="ctr"/>
            <a:endParaRPr lang="en-US" dirty="0">
              <a:cs typeface="Times New Roman" pitchFamily="18" charset="0"/>
            </a:endParaRPr>
          </a:p>
          <a:p>
            <a:pPr algn="ctr"/>
            <a:r>
              <a:rPr lang="en-US" dirty="0">
                <a:cs typeface="Times New Roman" pitchFamily="18" charset="0"/>
              </a:rPr>
              <a:t>Ami Rai</a:t>
            </a:r>
          </a:p>
          <a:p>
            <a:pPr algn="ctr"/>
            <a:r>
              <a:rPr lang="en-US" dirty="0">
                <a:cs typeface="Times New Roman" pitchFamily="18" charset="0"/>
              </a:rPr>
              <a:t>Roopa G</a:t>
            </a:r>
          </a:p>
          <a:p>
            <a:pPr algn="ctr"/>
            <a:r>
              <a:rPr lang="en-US" dirty="0">
                <a:cs typeface="Times New Roman" pitchFamily="18" charset="0"/>
              </a:rPr>
              <a:t>Chaitra S</a:t>
            </a:r>
          </a:p>
          <a:p>
            <a:pPr algn="ctr"/>
            <a:endParaRPr lang="en-US" dirty="0">
              <a:cs typeface="Times New Roman" pitchFamily="18" charset="0"/>
            </a:endParaRPr>
          </a:p>
          <a:p>
            <a:pPr algn="ctr"/>
            <a:r>
              <a:rPr lang="en-US" sz="1200" dirty="0"/>
              <a:t>Department of Computer Science and Engineering</a:t>
            </a:r>
          </a:p>
          <a:p>
            <a:pPr algn="ctr"/>
            <a:r>
              <a:rPr lang="en-US" sz="1200" dirty="0"/>
              <a:t>Faculty of Engineering and Technology</a:t>
            </a:r>
          </a:p>
          <a:p>
            <a:pPr algn="ctr"/>
            <a:r>
              <a:rPr lang="en-US" sz="1200" dirty="0"/>
              <a:t>Ramaiah University of Applied Sciences</a:t>
            </a:r>
          </a:p>
        </p:txBody>
      </p:sp>
    </p:spTree>
    <p:extLst>
      <p:ext uri="{BB962C8B-B14F-4D97-AF65-F5344CB8AC3E}">
        <p14:creationId xmlns:p14="http://schemas.microsoft.com/office/powerpoint/2010/main" val="466213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ext Box 1"/>
          <p:cNvSpPr txBox="1">
            <a:spLocks noChangeArrowheads="1"/>
          </p:cNvSpPr>
          <p:nvPr/>
        </p:nvSpPr>
        <p:spPr bwMode="auto">
          <a:xfrm>
            <a:off x="742950" y="457200"/>
            <a:ext cx="8420100" cy="685800"/>
          </a:xfrm>
          <a:prstGeom prst="rect">
            <a:avLst/>
          </a:prstGeom>
          <a:noFill/>
          <a:ln w="9525">
            <a:noFill/>
            <a:round/>
            <a:headEnd/>
            <a:tailEnd/>
          </a:ln>
          <a:effectLst/>
        </p:spPr>
        <p:txBody>
          <a:bodyPr lIns="90000" tIns="46800" rIns="90000" bIns="468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dirty="0" smtClean="0">
                <a:latin typeface="Calibri" pitchFamily="34" charset="0"/>
                <a:ea typeface="+mj-ea"/>
                <a:cs typeface="Times New Roman" pitchFamily="18" charset="0"/>
              </a:rPr>
              <a:t>Worst Case Performance</a:t>
            </a:r>
          </a:p>
        </p:txBody>
      </p:sp>
      <p:sp>
        <p:nvSpPr>
          <p:cNvPr id="23554" name="Text Box 2"/>
          <p:cNvSpPr txBox="1">
            <a:spLocks noChangeArrowheads="1"/>
          </p:cNvSpPr>
          <p:nvPr/>
        </p:nvSpPr>
        <p:spPr bwMode="auto">
          <a:xfrm>
            <a:off x="381000" y="1600200"/>
            <a:ext cx="8947150" cy="3962400"/>
          </a:xfrm>
          <a:prstGeom prst="rect">
            <a:avLst/>
          </a:prstGeom>
          <a:noFill/>
          <a:ln w="9525">
            <a:noFill/>
            <a:round/>
            <a:headEnd/>
            <a:tailEnd/>
          </a:ln>
          <a:effectLst/>
        </p:spPr>
        <p:txBody>
          <a:bodyPr lIns="90000" tIns="46800" rIns="90000" bIns="46800"/>
          <a:lstStyle/>
          <a:p>
            <a:pPr marL="330200" indent="-330200" algn="just">
              <a:lnSpc>
                <a:spcPct val="90000"/>
              </a:lnSpc>
              <a:spcBef>
                <a:spcPts val="500"/>
              </a:spcBef>
              <a:buFont typeface="Times New Roman" pitchFamily="16" charset="0"/>
              <a:buBlip>
                <a:blip r:embed="rId3"/>
              </a:buBlip>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pPr>
            <a:r>
              <a:rPr lang="en-US" sz="2400" dirty="0">
                <a:solidFill>
                  <a:srgbClr val="000000"/>
                </a:solidFill>
                <a:ea typeface="DejaVu Sans" pitchFamily="32" charset="2"/>
                <a:cs typeface="DejaVu Sans" pitchFamily="32" charset="2"/>
              </a:rPr>
              <a:t>Bubble sort has worst-case complexity O</a:t>
            </a:r>
            <a:r>
              <a:rPr lang="en-US" sz="2400" i="1" dirty="0">
                <a:solidFill>
                  <a:srgbClr val="000000"/>
                </a:solidFill>
                <a:ea typeface="DejaVu Sans" pitchFamily="32" charset="2"/>
                <a:cs typeface="DejaVu Sans" pitchFamily="32" charset="2"/>
              </a:rPr>
              <a:t>(n</a:t>
            </a:r>
            <a:r>
              <a:rPr lang="en-US" sz="2400" i="1" baseline="30000" dirty="0">
                <a:solidFill>
                  <a:srgbClr val="000000"/>
                </a:solidFill>
                <a:ea typeface="DejaVu Sans" pitchFamily="32" charset="2"/>
                <a:cs typeface="DejaVu Sans" pitchFamily="32" charset="2"/>
              </a:rPr>
              <a:t>2</a:t>
            </a:r>
            <a:r>
              <a:rPr lang="en-US" sz="2400" i="1" dirty="0">
                <a:solidFill>
                  <a:srgbClr val="000000"/>
                </a:solidFill>
                <a:ea typeface="DejaVu Sans" pitchFamily="32" charset="2"/>
                <a:cs typeface="DejaVu Sans" pitchFamily="32" charset="2"/>
              </a:rPr>
              <a:t>)</a:t>
            </a:r>
            <a:r>
              <a:rPr lang="en-US" sz="2400" dirty="0">
                <a:solidFill>
                  <a:srgbClr val="000000"/>
                </a:solidFill>
                <a:ea typeface="DejaVu Sans" pitchFamily="32" charset="2"/>
                <a:cs typeface="DejaVu Sans" pitchFamily="32" charset="2"/>
              </a:rPr>
              <a:t> on lists of size </a:t>
            </a:r>
            <a:r>
              <a:rPr lang="en-US" sz="2400" i="1" dirty="0" smtClean="0">
                <a:solidFill>
                  <a:srgbClr val="000000"/>
                </a:solidFill>
                <a:ea typeface="DejaVu Sans" pitchFamily="32" charset="2"/>
                <a:cs typeface="DejaVu Sans" pitchFamily="32" charset="2"/>
              </a:rPr>
              <a:t>n</a:t>
            </a:r>
            <a:endParaRPr lang="en-US" sz="2400" dirty="0">
              <a:solidFill>
                <a:srgbClr val="000000"/>
              </a:solidFill>
              <a:ea typeface="DejaVu Sans" pitchFamily="32" charset="2"/>
              <a:cs typeface="DejaVu Sans" pitchFamily="32" charset="2"/>
            </a:endParaRPr>
          </a:p>
          <a:p>
            <a:pPr marL="787400" lvl="1" indent="-330200" algn="just">
              <a:lnSpc>
                <a:spcPct val="90000"/>
              </a:lnSpc>
              <a:spcBef>
                <a:spcPts val="500"/>
              </a:spcBef>
              <a:buFont typeface="Times New Roman" pitchFamily="16" charset="0"/>
              <a:buBlip>
                <a:blip r:embed="rId3"/>
              </a:buBlip>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pPr>
            <a:r>
              <a:rPr lang="en-US" sz="2200" dirty="0" smtClean="0">
                <a:solidFill>
                  <a:srgbClr val="000000"/>
                </a:solidFill>
                <a:ea typeface="DejaVu Sans" pitchFamily="32" charset="2"/>
                <a:cs typeface="DejaVu Sans" pitchFamily="32" charset="2"/>
              </a:rPr>
              <a:t>Each </a:t>
            </a:r>
            <a:r>
              <a:rPr lang="en-US" sz="2200" dirty="0">
                <a:solidFill>
                  <a:srgbClr val="000000"/>
                </a:solidFill>
                <a:ea typeface="DejaVu Sans" pitchFamily="32" charset="2"/>
                <a:cs typeface="DejaVu Sans" pitchFamily="32" charset="2"/>
              </a:rPr>
              <a:t>element is moved no more than one step each </a:t>
            </a:r>
            <a:r>
              <a:rPr lang="en-US" sz="2200" dirty="0" smtClean="0">
                <a:solidFill>
                  <a:srgbClr val="000000"/>
                </a:solidFill>
                <a:ea typeface="DejaVu Sans" pitchFamily="32" charset="2"/>
                <a:cs typeface="DejaVu Sans" pitchFamily="32" charset="2"/>
              </a:rPr>
              <a:t>time</a:t>
            </a:r>
            <a:endParaRPr lang="en-US" sz="2200" dirty="0">
              <a:solidFill>
                <a:srgbClr val="000000"/>
              </a:solidFill>
              <a:ea typeface="DejaVu Sans" pitchFamily="32" charset="2"/>
              <a:cs typeface="DejaVu Sans" pitchFamily="32" charset="2"/>
            </a:endParaRPr>
          </a:p>
          <a:p>
            <a:pPr marL="787400" lvl="1" indent="-330200" algn="just">
              <a:lnSpc>
                <a:spcPct val="90000"/>
              </a:lnSpc>
              <a:spcBef>
                <a:spcPts val="500"/>
              </a:spcBef>
              <a:buFont typeface="Times New Roman" pitchFamily="16" charset="0"/>
              <a:buBlip>
                <a:blip r:embed="rId3"/>
              </a:buBlip>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pPr>
            <a:r>
              <a:rPr lang="en-US" sz="2200" dirty="0">
                <a:solidFill>
                  <a:srgbClr val="000000"/>
                </a:solidFill>
                <a:ea typeface="DejaVu Sans" pitchFamily="32" charset="2"/>
                <a:cs typeface="DejaVu Sans" pitchFamily="32" charset="2"/>
              </a:rPr>
              <a:t>No element can be more than a distance of </a:t>
            </a:r>
            <a:r>
              <a:rPr lang="en-US" sz="2200" i="1" dirty="0" smtClean="0">
                <a:solidFill>
                  <a:srgbClr val="000000"/>
                </a:solidFill>
                <a:ea typeface="DejaVu Sans" pitchFamily="32" charset="2"/>
                <a:cs typeface="DejaVu Sans" pitchFamily="32" charset="2"/>
              </a:rPr>
              <a:t>n-1</a:t>
            </a:r>
            <a:r>
              <a:rPr lang="en-US" sz="2200" dirty="0" smtClean="0">
                <a:solidFill>
                  <a:srgbClr val="000000"/>
                </a:solidFill>
                <a:ea typeface="DejaVu Sans" pitchFamily="32" charset="2"/>
                <a:cs typeface="DejaVu Sans" pitchFamily="32" charset="2"/>
              </a:rPr>
              <a:t> </a:t>
            </a:r>
            <a:r>
              <a:rPr lang="en-US" sz="2200" dirty="0">
                <a:solidFill>
                  <a:srgbClr val="000000"/>
                </a:solidFill>
                <a:ea typeface="DejaVu Sans" pitchFamily="32" charset="2"/>
                <a:cs typeface="DejaVu Sans" pitchFamily="32" charset="2"/>
              </a:rPr>
              <a:t>away from its final sorted position, so we use at most </a:t>
            </a:r>
            <a:r>
              <a:rPr lang="en-US" sz="2200" i="1" dirty="0">
                <a:solidFill>
                  <a:srgbClr val="000000"/>
                </a:solidFill>
                <a:ea typeface="DejaVu Sans" pitchFamily="32" charset="2"/>
                <a:cs typeface="DejaVu Sans" pitchFamily="32" charset="2"/>
              </a:rPr>
              <a:t>n - 1 = O(n)</a:t>
            </a:r>
            <a:r>
              <a:rPr lang="en-US" sz="2200" dirty="0">
                <a:solidFill>
                  <a:srgbClr val="000000"/>
                </a:solidFill>
                <a:ea typeface="DejaVu Sans" pitchFamily="32" charset="2"/>
                <a:cs typeface="DejaVu Sans" pitchFamily="32" charset="2"/>
              </a:rPr>
              <a:t> operations to move an element to its final sorted position, and use no more than </a:t>
            </a:r>
            <a:r>
              <a:rPr lang="en-US" sz="2200" i="1" dirty="0">
                <a:solidFill>
                  <a:srgbClr val="000000"/>
                </a:solidFill>
                <a:ea typeface="DejaVu Sans" pitchFamily="32" charset="2"/>
                <a:cs typeface="DejaVu Sans" pitchFamily="32" charset="2"/>
              </a:rPr>
              <a:t>(n - 1)</a:t>
            </a:r>
            <a:r>
              <a:rPr lang="en-US" sz="2200" i="1" baseline="30000" dirty="0">
                <a:solidFill>
                  <a:srgbClr val="000000"/>
                </a:solidFill>
                <a:ea typeface="DejaVu Sans" pitchFamily="32" charset="2"/>
                <a:cs typeface="DejaVu Sans" pitchFamily="32" charset="2"/>
              </a:rPr>
              <a:t>2</a:t>
            </a:r>
            <a:r>
              <a:rPr lang="en-US" sz="2200" i="1" dirty="0">
                <a:solidFill>
                  <a:srgbClr val="000000"/>
                </a:solidFill>
                <a:ea typeface="DejaVu Sans" pitchFamily="32" charset="2"/>
                <a:cs typeface="DejaVu Sans" pitchFamily="32" charset="2"/>
              </a:rPr>
              <a:t> = O(n</a:t>
            </a:r>
            <a:r>
              <a:rPr lang="en-US" sz="2200" i="1" baseline="30000" dirty="0">
                <a:solidFill>
                  <a:srgbClr val="000000"/>
                </a:solidFill>
                <a:ea typeface="DejaVu Sans" pitchFamily="32" charset="2"/>
                <a:cs typeface="DejaVu Sans" pitchFamily="32" charset="2"/>
              </a:rPr>
              <a:t>2</a:t>
            </a:r>
            <a:r>
              <a:rPr lang="en-US" sz="2200" i="1" dirty="0">
                <a:solidFill>
                  <a:srgbClr val="000000"/>
                </a:solidFill>
                <a:ea typeface="DejaVu Sans" pitchFamily="32" charset="2"/>
                <a:cs typeface="DejaVu Sans" pitchFamily="32" charset="2"/>
              </a:rPr>
              <a:t>)</a:t>
            </a:r>
            <a:r>
              <a:rPr lang="en-US" sz="2200" dirty="0">
                <a:solidFill>
                  <a:srgbClr val="000000"/>
                </a:solidFill>
                <a:ea typeface="DejaVu Sans" pitchFamily="32" charset="2"/>
                <a:cs typeface="DejaVu Sans" pitchFamily="32" charset="2"/>
              </a:rPr>
              <a:t> operations in the worst </a:t>
            </a:r>
            <a:r>
              <a:rPr lang="en-US" sz="2200" dirty="0" smtClean="0">
                <a:solidFill>
                  <a:srgbClr val="000000"/>
                </a:solidFill>
                <a:ea typeface="DejaVu Sans" pitchFamily="32" charset="2"/>
                <a:cs typeface="DejaVu Sans" pitchFamily="32" charset="2"/>
              </a:rPr>
              <a:t>case</a:t>
            </a:r>
            <a:endParaRPr lang="en-US" sz="2200" dirty="0">
              <a:solidFill>
                <a:srgbClr val="000000"/>
              </a:solidFill>
              <a:ea typeface="DejaVu Sans" pitchFamily="32" charset="2"/>
              <a:cs typeface="DejaVu Sans" pitchFamily="32" charset="2"/>
            </a:endParaRPr>
          </a:p>
          <a:p>
            <a:pPr marL="787400" lvl="1" indent="-330200" algn="just">
              <a:lnSpc>
                <a:spcPct val="90000"/>
              </a:lnSpc>
              <a:spcBef>
                <a:spcPts val="500"/>
              </a:spcBef>
              <a:buFont typeface="Times New Roman" pitchFamily="16" charset="0"/>
              <a:buBlip>
                <a:blip r:embed="rId3"/>
              </a:buBlip>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pPr>
            <a:r>
              <a:rPr lang="en-US" sz="2200" dirty="0">
                <a:solidFill>
                  <a:srgbClr val="000000"/>
                </a:solidFill>
                <a:ea typeface="DejaVu Sans" pitchFamily="32" charset="2"/>
                <a:cs typeface="DejaVu Sans" pitchFamily="32" charset="2"/>
              </a:rPr>
              <a:t>On a list where the smallest element is at the bottom, each pass through the list will only move it up by one step, so we will take </a:t>
            </a:r>
            <a:r>
              <a:rPr lang="en-US" sz="2200" i="1" dirty="0" smtClean="0">
                <a:solidFill>
                  <a:srgbClr val="000000"/>
                </a:solidFill>
                <a:ea typeface="DejaVu Sans" pitchFamily="32" charset="2"/>
                <a:cs typeface="DejaVu Sans" pitchFamily="32" charset="2"/>
              </a:rPr>
              <a:t>n- </a:t>
            </a:r>
            <a:r>
              <a:rPr lang="en-US" sz="2200" i="1" dirty="0">
                <a:solidFill>
                  <a:srgbClr val="000000"/>
                </a:solidFill>
                <a:ea typeface="DejaVu Sans" pitchFamily="32" charset="2"/>
                <a:cs typeface="DejaVu Sans" pitchFamily="32" charset="2"/>
              </a:rPr>
              <a:t>1</a:t>
            </a:r>
            <a:r>
              <a:rPr lang="en-US" sz="2200" dirty="0">
                <a:solidFill>
                  <a:srgbClr val="000000"/>
                </a:solidFill>
                <a:ea typeface="DejaVu Sans" pitchFamily="32" charset="2"/>
                <a:cs typeface="DejaVu Sans" pitchFamily="32" charset="2"/>
              </a:rPr>
              <a:t> passes to move it to its final sorted position.</a:t>
            </a:r>
          </a:p>
          <a:p>
            <a:pPr marL="787400" lvl="1" indent="-330200" algn="just">
              <a:lnSpc>
                <a:spcPct val="90000"/>
              </a:lnSpc>
              <a:spcBef>
                <a:spcPts val="500"/>
              </a:spcBef>
              <a:buFont typeface="Times New Roman" pitchFamily="16" charset="0"/>
              <a:buBlip>
                <a:blip r:embed="rId3"/>
              </a:buBlip>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pPr>
            <a:r>
              <a:rPr lang="en-US" sz="2200" dirty="0">
                <a:solidFill>
                  <a:srgbClr val="000000"/>
                </a:solidFill>
                <a:ea typeface="DejaVu Sans" pitchFamily="32" charset="2"/>
                <a:cs typeface="DejaVu Sans" pitchFamily="32" charset="2"/>
              </a:rPr>
              <a:t>As each pass traverses the whole list a pass will take </a:t>
            </a:r>
            <a:r>
              <a:rPr lang="en-US" sz="2200" i="1" dirty="0">
                <a:solidFill>
                  <a:srgbClr val="000000"/>
                </a:solidFill>
                <a:ea typeface="DejaVu Sans" pitchFamily="32" charset="2"/>
                <a:cs typeface="DejaVu Sans" pitchFamily="32" charset="2"/>
              </a:rPr>
              <a:t>n - 1 = O(n)</a:t>
            </a:r>
            <a:r>
              <a:rPr lang="en-US" sz="2200" dirty="0">
                <a:solidFill>
                  <a:srgbClr val="000000"/>
                </a:solidFill>
                <a:ea typeface="DejaVu Sans" pitchFamily="32" charset="2"/>
                <a:cs typeface="DejaVu Sans" pitchFamily="32" charset="2"/>
              </a:rPr>
              <a:t> </a:t>
            </a:r>
            <a:r>
              <a:rPr lang="en-US" sz="2200" dirty="0" smtClean="0">
                <a:solidFill>
                  <a:srgbClr val="000000"/>
                </a:solidFill>
                <a:ea typeface="DejaVu Sans" pitchFamily="32" charset="2"/>
                <a:cs typeface="DejaVu Sans" pitchFamily="32" charset="2"/>
              </a:rPr>
              <a:t>operations</a:t>
            </a:r>
            <a:endParaRPr lang="en-US" sz="2200" dirty="0">
              <a:solidFill>
                <a:srgbClr val="000000"/>
              </a:solidFill>
              <a:ea typeface="DejaVu Sans" pitchFamily="32" charset="2"/>
              <a:cs typeface="DejaVu Sans" pitchFamily="32" charset="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ext Box 1"/>
          <p:cNvSpPr txBox="1">
            <a:spLocks noChangeArrowheads="1"/>
          </p:cNvSpPr>
          <p:nvPr/>
        </p:nvSpPr>
        <p:spPr bwMode="auto">
          <a:xfrm>
            <a:off x="742950" y="457200"/>
            <a:ext cx="8420100" cy="685800"/>
          </a:xfrm>
          <a:prstGeom prst="rect">
            <a:avLst/>
          </a:prstGeom>
          <a:noFill/>
          <a:ln w="9525">
            <a:noFill/>
            <a:round/>
            <a:headEnd/>
            <a:tailEnd/>
          </a:ln>
          <a:effectLst/>
        </p:spPr>
        <p:txBody>
          <a:bodyPr lIns="90000" tIns="46800" rIns="90000" bIns="468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dirty="0">
                <a:latin typeface="Calibri" pitchFamily="34" charset="0"/>
                <a:ea typeface="+mj-ea"/>
                <a:cs typeface="Times New Roman" pitchFamily="18" charset="0"/>
              </a:rPr>
              <a:t>Best Case Performance</a:t>
            </a:r>
          </a:p>
        </p:txBody>
      </p:sp>
      <p:sp>
        <p:nvSpPr>
          <p:cNvPr id="23554" name="Text Box 2"/>
          <p:cNvSpPr txBox="1">
            <a:spLocks noChangeArrowheads="1"/>
          </p:cNvSpPr>
          <p:nvPr/>
        </p:nvSpPr>
        <p:spPr bwMode="auto">
          <a:xfrm>
            <a:off x="577850" y="1600200"/>
            <a:ext cx="8750300" cy="3962400"/>
          </a:xfrm>
          <a:prstGeom prst="rect">
            <a:avLst/>
          </a:prstGeom>
          <a:noFill/>
          <a:ln w="9525">
            <a:noFill/>
            <a:round/>
            <a:headEnd/>
            <a:tailEnd/>
          </a:ln>
          <a:effectLst/>
        </p:spPr>
        <p:txBody>
          <a:bodyPr lIns="90000" tIns="46800" rIns="90000" bIns="46800"/>
          <a:lstStyle/>
          <a:p>
            <a:pPr marL="330200" indent="-330200" algn="just">
              <a:lnSpc>
                <a:spcPct val="90000"/>
              </a:lnSpc>
              <a:spcBef>
                <a:spcPts val="500"/>
              </a:spcBef>
              <a:buFont typeface="Times New Roman" pitchFamily="16" charset="0"/>
              <a:buBlip>
                <a:blip r:embed="rId3"/>
              </a:buBlip>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pPr>
            <a:r>
              <a:rPr lang="en-US" sz="2400" dirty="0">
                <a:solidFill>
                  <a:srgbClr val="000000"/>
                </a:solidFill>
                <a:ea typeface="DejaVu Sans" pitchFamily="32" charset="2"/>
                <a:cs typeface="DejaVu Sans" pitchFamily="32" charset="2"/>
              </a:rPr>
              <a:t>When a list is already sorted, bubble sort will pass through the list once, and find that it does not need to swap any elements. This means the list is already </a:t>
            </a:r>
            <a:r>
              <a:rPr lang="en-US" sz="2400" dirty="0" smtClean="0">
                <a:solidFill>
                  <a:srgbClr val="000000"/>
                </a:solidFill>
                <a:ea typeface="DejaVu Sans" pitchFamily="32" charset="2"/>
                <a:cs typeface="DejaVu Sans" pitchFamily="32" charset="2"/>
              </a:rPr>
              <a:t>sorted</a:t>
            </a:r>
            <a:endParaRPr lang="en-US" sz="2400" dirty="0">
              <a:solidFill>
                <a:srgbClr val="000000"/>
              </a:solidFill>
              <a:ea typeface="DejaVu Sans" pitchFamily="32" charset="2"/>
              <a:cs typeface="DejaVu Sans" pitchFamily="32" charset="2"/>
            </a:endParaRPr>
          </a:p>
          <a:p>
            <a:pPr marL="330200" indent="-330200" algn="just">
              <a:lnSpc>
                <a:spcPct val="90000"/>
              </a:lnSpc>
              <a:spcBef>
                <a:spcPts val="500"/>
              </a:spcBef>
              <a:buFont typeface="Times New Roman" pitchFamily="16" charset="0"/>
              <a:buBlip>
                <a:blip r:embed="rId3"/>
              </a:buBlip>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pPr>
            <a:endParaRPr lang="en-US" sz="2400" dirty="0" smtClean="0">
              <a:solidFill>
                <a:srgbClr val="000000"/>
              </a:solidFill>
              <a:ea typeface="DejaVu Sans" pitchFamily="32" charset="2"/>
              <a:cs typeface="DejaVu Sans" pitchFamily="32" charset="2"/>
            </a:endParaRPr>
          </a:p>
          <a:p>
            <a:pPr marL="330200" indent="-330200" algn="just">
              <a:lnSpc>
                <a:spcPct val="90000"/>
              </a:lnSpc>
              <a:spcBef>
                <a:spcPts val="500"/>
              </a:spcBef>
              <a:buFont typeface="Times New Roman" pitchFamily="16" charset="0"/>
              <a:buBlip>
                <a:blip r:embed="rId3"/>
              </a:buBlip>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pPr>
            <a:r>
              <a:rPr lang="en-US" sz="2400" dirty="0" smtClean="0">
                <a:solidFill>
                  <a:srgbClr val="000000"/>
                </a:solidFill>
                <a:ea typeface="DejaVu Sans" pitchFamily="32" charset="2"/>
                <a:cs typeface="DejaVu Sans" pitchFamily="32" charset="2"/>
              </a:rPr>
              <a:t>Thus </a:t>
            </a:r>
            <a:r>
              <a:rPr lang="en-US" sz="2400" dirty="0">
                <a:solidFill>
                  <a:srgbClr val="000000"/>
                </a:solidFill>
                <a:ea typeface="DejaVu Sans" pitchFamily="32" charset="2"/>
                <a:cs typeface="DejaVu Sans" pitchFamily="32" charset="2"/>
              </a:rPr>
              <a:t>bubble sort will take O(n) time when the list is completely </a:t>
            </a:r>
            <a:r>
              <a:rPr lang="en-US" sz="2400" dirty="0" smtClean="0">
                <a:solidFill>
                  <a:srgbClr val="000000"/>
                </a:solidFill>
                <a:ea typeface="DejaVu Sans" pitchFamily="32" charset="2"/>
                <a:cs typeface="DejaVu Sans" pitchFamily="32" charset="2"/>
              </a:rPr>
              <a:t>sorted</a:t>
            </a:r>
            <a:endParaRPr lang="en-US" sz="2400" dirty="0">
              <a:solidFill>
                <a:srgbClr val="000000"/>
              </a:solidFill>
              <a:ea typeface="DejaVu Sans" pitchFamily="32" charset="2"/>
              <a:cs typeface="DejaVu Sans" pitchFamily="32" charset="2"/>
            </a:endParaRPr>
          </a:p>
          <a:p>
            <a:pPr marL="330200" indent="-330200" algn="just">
              <a:lnSpc>
                <a:spcPct val="90000"/>
              </a:lnSpc>
              <a:spcBef>
                <a:spcPts val="500"/>
              </a:spcBef>
              <a:buFont typeface="Times New Roman" pitchFamily="16" charset="0"/>
              <a:buBlip>
                <a:blip r:embed="rId3"/>
              </a:buBlip>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pPr>
            <a:endParaRPr lang="en-US" sz="2400" dirty="0" smtClean="0">
              <a:solidFill>
                <a:srgbClr val="000000"/>
              </a:solidFill>
              <a:ea typeface="DejaVu Sans" pitchFamily="32" charset="2"/>
              <a:cs typeface="DejaVu Sans" pitchFamily="32" charset="2"/>
            </a:endParaRPr>
          </a:p>
          <a:p>
            <a:pPr marL="330200" indent="-330200" algn="just">
              <a:lnSpc>
                <a:spcPct val="90000"/>
              </a:lnSpc>
              <a:spcBef>
                <a:spcPts val="500"/>
              </a:spcBef>
              <a:buFont typeface="Times New Roman" pitchFamily="16" charset="0"/>
              <a:buBlip>
                <a:blip r:embed="rId3"/>
              </a:buBlip>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pPr>
            <a:r>
              <a:rPr lang="en-US" sz="2400" dirty="0" smtClean="0">
                <a:solidFill>
                  <a:srgbClr val="000000"/>
                </a:solidFill>
                <a:ea typeface="DejaVu Sans" pitchFamily="32" charset="2"/>
                <a:cs typeface="DejaVu Sans" pitchFamily="32" charset="2"/>
              </a:rPr>
              <a:t>It </a:t>
            </a:r>
            <a:r>
              <a:rPr lang="en-US" sz="2400" dirty="0">
                <a:solidFill>
                  <a:srgbClr val="000000"/>
                </a:solidFill>
                <a:ea typeface="DejaVu Sans" pitchFamily="32" charset="2"/>
                <a:cs typeface="DejaVu Sans" pitchFamily="32" charset="2"/>
              </a:rPr>
              <a:t>will also use considerably less time if the elements in the list are not too far from their sorted </a:t>
            </a:r>
            <a:r>
              <a:rPr lang="en-US" sz="2400" dirty="0" smtClean="0">
                <a:solidFill>
                  <a:srgbClr val="000000"/>
                </a:solidFill>
                <a:ea typeface="DejaVu Sans" pitchFamily="32" charset="2"/>
                <a:cs typeface="DejaVu Sans" pitchFamily="32" charset="2"/>
              </a:rPr>
              <a:t>places</a:t>
            </a:r>
            <a:endParaRPr lang="en-US" sz="2400" dirty="0">
              <a:solidFill>
                <a:srgbClr val="000000"/>
              </a:solidFill>
              <a:ea typeface="DejaVu Sans" pitchFamily="32" charset="2"/>
              <a:cs typeface="DejaVu Sans" pitchFamily="32" charset="2"/>
            </a:endParaRPr>
          </a:p>
        </p:txBody>
      </p:sp>
    </p:spTree>
    <p:extLst>
      <p:ext uri="{BB962C8B-B14F-4D97-AF65-F5344CB8AC3E}">
        <p14:creationId xmlns:p14="http://schemas.microsoft.com/office/powerpoint/2010/main" val="60387169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ext Box 1"/>
          <p:cNvSpPr txBox="1">
            <a:spLocks noChangeArrowheads="1"/>
          </p:cNvSpPr>
          <p:nvPr/>
        </p:nvSpPr>
        <p:spPr bwMode="auto">
          <a:xfrm>
            <a:off x="742950" y="457200"/>
            <a:ext cx="8420100" cy="685800"/>
          </a:xfrm>
          <a:prstGeom prst="rect">
            <a:avLst/>
          </a:prstGeom>
          <a:noFill/>
          <a:ln w="9525">
            <a:noFill/>
            <a:round/>
            <a:headEnd/>
            <a:tailEnd/>
          </a:ln>
          <a:effectLst/>
        </p:spPr>
        <p:txBody>
          <a:bodyPr lIns="90000" tIns="46800" rIns="90000" bIns="468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dirty="0" smtClean="0">
                <a:latin typeface="Calibri" pitchFamily="34" charset="0"/>
                <a:ea typeface="+mj-ea"/>
                <a:cs typeface="Times New Roman" pitchFamily="18" charset="0"/>
              </a:rPr>
              <a:t>Selection Sort</a:t>
            </a:r>
          </a:p>
        </p:txBody>
      </p:sp>
      <p:sp>
        <p:nvSpPr>
          <p:cNvPr id="25602" name="Text Box 2"/>
          <p:cNvSpPr txBox="1">
            <a:spLocks noChangeArrowheads="1"/>
          </p:cNvSpPr>
          <p:nvPr/>
        </p:nvSpPr>
        <p:spPr bwMode="auto">
          <a:xfrm>
            <a:off x="457200" y="1295400"/>
            <a:ext cx="9067800" cy="4724400"/>
          </a:xfrm>
          <a:prstGeom prst="rect">
            <a:avLst/>
          </a:prstGeom>
          <a:noFill/>
          <a:ln w="9525">
            <a:noFill/>
            <a:round/>
            <a:headEnd/>
            <a:tailEnd/>
          </a:ln>
          <a:effectLst/>
        </p:spPr>
        <p:txBody>
          <a:bodyPr lIns="90000" tIns="46800" rIns="90000" bIns="46800"/>
          <a:lstStyle/>
          <a:p>
            <a:pPr marL="330200" indent="-330200" algn="just">
              <a:spcBef>
                <a:spcPts val="600"/>
              </a:spcBef>
              <a:buFont typeface="Times New Roman" pitchFamily="16" charset="0"/>
              <a:buBlip>
                <a:blip r:embed="rId3"/>
              </a:buBlip>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pPr>
            <a:r>
              <a:rPr lang="en-US" sz="2400" dirty="0" smtClean="0">
                <a:solidFill>
                  <a:srgbClr val="000000"/>
                </a:solidFill>
                <a:ea typeface="DejaVu Sans" pitchFamily="32" charset="2"/>
                <a:cs typeface="DejaVu Sans" pitchFamily="32" charset="2"/>
              </a:rPr>
              <a:t>A sorting </a:t>
            </a:r>
            <a:r>
              <a:rPr lang="en-US" sz="2400" dirty="0">
                <a:solidFill>
                  <a:srgbClr val="000000"/>
                </a:solidFill>
                <a:ea typeface="DejaVu Sans" pitchFamily="32" charset="2"/>
                <a:cs typeface="DejaVu Sans" pitchFamily="32" charset="2"/>
              </a:rPr>
              <a:t>algorithm, specifically an in-place comparison </a:t>
            </a:r>
            <a:r>
              <a:rPr lang="en-US" sz="2400" dirty="0" smtClean="0">
                <a:solidFill>
                  <a:srgbClr val="000000"/>
                </a:solidFill>
                <a:ea typeface="DejaVu Sans" pitchFamily="32" charset="2"/>
                <a:cs typeface="DejaVu Sans" pitchFamily="32" charset="2"/>
              </a:rPr>
              <a:t>sort</a:t>
            </a:r>
            <a:endParaRPr lang="en-US" sz="2400" dirty="0">
              <a:solidFill>
                <a:srgbClr val="000000"/>
              </a:solidFill>
              <a:ea typeface="DejaVu Sans" pitchFamily="32" charset="2"/>
              <a:cs typeface="DejaVu Sans" pitchFamily="32" charset="2"/>
            </a:endParaRPr>
          </a:p>
          <a:p>
            <a:pPr marL="330200" indent="-330200" algn="just">
              <a:spcBef>
                <a:spcPts val="600"/>
              </a:spcBef>
              <a:buFont typeface="Times New Roman" pitchFamily="16" charset="0"/>
              <a:buBlip>
                <a:blip r:embed="rId3"/>
              </a:buBlip>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pPr>
            <a:r>
              <a:rPr lang="en-US" sz="2400" dirty="0" smtClean="0">
                <a:solidFill>
                  <a:srgbClr val="000000"/>
                </a:solidFill>
                <a:ea typeface="DejaVu Sans" pitchFamily="32" charset="2"/>
                <a:cs typeface="DejaVu Sans" pitchFamily="32" charset="2"/>
              </a:rPr>
              <a:t>Noted </a:t>
            </a:r>
            <a:r>
              <a:rPr lang="en-US" sz="2400" dirty="0">
                <a:solidFill>
                  <a:srgbClr val="000000"/>
                </a:solidFill>
                <a:ea typeface="DejaVu Sans" pitchFamily="32" charset="2"/>
                <a:cs typeface="DejaVu Sans" pitchFamily="32" charset="2"/>
              </a:rPr>
              <a:t>for its </a:t>
            </a:r>
            <a:r>
              <a:rPr lang="en-US" sz="2400" dirty="0" smtClean="0">
                <a:solidFill>
                  <a:srgbClr val="000000"/>
                </a:solidFill>
                <a:ea typeface="DejaVu Sans" pitchFamily="32" charset="2"/>
                <a:cs typeface="DejaVu Sans" pitchFamily="32" charset="2"/>
              </a:rPr>
              <a:t>simplicity</a:t>
            </a:r>
          </a:p>
          <a:p>
            <a:pPr marL="330200" indent="-330200" algn="just">
              <a:spcBef>
                <a:spcPts val="600"/>
              </a:spcBef>
              <a:buFont typeface="Times New Roman" pitchFamily="16" charset="0"/>
              <a:buBlip>
                <a:blip r:embed="rId3"/>
              </a:buBlip>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pPr>
            <a:r>
              <a:rPr lang="en-US" sz="2400" dirty="0" smtClean="0">
                <a:solidFill>
                  <a:srgbClr val="000000"/>
                </a:solidFill>
                <a:ea typeface="DejaVu Sans" pitchFamily="32" charset="2"/>
                <a:cs typeface="DejaVu Sans" pitchFamily="32" charset="2"/>
              </a:rPr>
              <a:t>Has </a:t>
            </a:r>
            <a:r>
              <a:rPr lang="en-US" sz="2400" dirty="0">
                <a:solidFill>
                  <a:srgbClr val="000000"/>
                </a:solidFill>
                <a:ea typeface="DejaVu Sans" pitchFamily="32" charset="2"/>
                <a:cs typeface="DejaVu Sans" pitchFamily="32" charset="2"/>
              </a:rPr>
              <a:t>performance advantages over more complicated algorithms in certain </a:t>
            </a:r>
            <a:r>
              <a:rPr lang="en-US" sz="2400" dirty="0" smtClean="0">
                <a:solidFill>
                  <a:srgbClr val="000000"/>
                </a:solidFill>
                <a:ea typeface="DejaVu Sans" pitchFamily="32" charset="2"/>
                <a:cs typeface="DejaVu Sans" pitchFamily="32" charset="2"/>
              </a:rPr>
              <a:t>situations</a:t>
            </a:r>
            <a:endParaRPr lang="en-US" sz="2400" dirty="0">
              <a:solidFill>
                <a:srgbClr val="000000"/>
              </a:solidFill>
              <a:ea typeface="DejaVu Sans" pitchFamily="32" charset="2"/>
              <a:cs typeface="DejaVu Sans" pitchFamily="32" charset="2"/>
            </a:endParaRPr>
          </a:p>
          <a:p>
            <a:pPr marL="330200" indent="-330200" algn="just">
              <a:spcBef>
                <a:spcPts val="600"/>
              </a:spcBef>
              <a:buFont typeface="Times New Roman" pitchFamily="16" charset="0"/>
              <a:buBlip>
                <a:blip r:embed="rId3"/>
              </a:buBlip>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pPr>
            <a:endParaRPr lang="en-US" sz="2400" dirty="0" smtClean="0">
              <a:solidFill>
                <a:srgbClr val="000000"/>
              </a:solidFill>
              <a:ea typeface="DejaVu Sans" pitchFamily="32" charset="2"/>
              <a:cs typeface="DejaVu Sans" pitchFamily="32" charset="2"/>
            </a:endParaRPr>
          </a:p>
          <a:p>
            <a:pPr marL="330200" indent="-330200" algn="just">
              <a:spcBef>
                <a:spcPts val="600"/>
              </a:spcBef>
              <a:buFont typeface="Times New Roman" pitchFamily="16" charset="0"/>
              <a:buBlip>
                <a:blip r:embed="rId3"/>
              </a:buBlip>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pPr>
            <a:r>
              <a:rPr lang="en-US" sz="2400" dirty="0" smtClean="0">
                <a:solidFill>
                  <a:srgbClr val="000000"/>
                </a:solidFill>
                <a:ea typeface="DejaVu Sans" pitchFamily="32" charset="2"/>
                <a:cs typeface="DejaVu Sans" pitchFamily="32" charset="2"/>
              </a:rPr>
              <a:t>It </a:t>
            </a:r>
            <a:r>
              <a:rPr lang="en-US" sz="2400" dirty="0">
                <a:solidFill>
                  <a:srgbClr val="000000"/>
                </a:solidFill>
                <a:ea typeface="DejaVu Sans" pitchFamily="32" charset="2"/>
                <a:cs typeface="DejaVu Sans" pitchFamily="32" charset="2"/>
              </a:rPr>
              <a:t>works as follows:</a:t>
            </a:r>
          </a:p>
          <a:p>
            <a:pPr marL="787400" lvl="1" indent="-330200" algn="just">
              <a:spcBef>
                <a:spcPts val="600"/>
              </a:spcBef>
              <a:buFont typeface="Times New Roman" pitchFamily="16" charset="0"/>
              <a:buAutoNum type="arabicPeriod"/>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pPr>
            <a:r>
              <a:rPr lang="en-US" sz="2400" dirty="0">
                <a:solidFill>
                  <a:srgbClr val="000000"/>
                </a:solidFill>
                <a:ea typeface="DejaVu Sans" pitchFamily="32" charset="2"/>
                <a:cs typeface="DejaVu Sans" pitchFamily="32" charset="2"/>
              </a:rPr>
              <a:t>Find the minimum value in the list </a:t>
            </a:r>
          </a:p>
          <a:p>
            <a:pPr marL="787400" lvl="1" indent="-330200" algn="just">
              <a:spcBef>
                <a:spcPts val="600"/>
              </a:spcBef>
              <a:buFont typeface="Times New Roman" pitchFamily="16" charset="0"/>
              <a:buAutoNum type="arabicPeriod"/>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pPr>
            <a:r>
              <a:rPr lang="en-US" sz="2400" dirty="0">
                <a:solidFill>
                  <a:srgbClr val="000000"/>
                </a:solidFill>
                <a:ea typeface="DejaVu Sans" pitchFamily="32" charset="2"/>
                <a:cs typeface="DejaVu Sans" pitchFamily="32" charset="2"/>
              </a:rPr>
              <a:t>Swap it with the value in the first position </a:t>
            </a:r>
          </a:p>
          <a:p>
            <a:pPr marL="787400" lvl="1" indent="-330200" algn="just">
              <a:spcBef>
                <a:spcPts val="600"/>
              </a:spcBef>
              <a:buFont typeface="Times New Roman" pitchFamily="16" charset="0"/>
              <a:buAutoNum type="arabicPeriod"/>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pPr>
            <a:r>
              <a:rPr lang="en-US" sz="2400" dirty="0">
                <a:solidFill>
                  <a:srgbClr val="000000"/>
                </a:solidFill>
                <a:ea typeface="DejaVu Sans" pitchFamily="32" charset="2"/>
                <a:cs typeface="DejaVu Sans" pitchFamily="32" charset="2"/>
              </a:rPr>
              <a:t>Repeat the steps above for remainder of the list (starting at the second position) </a:t>
            </a:r>
          </a:p>
          <a:p>
            <a:pPr marL="330200" indent="-330200" algn="just">
              <a:spcBef>
                <a:spcPts val="600"/>
              </a:spcBef>
              <a:buClrTx/>
              <a:buFontTx/>
              <a:buNone/>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pPr>
            <a:endParaRPr lang="en-US" sz="2000" dirty="0">
              <a:solidFill>
                <a:srgbClr val="000000"/>
              </a:solidFill>
              <a:ea typeface="DejaVu Sans" pitchFamily="32" charset="2"/>
              <a:cs typeface="DejaVu Sans" pitchFamily="32" charset="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ext Box 1"/>
          <p:cNvSpPr txBox="1">
            <a:spLocks noChangeArrowheads="1"/>
          </p:cNvSpPr>
          <p:nvPr/>
        </p:nvSpPr>
        <p:spPr bwMode="auto">
          <a:xfrm>
            <a:off x="742950" y="304800"/>
            <a:ext cx="8420100" cy="762000"/>
          </a:xfrm>
          <a:prstGeom prst="rect">
            <a:avLst/>
          </a:prstGeom>
          <a:noFill/>
          <a:ln w="9525">
            <a:noFill/>
            <a:round/>
            <a:headEnd/>
            <a:tailEnd/>
          </a:ln>
          <a:effectLst/>
        </p:spPr>
        <p:txBody>
          <a:bodyPr lIns="90000" tIns="46800" rIns="90000" bIns="468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dirty="0" smtClean="0">
                <a:latin typeface="Calibri" pitchFamily="34" charset="0"/>
                <a:ea typeface="+mj-ea"/>
                <a:cs typeface="Times New Roman" pitchFamily="18" charset="0"/>
              </a:rPr>
              <a:t>Trace of a Selection Sort</a:t>
            </a:r>
          </a:p>
        </p:txBody>
      </p:sp>
      <p:grpSp>
        <p:nvGrpSpPr>
          <p:cNvPr id="2" name="Group 2"/>
          <p:cNvGrpSpPr>
            <a:grpSpLocks/>
          </p:cNvGrpSpPr>
          <p:nvPr/>
        </p:nvGrpSpPr>
        <p:grpSpPr bwMode="auto">
          <a:xfrm>
            <a:off x="412750" y="1143000"/>
            <a:ext cx="1972602" cy="7426325"/>
            <a:chOff x="240" y="720"/>
            <a:chExt cx="1147" cy="4678"/>
          </a:xfrm>
        </p:grpSpPr>
        <p:sp>
          <p:nvSpPr>
            <p:cNvPr id="26627" name="Text Box 3"/>
            <p:cNvSpPr txBox="1">
              <a:spLocks noChangeArrowheads="1"/>
            </p:cNvSpPr>
            <p:nvPr/>
          </p:nvSpPr>
          <p:spPr bwMode="auto">
            <a:xfrm>
              <a:off x="240" y="960"/>
              <a:ext cx="1147" cy="4438"/>
            </a:xfrm>
            <a:prstGeom prst="rect">
              <a:avLst/>
            </a:prstGeom>
            <a:noFill/>
            <a:ln w="9525">
              <a:noFill/>
              <a:round/>
              <a:headEnd/>
              <a:tailEnd/>
            </a:ln>
            <a:effectLst/>
          </p:spPr>
          <p:txBody>
            <a:bodyPr lIns="90000" tIns="46800" rIns="90000" bIns="46800">
              <a:spAutoFit/>
            </a:bodyPr>
            <a:lstStyle/>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000" b="1" dirty="0">
                  <a:solidFill>
                    <a:srgbClr val="0000FF"/>
                  </a:solidFill>
                  <a:latin typeface="Calibri" pitchFamily="34" charset="0"/>
                  <a:ea typeface="DejaVu Sans" pitchFamily="32" charset="2"/>
                  <a:cs typeface="DejaVu Sans" pitchFamily="32" charset="2"/>
                </a:rPr>
                <a:t>A[0] = 45</a:t>
              </a: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000" b="1" dirty="0">
                  <a:solidFill>
                    <a:srgbClr val="0000FF"/>
                  </a:solidFill>
                  <a:latin typeface="Calibri" pitchFamily="34" charset="0"/>
                  <a:ea typeface="DejaVu Sans" pitchFamily="32" charset="2"/>
                  <a:cs typeface="DejaVu Sans" pitchFamily="32" charset="2"/>
                </a:rPr>
                <a:t>A[1] = 20</a:t>
              </a: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000" b="1" dirty="0">
                  <a:solidFill>
                    <a:srgbClr val="0000FF"/>
                  </a:solidFill>
                  <a:latin typeface="Calibri" pitchFamily="34" charset="0"/>
                  <a:ea typeface="DejaVu Sans" pitchFamily="32" charset="2"/>
                  <a:cs typeface="DejaVu Sans" pitchFamily="32" charset="2"/>
                </a:rPr>
                <a:t>A[2] = 40</a:t>
              </a: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000" b="1" dirty="0">
                  <a:solidFill>
                    <a:srgbClr val="0000FF"/>
                  </a:solidFill>
                  <a:latin typeface="Calibri" pitchFamily="34" charset="0"/>
                  <a:ea typeface="DejaVu Sans" pitchFamily="32" charset="2"/>
                  <a:cs typeface="DejaVu Sans" pitchFamily="32" charset="2"/>
                </a:rPr>
                <a:t>A[3] = 05</a:t>
              </a: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000" b="1" dirty="0">
                  <a:solidFill>
                    <a:srgbClr val="0000FF"/>
                  </a:solidFill>
                  <a:latin typeface="Calibri" pitchFamily="34" charset="0"/>
                  <a:ea typeface="DejaVu Sans" pitchFamily="32" charset="2"/>
                  <a:cs typeface="DejaVu Sans" pitchFamily="32" charset="2"/>
                </a:rPr>
                <a:t>A[4] = 15</a:t>
              </a: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000" b="1" dirty="0">
                  <a:solidFill>
                    <a:srgbClr val="0000FF"/>
                  </a:solidFill>
                  <a:latin typeface="Calibri" pitchFamily="34" charset="0"/>
                  <a:ea typeface="DejaVu Sans" pitchFamily="32" charset="2"/>
                  <a:cs typeface="DejaVu Sans" pitchFamily="32" charset="2"/>
                </a:rPr>
                <a:t>A[5] = 25</a:t>
              </a: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000" b="1" dirty="0">
                  <a:solidFill>
                    <a:srgbClr val="0000FF"/>
                  </a:solidFill>
                  <a:latin typeface="Calibri" pitchFamily="34" charset="0"/>
                  <a:ea typeface="DejaVu Sans" pitchFamily="32" charset="2"/>
                  <a:cs typeface="DejaVu Sans" pitchFamily="32" charset="2"/>
                </a:rPr>
                <a:t>A[6] = 50</a:t>
              </a: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000" b="1" dirty="0">
                  <a:solidFill>
                    <a:srgbClr val="0000FF"/>
                  </a:solidFill>
                  <a:latin typeface="Calibri" pitchFamily="34" charset="0"/>
                  <a:ea typeface="DejaVu Sans" pitchFamily="32" charset="2"/>
                  <a:cs typeface="DejaVu Sans" pitchFamily="32" charset="2"/>
                </a:rPr>
                <a:t>A[7] = 35</a:t>
              </a: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000" b="1" dirty="0">
                  <a:solidFill>
                    <a:srgbClr val="0000FF"/>
                  </a:solidFill>
                  <a:latin typeface="Calibri" pitchFamily="34" charset="0"/>
                  <a:ea typeface="DejaVu Sans" pitchFamily="32" charset="2"/>
                  <a:cs typeface="DejaVu Sans" pitchFamily="32" charset="2"/>
                </a:rPr>
                <a:t>A[8] = 30</a:t>
              </a: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000" b="1" dirty="0">
                  <a:solidFill>
                    <a:srgbClr val="0000FF"/>
                  </a:solidFill>
                  <a:latin typeface="Calibri" pitchFamily="34" charset="0"/>
                  <a:ea typeface="DejaVu Sans" pitchFamily="32" charset="2"/>
                  <a:cs typeface="DejaVu Sans" pitchFamily="32" charset="2"/>
                </a:rPr>
                <a:t>A[9] = 10</a:t>
              </a: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2000" b="1" dirty="0">
                <a:solidFill>
                  <a:srgbClr val="0000FF"/>
                </a:solidFill>
                <a:latin typeface="Calibri" pitchFamily="34" charset="0"/>
                <a:ea typeface="DejaVu Sans" pitchFamily="32" charset="2"/>
                <a:cs typeface="DejaVu Sans" pitchFamily="32" charset="2"/>
              </a:endParaRP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2000" b="1" dirty="0">
                <a:solidFill>
                  <a:srgbClr val="0000FF"/>
                </a:solidFill>
                <a:latin typeface="Calibri" pitchFamily="34" charset="0"/>
                <a:ea typeface="DejaVu Sans" pitchFamily="32" charset="2"/>
                <a:cs typeface="DejaVu Sans" pitchFamily="32" charset="2"/>
              </a:endParaRP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2000" b="1" dirty="0">
                <a:solidFill>
                  <a:srgbClr val="0000FF"/>
                </a:solidFill>
                <a:latin typeface="Calibri" pitchFamily="34" charset="0"/>
                <a:ea typeface="DejaVu Sans" pitchFamily="32" charset="2"/>
                <a:cs typeface="DejaVu Sans" pitchFamily="32" charset="2"/>
              </a:endParaRP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2000" b="1" dirty="0">
                <a:solidFill>
                  <a:srgbClr val="0000FF"/>
                </a:solidFill>
                <a:latin typeface="Calibri" pitchFamily="34" charset="0"/>
                <a:ea typeface="DejaVu Sans" pitchFamily="32" charset="2"/>
                <a:cs typeface="DejaVu Sans" pitchFamily="32" charset="2"/>
              </a:endParaRP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2000" b="1" dirty="0">
                <a:solidFill>
                  <a:srgbClr val="0000FF"/>
                </a:solidFill>
                <a:latin typeface="Calibri" pitchFamily="34" charset="0"/>
                <a:ea typeface="DejaVu Sans" pitchFamily="32" charset="2"/>
                <a:cs typeface="DejaVu Sans" pitchFamily="32" charset="2"/>
              </a:endParaRPr>
            </a:p>
          </p:txBody>
        </p:sp>
        <p:grpSp>
          <p:nvGrpSpPr>
            <p:cNvPr id="3" name="Group 4"/>
            <p:cNvGrpSpPr>
              <a:grpSpLocks/>
            </p:cNvGrpSpPr>
            <p:nvPr/>
          </p:nvGrpSpPr>
          <p:grpSpPr bwMode="auto">
            <a:xfrm>
              <a:off x="956" y="1056"/>
              <a:ext cx="241" cy="907"/>
              <a:chOff x="956" y="1056"/>
              <a:chExt cx="241" cy="907"/>
            </a:xfrm>
          </p:grpSpPr>
          <p:sp>
            <p:nvSpPr>
              <p:cNvPr id="26629" name="Line 5"/>
              <p:cNvSpPr>
                <a:spLocks noChangeShapeType="1"/>
              </p:cNvSpPr>
              <p:nvPr/>
            </p:nvSpPr>
            <p:spPr bwMode="auto">
              <a:xfrm>
                <a:off x="1194" y="1056"/>
                <a:ext cx="0" cy="904"/>
              </a:xfrm>
              <a:prstGeom prst="line">
                <a:avLst/>
              </a:prstGeom>
              <a:noFill/>
              <a:ln w="38160">
                <a:solidFill>
                  <a:srgbClr val="663300"/>
                </a:solidFill>
                <a:miter lim="800000"/>
                <a:headEnd/>
                <a:tailEnd/>
              </a:ln>
              <a:effectLst/>
            </p:spPr>
            <p:txBody>
              <a:bodyPr/>
              <a:lstStyle/>
              <a:p>
                <a:endParaRPr lang="en-US"/>
              </a:p>
            </p:txBody>
          </p:sp>
          <p:sp>
            <p:nvSpPr>
              <p:cNvPr id="26630" name="Line 6"/>
              <p:cNvSpPr>
                <a:spLocks noChangeShapeType="1"/>
              </p:cNvSpPr>
              <p:nvPr/>
            </p:nvSpPr>
            <p:spPr bwMode="auto">
              <a:xfrm flipH="1">
                <a:off x="955" y="1056"/>
                <a:ext cx="243" cy="0"/>
              </a:xfrm>
              <a:prstGeom prst="line">
                <a:avLst/>
              </a:prstGeom>
              <a:noFill/>
              <a:ln w="38160">
                <a:solidFill>
                  <a:srgbClr val="663300"/>
                </a:solidFill>
                <a:miter lim="800000"/>
                <a:headEnd/>
                <a:tailEnd type="triangle" w="med" len="med"/>
              </a:ln>
              <a:effectLst/>
            </p:spPr>
            <p:txBody>
              <a:bodyPr/>
              <a:lstStyle/>
              <a:p>
                <a:endParaRPr lang="en-US"/>
              </a:p>
            </p:txBody>
          </p:sp>
          <p:sp>
            <p:nvSpPr>
              <p:cNvPr id="26631" name="Line 7"/>
              <p:cNvSpPr>
                <a:spLocks noChangeShapeType="1"/>
              </p:cNvSpPr>
              <p:nvPr/>
            </p:nvSpPr>
            <p:spPr bwMode="auto">
              <a:xfrm flipH="1">
                <a:off x="1003" y="1964"/>
                <a:ext cx="195" cy="0"/>
              </a:xfrm>
              <a:prstGeom prst="line">
                <a:avLst/>
              </a:prstGeom>
              <a:noFill/>
              <a:ln w="38160">
                <a:solidFill>
                  <a:srgbClr val="663300"/>
                </a:solidFill>
                <a:miter lim="800000"/>
                <a:headEnd/>
                <a:tailEnd type="triangle" w="med" len="med"/>
              </a:ln>
              <a:effectLst/>
            </p:spPr>
            <p:txBody>
              <a:bodyPr/>
              <a:lstStyle/>
              <a:p>
                <a:endParaRPr lang="en-US"/>
              </a:p>
            </p:txBody>
          </p:sp>
        </p:grpSp>
        <p:sp>
          <p:nvSpPr>
            <p:cNvPr id="26632" name="Line 8"/>
            <p:cNvSpPr>
              <a:spLocks noChangeShapeType="1"/>
            </p:cNvSpPr>
            <p:nvPr/>
          </p:nvSpPr>
          <p:spPr bwMode="auto">
            <a:xfrm>
              <a:off x="1295" y="720"/>
              <a:ext cx="0" cy="3067"/>
            </a:xfrm>
            <a:prstGeom prst="line">
              <a:avLst/>
            </a:prstGeom>
            <a:noFill/>
            <a:ln w="38160">
              <a:solidFill>
                <a:srgbClr val="000000"/>
              </a:solidFill>
              <a:prstDash val="sysDot"/>
              <a:miter lim="800000"/>
              <a:headEnd/>
              <a:tailEnd/>
            </a:ln>
            <a:effectLst/>
          </p:spPr>
          <p:txBody>
            <a:bodyPr/>
            <a:lstStyle/>
            <a:p>
              <a:endParaRPr lang="en-US"/>
            </a:p>
          </p:txBody>
        </p:sp>
      </p:grpSp>
      <p:sp>
        <p:nvSpPr>
          <p:cNvPr id="26633" name="Text Box 9"/>
          <p:cNvSpPr txBox="1">
            <a:spLocks noChangeArrowheads="1"/>
          </p:cNvSpPr>
          <p:nvPr/>
        </p:nvSpPr>
        <p:spPr bwMode="auto">
          <a:xfrm>
            <a:off x="247650" y="1066801"/>
            <a:ext cx="1568450" cy="371513"/>
          </a:xfrm>
          <a:prstGeom prst="rect">
            <a:avLst/>
          </a:prstGeom>
          <a:noFill/>
          <a:ln w="9525">
            <a:noFill/>
            <a:round/>
            <a:headEnd/>
            <a:tailEnd/>
          </a:ln>
          <a:effectLst/>
        </p:spPr>
        <p:txBody>
          <a:bodyPr lIns="90000" tIns="46800" rIns="90000" bIns="46800">
            <a:spAutoFit/>
          </a:bodyPr>
          <a:lstStyle/>
          <a:p>
            <a:pPr>
              <a:spcBef>
                <a:spcPts val="15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solidFill>
                  <a:srgbClr val="000000"/>
                </a:solidFill>
                <a:ea typeface="DejaVu Sans" pitchFamily="32" charset="2"/>
                <a:cs typeface="DejaVu Sans" pitchFamily="32" charset="2"/>
              </a:rPr>
              <a:t>Passes </a:t>
            </a:r>
            <a:r>
              <a:rPr lang="en-US">
                <a:solidFill>
                  <a:srgbClr val="000000"/>
                </a:solidFill>
                <a:latin typeface="Wingdings" charset="2"/>
                <a:ea typeface="DejaVu Sans" pitchFamily="32" charset="2"/>
                <a:cs typeface="DejaVu Sans" pitchFamily="32" charset="2"/>
              </a:rPr>
              <a:t></a:t>
            </a:r>
          </a:p>
        </p:txBody>
      </p:sp>
      <p:grpSp>
        <p:nvGrpSpPr>
          <p:cNvPr id="4" name="Group 10"/>
          <p:cNvGrpSpPr>
            <a:grpSpLocks/>
          </p:cNvGrpSpPr>
          <p:nvPr/>
        </p:nvGrpSpPr>
        <p:grpSpPr bwMode="auto">
          <a:xfrm>
            <a:off x="2393951" y="990600"/>
            <a:ext cx="985441" cy="7578725"/>
            <a:chOff x="1392" y="624"/>
            <a:chExt cx="573" cy="4774"/>
          </a:xfrm>
        </p:grpSpPr>
        <p:sp>
          <p:nvSpPr>
            <p:cNvPr id="26635" name="Text Box 11"/>
            <p:cNvSpPr txBox="1">
              <a:spLocks noChangeArrowheads="1"/>
            </p:cNvSpPr>
            <p:nvPr/>
          </p:nvSpPr>
          <p:spPr bwMode="auto">
            <a:xfrm>
              <a:off x="1392" y="960"/>
              <a:ext cx="377" cy="4438"/>
            </a:xfrm>
            <a:prstGeom prst="rect">
              <a:avLst/>
            </a:prstGeom>
            <a:noFill/>
            <a:ln w="9525">
              <a:noFill/>
              <a:round/>
              <a:headEnd/>
              <a:tailEnd/>
            </a:ln>
            <a:effectLst/>
          </p:spPr>
          <p:txBody>
            <a:bodyPr lIns="90000" tIns="46800" rIns="90000" bIns="46800">
              <a:spAutoFit/>
            </a:bodyPr>
            <a:lstStyle/>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000" b="1" dirty="0">
                  <a:solidFill>
                    <a:srgbClr val="0000FF"/>
                  </a:solidFill>
                  <a:latin typeface="Calibri" pitchFamily="34" charset="0"/>
                  <a:ea typeface="DejaVu Sans" pitchFamily="32" charset="2"/>
                  <a:cs typeface="DejaVu Sans" pitchFamily="32" charset="2"/>
                </a:rPr>
                <a:t>05</a:t>
              </a: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000" b="1" dirty="0">
                  <a:solidFill>
                    <a:srgbClr val="0000FF"/>
                  </a:solidFill>
                  <a:latin typeface="Calibri" pitchFamily="34" charset="0"/>
                  <a:ea typeface="DejaVu Sans" pitchFamily="32" charset="2"/>
                  <a:cs typeface="DejaVu Sans" pitchFamily="32" charset="2"/>
                </a:rPr>
                <a:t>20</a:t>
              </a: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000" b="1" dirty="0">
                  <a:solidFill>
                    <a:srgbClr val="0000FF"/>
                  </a:solidFill>
                  <a:latin typeface="Calibri" pitchFamily="34" charset="0"/>
                  <a:ea typeface="DejaVu Sans" pitchFamily="32" charset="2"/>
                  <a:cs typeface="DejaVu Sans" pitchFamily="32" charset="2"/>
                </a:rPr>
                <a:t>40</a:t>
              </a: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000" b="1" dirty="0">
                  <a:solidFill>
                    <a:srgbClr val="0000FF"/>
                  </a:solidFill>
                  <a:latin typeface="Calibri" pitchFamily="34" charset="0"/>
                  <a:ea typeface="DejaVu Sans" pitchFamily="32" charset="2"/>
                  <a:cs typeface="DejaVu Sans" pitchFamily="32" charset="2"/>
                </a:rPr>
                <a:t>45</a:t>
              </a: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000" b="1" dirty="0">
                  <a:solidFill>
                    <a:srgbClr val="0000FF"/>
                  </a:solidFill>
                  <a:latin typeface="Calibri" pitchFamily="34" charset="0"/>
                  <a:ea typeface="DejaVu Sans" pitchFamily="32" charset="2"/>
                  <a:cs typeface="DejaVu Sans" pitchFamily="32" charset="2"/>
                </a:rPr>
                <a:t>15</a:t>
              </a: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000" b="1" dirty="0">
                  <a:solidFill>
                    <a:srgbClr val="0000FF"/>
                  </a:solidFill>
                  <a:latin typeface="Calibri" pitchFamily="34" charset="0"/>
                  <a:ea typeface="DejaVu Sans" pitchFamily="32" charset="2"/>
                  <a:cs typeface="DejaVu Sans" pitchFamily="32" charset="2"/>
                </a:rPr>
                <a:t>25</a:t>
              </a: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000" b="1" dirty="0">
                  <a:solidFill>
                    <a:srgbClr val="0000FF"/>
                  </a:solidFill>
                  <a:latin typeface="Calibri" pitchFamily="34" charset="0"/>
                  <a:ea typeface="DejaVu Sans" pitchFamily="32" charset="2"/>
                  <a:cs typeface="DejaVu Sans" pitchFamily="32" charset="2"/>
                </a:rPr>
                <a:t>50</a:t>
              </a: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000" b="1" dirty="0">
                  <a:solidFill>
                    <a:srgbClr val="0000FF"/>
                  </a:solidFill>
                  <a:latin typeface="Calibri" pitchFamily="34" charset="0"/>
                  <a:ea typeface="DejaVu Sans" pitchFamily="32" charset="2"/>
                  <a:cs typeface="DejaVu Sans" pitchFamily="32" charset="2"/>
                </a:rPr>
                <a:t>35</a:t>
              </a: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000" b="1" dirty="0">
                  <a:solidFill>
                    <a:srgbClr val="0000FF"/>
                  </a:solidFill>
                  <a:latin typeface="Calibri" pitchFamily="34" charset="0"/>
                  <a:ea typeface="DejaVu Sans" pitchFamily="32" charset="2"/>
                  <a:cs typeface="DejaVu Sans" pitchFamily="32" charset="2"/>
                </a:rPr>
                <a:t>30</a:t>
              </a: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000" b="1" dirty="0">
                  <a:solidFill>
                    <a:srgbClr val="0000FF"/>
                  </a:solidFill>
                  <a:latin typeface="Calibri" pitchFamily="34" charset="0"/>
                  <a:ea typeface="DejaVu Sans" pitchFamily="32" charset="2"/>
                  <a:cs typeface="DejaVu Sans" pitchFamily="32" charset="2"/>
                </a:rPr>
                <a:t>10</a:t>
              </a: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2000" b="1" dirty="0">
                <a:solidFill>
                  <a:srgbClr val="0000FF"/>
                </a:solidFill>
                <a:latin typeface="Calibri" pitchFamily="34" charset="0"/>
                <a:ea typeface="DejaVu Sans" pitchFamily="32" charset="2"/>
                <a:cs typeface="DejaVu Sans" pitchFamily="32" charset="2"/>
              </a:endParaRP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2000" b="1" dirty="0">
                <a:solidFill>
                  <a:srgbClr val="0000FF"/>
                </a:solidFill>
                <a:latin typeface="Calibri" pitchFamily="34" charset="0"/>
                <a:ea typeface="DejaVu Sans" pitchFamily="32" charset="2"/>
                <a:cs typeface="DejaVu Sans" pitchFamily="32" charset="2"/>
              </a:endParaRP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2000" b="1" dirty="0">
                <a:solidFill>
                  <a:srgbClr val="0000FF"/>
                </a:solidFill>
                <a:latin typeface="Calibri" pitchFamily="34" charset="0"/>
                <a:ea typeface="DejaVu Sans" pitchFamily="32" charset="2"/>
                <a:cs typeface="DejaVu Sans" pitchFamily="32" charset="2"/>
              </a:endParaRP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2000" b="1" dirty="0">
                <a:solidFill>
                  <a:srgbClr val="0000FF"/>
                </a:solidFill>
                <a:latin typeface="Calibri" pitchFamily="34" charset="0"/>
                <a:ea typeface="DejaVu Sans" pitchFamily="32" charset="2"/>
                <a:cs typeface="DejaVu Sans" pitchFamily="32" charset="2"/>
              </a:endParaRP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2000" b="1" dirty="0">
                <a:solidFill>
                  <a:srgbClr val="0000FF"/>
                </a:solidFill>
                <a:latin typeface="Calibri" pitchFamily="34" charset="0"/>
                <a:ea typeface="DejaVu Sans" pitchFamily="32" charset="2"/>
                <a:cs typeface="DejaVu Sans" pitchFamily="32" charset="2"/>
              </a:endParaRPr>
            </a:p>
          </p:txBody>
        </p:sp>
        <p:sp>
          <p:nvSpPr>
            <p:cNvPr id="26636" name="Text Box 12"/>
            <p:cNvSpPr txBox="1">
              <a:spLocks noChangeArrowheads="1"/>
            </p:cNvSpPr>
            <p:nvPr/>
          </p:nvSpPr>
          <p:spPr bwMode="auto">
            <a:xfrm>
              <a:off x="1392" y="624"/>
              <a:ext cx="329" cy="234"/>
            </a:xfrm>
            <a:prstGeom prst="rect">
              <a:avLst/>
            </a:prstGeom>
            <a:noFill/>
            <a:ln w="9525">
              <a:noFill/>
              <a:round/>
              <a:headEnd/>
              <a:tailEnd/>
            </a:ln>
            <a:effectLst/>
          </p:spPr>
          <p:txBody>
            <a:bodyPr lIns="90000" tIns="46800" rIns="90000" bIns="46800">
              <a:spAutoFit/>
            </a:bodyPr>
            <a:lstStyle/>
            <a:p>
              <a:pPr algn="r">
                <a:spcBef>
                  <a:spcPts val="15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solidFill>
                    <a:srgbClr val="000000"/>
                  </a:solidFill>
                  <a:ea typeface="DejaVu Sans" pitchFamily="32" charset="2"/>
                  <a:cs typeface="DejaVu Sans" pitchFamily="32" charset="2"/>
                </a:rPr>
                <a:t>I</a:t>
              </a:r>
            </a:p>
          </p:txBody>
        </p:sp>
        <p:grpSp>
          <p:nvGrpSpPr>
            <p:cNvPr id="5" name="Group 13"/>
            <p:cNvGrpSpPr>
              <a:grpSpLocks/>
            </p:cNvGrpSpPr>
            <p:nvPr/>
          </p:nvGrpSpPr>
          <p:grpSpPr bwMode="auto">
            <a:xfrm>
              <a:off x="1626" y="1344"/>
              <a:ext cx="239" cy="2346"/>
              <a:chOff x="1626" y="1344"/>
              <a:chExt cx="239" cy="2346"/>
            </a:xfrm>
          </p:grpSpPr>
          <p:sp>
            <p:nvSpPr>
              <p:cNvPr id="26638" name="Line 14"/>
              <p:cNvSpPr>
                <a:spLocks noChangeShapeType="1"/>
              </p:cNvSpPr>
              <p:nvPr/>
            </p:nvSpPr>
            <p:spPr bwMode="auto">
              <a:xfrm>
                <a:off x="1862" y="1344"/>
                <a:ext cx="0" cy="2343"/>
              </a:xfrm>
              <a:prstGeom prst="line">
                <a:avLst/>
              </a:prstGeom>
              <a:noFill/>
              <a:ln w="38160">
                <a:solidFill>
                  <a:srgbClr val="663300"/>
                </a:solidFill>
                <a:miter lim="800000"/>
                <a:headEnd/>
                <a:tailEnd/>
              </a:ln>
              <a:effectLst/>
            </p:spPr>
            <p:txBody>
              <a:bodyPr/>
              <a:lstStyle/>
              <a:p>
                <a:endParaRPr lang="en-US"/>
              </a:p>
            </p:txBody>
          </p:sp>
          <p:sp>
            <p:nvSpPr>
              <p:cNvPr id="26639" name="Line 15"/>
              <p:cNvSpPr>
                <a:spLocks noChangeShapeType="1"/>
              </p:cNvSpPr>
              <p:nvPr/>
            </p:nvSpPr>
            <p:spPr bwMode="auto">
              <a:xfrm flipH="1">
                <a:off x="1625" y="1344"/>
                <a:ext cx="241" cy="0"/>
              </a:xfrm>
              <a:prstGeom prst="line">
                <a:avLst/>
              </a:prstGeom>
              <a:noFill/>
              <a:ln w="38160">
                <a:solidFill>
                  <a:srgbClr val="663300"/>
                </a:solidFill>
                <a:miter lim="800000"/>
                <a:headEnd/>
                <a:tailEnd type="triangle" w="med" len="med"/>
              </a:ln>
              <a:effectLst/>
            </p:spPr>
            <p:txBody>
              <a:bodyPr/>
              <a:lstStyle/>
              <a:p>
                <a:endParaRPr lang="en-US"/>
              </a:p>
            </p:txBody>
          </p:sp>
          <p:sp>
            <p:nvSpPr>
              <p:cNvPr id="26640" name="Line 16"/>
              <p:cNvSpPr>
                <a:spLocks noChangeShapeType="1"/>
              </p:cNvSpPr>
              <p:nvPr/>
            </p:nvSpPr>
            <p:spPr bwMode="auto">
              <a:xfrm flipH="1">
                <a:off x="1671" y="3691"/>
                <a:ext cx="194" cy="0"/>
              </a:xfrm>
              <a:prstGeom prst="line">
                <a:avLst/>
              </a:prstGeom>
              <a:noFill/>
              <a:ln w="38160">
                <a:solidFill>
                  <a:srgbClr val="663300"/>
                </a:solidFill>
                <a:miter lim="800000"/>
                <a:headEnd/>
                <a:tailEnd type="triangle" w="med" len="med"/>
              </a:ln>
              <a:effectLst/>
            </p:spPr>
            <p:txBody>
              <a:bodyPr/>
              <a:lstStyle/>
              <a:p>
                <a:endParaRPr lang="en-US"/>
              </a:p>
            </p:txBody>
          </p:sp>
        </p:grpSp>
        <p:sp>
          <p:nvSpPr>
            <p:cNvPr id="26641" name="Line 17"/>
            <p:cNvSpPr>
              <a:spLocks noChangeShapeType="1"/>
            </p:cNvSpPr>
            <p:nvPr/>
          </p:nvSpPr>
          <p:spPr bwMode="auto">
            <a:xfrm>
              <a:off x="1965" y="720"/>
              <a:ext cx="0" cy="3067"/>
            </a:xfrm>
            <a:prstGeom prst="line">
              <a:avLst/>
            </a:prstGeom>
            <a:noFill/>
            <a:ln w="38160">
              <a:solidFill>
                <a:srgbClr val="000000"/>
              </a:solidFill>
              <a:prstDash val="sysDot"/>
              <a:miter lim="800000"/>
              <a:headEnd/>
              <a:tailEnd/>
            </a:ln>
            <a:effectLst/>
          </p:spPr>
          <p:txBody>
            <a:bodyPr/>
            <a:lstStyle/>
            <a:p>
              <a:endParaRPr lang="en-US"/>
            </a:p>
          </p:txBody>
        </p:sp>
      </p:grpSp>
      <p:grpSp>
        <p:nvGrpSpPr>
          <p:cNvPr id="6" name="Group 18"/>
          <p:cNvGrpSpPr>
            <a:grpSpLocks/>
          </p:cNvGrpSpPr>
          <p:nvPr/>
        </p:nvGrpSpPr>
        <p:grpSpPr bwMode="auto">
          <a:xfrm>
            <a:off x="3632201" y="990600"/>
            <a:ext cx="902891" cy="7578725"/>
            <a:chOff x="2112" y="624"/>
            <a:chExt cx="525" cy="4774"/>
          </a:xfrm>
        </p:grpSpPr>
        <p:sp>
          <p:nvSpPr>
            <p:cNvPr id="26643" name="Text Box 19"/>
            <p:cNvSpPr txBox="1">
              <a:spLocks noChangeArrowheads="1"/>
            </p:cNvSpPr>
            <p:nvPr/>
          </p:nvSpPr>
          <p:spPr bwMode="auto">
            <a:xfrm>
              <a:off x="2112" y="960"/>
              <a:ext cx="377" cy="4438"/>
            </a:xfrm>
            <a:prstGeom prst="rect">
              <a:avLst/>
            </a:prstGeom>
            <a:noFill/>
            <a:ln w="9525">
              <a:noFill/>
              <a:round/>
              <a:headEnd/>
              <a:tailEnd/>
            </a:ln>
            <a:effectLst/>
          </p:spPr>
          <p:txBody>
            <a:bodyPr lIns="90000" tIns="46800" rIns="90000" bIns="46800">
              <a:spAutoFit/>
            </a:bodyPr>
            <a:lstStyle/>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000" b="1" dirty="0">
                  <a:solidFill>
                    <a:srgbClr val="0000FF"/>
                  </a:solidFill>
                  <a:latin typeface="Calibri" pitchFamily="34" charset="0"/>
                  <a:ea typeface="DejaVu Sans" pitchFamily="32" charset="2"/>
                  <a:cs typeface="DejaVu Sans" pitchFamily="32" charset="2"/>
                </a:rPr>
                <a:t>05</a:t>
              </a: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000" b="1" dirty="0">
                  <a:solidFill>
                    <a:srgbClr val="0000FF"/>
                  </a:solidFill>
                  <a:latin typeface="Calibri" pitchFamily="34" charset="0"/>
                  <a:ea typeface="DejaVu Sans" pitchFamily="32" charset="2"/>
                  <a:cs typeface="DejaVu Sans" pitchFamily="32" charset="2"/>
                </a:rPr>
                <a:t>10</a:t>
              </a: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000" b="1" dirty="0">
                  <a:solidFill>
                    <a:srgbClr val="0000FF"/>
                  </a:solidFill>
                  <a:latin typeface="Calibri" pitchFamily="34" charset="0"/>
                  <a:ea typeface="DejaVu Sans" pitchFamily="32" charset="2"/>
                  <a:cs typeface="DejaVu Sans" pitchFamily="32" charset="2"/>
                </a:rPr>
                <a:t>40</a:t>
              </a: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000" b="1" dirty="0">
                  <a:solidFill>
                    <a:srgbClr val="0000FF"/>
                  </a:solidFill>
                  <a:latin typeface="Calibri" pitchFamily="34" charset="0"/>
                  <a:ea typeface="DejaVu Sans" pitchFamily="32" charset="2"/>
                  <a:cs typeface="DejaVu Sans" pitchFamily="32" charset="2"/>
                </a:rPr>
                <a:t>45</a:t>
              </a: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000" b="1" dirty="0">
                  <a:solidFill>
                    <a:srgbClr val="0000FF"/>
                  </a:solidFill>
                  <a:latin typeface="Calibri" pitchFamily="34" charset="0"/>
                  <a:ea typeface="DejaVu Sans" pitchFamily="32" charset="2"/>
                  <a:cs typeface="DejaVu Sans" pitchFamily="32" charset="2"/>
                </a:rPr>
                <a:t>15</a:t>
              </a: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000" b="1" dirty="0">
                  <a:solidFill>
                    <a:srgbClr val="0000FF"/>
                  </a:solidFill>
                  <a:latin typeface="Calibri" pitchFamily="34" charset="0"/>
                  <a:ea typeface="DejaVu Sans" pitchFamily="32" charset="2"/>
                  <a:cs typeface="DejaVu Sans" pitchFamily="32" charset="2"/>
                </a:rPr>
                <a:t>25</a:t>
              </a: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000" b="1" dirty="0">
                  <a:solidFill>
                    <a:srgbClr val="0000FF"/>
                  </a:solidFill>
                  <a:latin typeface="Calibri" pitchFamily="34" charset="0"/>
                  <a:ea typeface="DejaVu Sans" pitchFamily="32" charset="2"/>
                  <a:cs typeface="DejaVu Sans" pitchFamily="32" charset="2"/>
                </a:rPr>
                <a:t>50</a:t>
              </a: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000" b="1" dirty="0">
                  <a:solidFill>
                    <a:srgbClr val="0000FF"/>
                  </a:solidFill>
                  <a:latin typeface="Calibri" pitchFamily="34" charset="0"/>
                  <a:ea typeface="DejaVu Sans" pitchFamily="32" charset="2"/>
                  <a:cs typeface="DejaVu Sans" pitchFamily="32" charset="2"/>
                </a:rPr>
                <a:t>35</a:t>
              </a: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000" b="1" dirty="0">
                  <a:solidFill>
                    <a:srgbClr val="0000FF"/>
                  </a:solidFill>
                  <a:latin typeface="Calibri" pitchFamily="34" charset="0"/>
                  <a:ea typeface="DejaVu Sans" pitchFamily="32" charset="2"/>
                  <a:cs typeface="DejaVu Sans" pitchFamily="32" charset="2"/>
                </a:rPr>
                <a:t>30</a:t>
              </a: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000" b="1" dirty="0">
                  <a:solidFill>
                    <a:srgbClr val="0000FF"/>
                  </a:solidFill>
                  <a:latin typeface="Calibri" pitchFamily="34" charset="0"/>
                  <a:ea typeface="DejaVu Sans" pitchFamily="32" charset="2"/>
                  <a:cs typeface="DejaVu Sans" pitchFamily="32" charset="2"/>
                </a:rPr>
                <a:t>20</a:t>
              </a: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2000" b="1" dirty="0">
                <a:solidFill>
                  <a:srgbClr val="0000FF"/>
                </a:solidFill>
                <a:latin typeface="Calibri" pitchFamily="34" charset="0"/>
                <a:ea typeface="DejaVu Sans" pitchFamily="32" charset="2"/>
                <a:cs typeface="DejaVu Sans" pitchFamily="32" charset="2"/>
              </a:endParaRP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2000" b="1" dirty="0">
                <a:solidFill>
                  <a:srgbClr val="0000FF"/>
                </a:solidFill>
                <a:latin typeface="Calibri" pitchFamily="34" charset="0"/>
                <a:ea typeface="DejaVu Sans" pitchFamily="32" charset="2"/>
                <a:cs typeface="DejaVu Sans" pitchFamily="32" charset="2"/>
              </a:endParaRP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2000" b="1" dirty="0">
                <a:solidFill>
                  <a:srgbClr val="0000FF"/>
                </a:solidFill>
                <a:latin typeface="Calibri" pitchFamily="34" charset="0"/>
                <a:ea typeface="DejaVu Sans" pitchFamily="32" charset="2"/>
                <a:cs typeface="DejaVu Sans" pitchFamily="32" charset="2"/>
              </a:endParaRP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2000" b="1" dirty="0">
                <a:solidFill>
                  <a:srgbClr val="0000FF"/>
                </a:solidFill>
                <a:latin typeface="Calibri" pitchFamily="34" charset="0"/>
                <a:ea typeface="DejaVu Sans" pitchFamily="32" charset="2"/>
                <a:cs typeface="DejaVu Sans" pitchFamily="32" charset="2"/>
              </a:endParaRP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2000" b="1" dirty="0">
                <a:solidFill>
                  <a:srgbClr val="0000FF"/>
                </a:solidFill>
                <a:latin typeface="Calibri" pitchFamily="34" charset="0"/>
                <a:ea typeface="DejaVu Sans" pitchFamily="32" charset="2"/>
                <a:cs typeface="DejaVu Sans" pitchFamily="32" charset="2"/>
              </a:endParaRPr>
            </a:p>
          </p:txBody>
        </p:sp>
        <p:sp>
          <p:nvSpPr>
            <p:cNvPr id="26644" name="Text Box 20"/>
            <p:cNvSpPr txBox="1">
              <a:spLocks noChangeArrowheads="1"/>
            </p:cNvSpPr>
            <p:nvPr/>
          </p:nvSpPr>
          <p:spPr bwMode="auto">
            <a:xfrm>
              <a:off x="2112" y="624"/>
              <a:ext cx="329" cy="234"/>
            </a:xfrm>
            <a:prstGeom prst="rect">
              <a:avLst/>
            </a:prstGeom>
            <a:noFill/>
            <a:ln w="9525">
              <a:noFill/>
              <a:round/>
              <a:headEnd/>
              <a:tailEnd/>
            </a:ln>
            <a:effectLst/>
          </p:spPr>
          <p:txBody>
            <a:bodyPr lIns="90000" tIns="46800" rIns="90000" bIns="46800">
              <a:spAutoFit/>
            </a:bodyPr>
            <a:lstStyle/>
            <a:p>
              <a:pPr algn="r">
                <a:spcBef>
                  <a:spcPts val="15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solidFill>
                    <a:srgbClr val="000000"/>
                  </a:solidFill>
                  <a:ea typeface="DejaVu Sans" pitchFamily="32" charset="2"/>
                  <a:cs typeface="DejaVu Sans" pitchFamily="32" charset="2"/>
                </a:rPr>
                <a:t>II</a:t>
              </a:r>
            </a:p>
          </p:txBody>
        </p:sp>
        <p:grpSp>
          <p:nvGrpSpPr>
            <p:cNvPr id="7" name="Group 21"/>
            <p:cNvGrpSpPr>
              <a:grpSpLocks/>
            </p:cNvGrpSpPr>
            <p:nvPr/>
          </p:nvGrpSpPr>
          <p:grpSpPr bwMode="auto">
            <a:xfrm>
              <a:off x="2347" y="1632"/>
              <a:ext cx="240" cy="619"/>
              <a:chOff x="2347" y="1632"/>
              <a:chExt cx="240" cy="619"/>
            </a:xfrm>
          </p:grpSpPr>
          <p:sp>
            <p:nvSpPr>
              <p:cNvPr id="26646" name="Line 22"/>
              <p:cNvSpPr>
                <a:spLocks noChangeShapeType="1"/>
              </p:cNvSpPr>
              <p:nvPr/>
            </p:nvSpPr>
            <p:spPr bwMode="auto">
              <a:xfrm>
                <a:off x="2585" y="1632"/>
                <a:ext cx="0" cy="616"/>
              </a:xfrm>
              <a:prstGeom prst="line">
                <a:avLst/>
              </a:prstGeom>
              <a:noFill/>
              <a:ln w="38160">
                <a:solidFill>
                  <a:srgbClr val="663300"/>
                </a:solidFill>
                <a:miter lim="800000"/>
                <a:headEnd/>
                <a:tailEnd/>
              </a:ln>
              <a:effectLst/>
            </p:spPr>
            <p:txBody>
              <a:bodyPr/>
              <a:lstStyle/>
              <a:p>
                <a:endParaRPr lang="en-US"/>
              </a:p>
            </p:txBody>
          </p:sp>
          <p:sp>
            <p:nvSpPr>
              <p:cNvPr id="26647" name="Line 23"/>
              <p:cNvSpPr>
                <a:spLocks noChangeShapeType="1"/>
              </p:cNvSpPr>
              <p:nvPr/>
            </p:nvSpPr>
            <p:spPr bwMode="auto">
              <a:xfrm flipH="1">
                <a:off x="2347" y="1632"/>
                <a:ext cx="242" cy="0"/>
              </a:xfrm>
              <a:prstGeom prst="line">
                <a:avLst/>
              </a:prstGeom>
              <a:noFill/>
              <a:ln w="38160">
                <a:solidFill>
                  <a:srgbClr val="663300"/>
                </a:solidFill>
                <a:miter lim="800000"/>
                <a:headEnd/>
                <a:tailEnd type="triangle" w="med" len="med"/>
              </a:ln>
              <a:effectLst/>
            </p:spPr>
            <p:txBody>
              <a:bodyPr/>
              <a:lstStyle/>
              <a:p>
                <a:endParaRPr lang="en-US"/>
              </a:p>
            </p:txBody>
          </p:sp>
          <p:sp>
            <p:nvSpPr>
              <p:cNvPr id="26648" name="Line 24"/>
              <p:cNvSpPr>
                <a:spLocks noChangeShapeType="1"/>
              </p:cNvSpPr>
              <p:nvPr/>
            </p:nvSpPr>
            <p:spPr bwMode="auto">
              <a:xfrm flipH="1">
                <a:off x="2393" y="2252"/>
                <a:ext cx="195" cy="0"/>
              </a:xfrm>
              <a:prstGeom prst="line">
                <a:avLst/>
              </a:prstGeom>
              <a:noFill/>
              <a:ln w="38160">
                <a:solidFill>
                  <a:srgbClr val="663300"/>
                </a:solidFill>
                <a:miter lim="800000"/>
                <a:headEnd/>
                <a:tailEnd type="triangle" w="med" len="med"/>
              </a:ln>
              <a:effectLst/>
            </p:spPr>
            <p:txBody>
              <a:bodyPr/>
              <a:lstStyle/>
              <a:p>
                <a:endParaRPr lang="en-US"/>
              </a:p>
            </p:txBody>
          </p:sp>
        </p:grpSp>
        <p:sp>
          <p:nvSpPr>
            <p:cNvPr id="26649" name="Line 25"/>
            <p:cNvSpPr>
              <a:spLocks noChangeShapeType="1"/>
            </p:cNvSpPr>
            <p:nvPr/>
          </p:nvSpPr>
          <p:spPr bwMode="auto">
            <a:xfrm>
              <a:off x="2637" y="720"/>
              <a:ext cx="0" cy="3067"/>
            </a:xfrm>
            <a:prstGeom prst="line">
              <a:avLst/>
            </a:prstGeom>
            <a:noFill/>
            <a:ln w="38160">
              <a:solidFill>
                <a:srgbClr val="000000"/>
              </a:solidFill>
              <a:prstDash val="sysDot"/>
              <a:miter lim="800000"/>
              <a:headEnd/>
              <a:tailEnd/>
            </a:ln>
            <a:effectLst/>
          </p:spPr>
          <p:txBody>
            <a:bodyPr/>
            <a:lstStyle/>
            <a:p>
              <a:endParaRPr lang="en-US"/>
            </a:p>
          </p:txBody>
        </p:sp>
      </p:grpSp>
      <p:grpSp>
        <p:nvGrpSpPr>
          <p:cNvPr id="8" name="Group 26"/>
          <p:cNvGrpSpPr>
            <a:grpSpLocks/>
          </p:cNvGrpSpPr>
          <p:nvPr/>
        </p:nvGrpSpPr>
        <p:grpSpPr bwMode="auto">
          <a:xfrm>
            <a:off x="4622801" y="990600"/>
            <a:ext cx="985441" cy="7578725"/>
            <a:chOff x="2688" y="624"/>
            <a:chExt cx="573" cy="4774"/>
          </a:xfrm>
        </p:grpSpPr>
        <p:sp>
          <p:nvSpPr>
            <p:cNvPr id="26651" name="Text Box 27"/>
            <p:cNvSpPr txBox="1">
              <a:spLocks noChangeArrowheads="1"/>
            </p:cNvSpPr>
            <p:nvPr/>
          </p:nvSpPr>
          <p:spPr bwMode="auto">
            <a:xfrm>
              <a:off x="2688" y="960"/>
              <a:ext cx="377" cy="4438"/>
            </a:xfrm>
            <a:prstGeom prst="rect">
              <a:avLst/>
            </a:prstGeom>
            <a:noFill/>
            <a:ln w="9525">
              <a:noFill/>
              <a:round/>
              <a:headEnd/>
              <a:tailEnd/>
            </a:ln>
            <a:effectLst/>
          </p:spPr>
          <p:txBody>
            <a:bodyPr lIns="90000" tIns="46800" rIns="90000" bIns="46800">
              <a:spAutoFit/>
            </a:bodyPr>
            <a:lstStyle/>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000" b="1" dirty="0">
                  <a:solidFill>
                    <a:srgbClr val="0000FF"/>
                  </a:solidFill>
                  <a:latin typeface="Calibri" pitchFamily="34" charset="0"/>
                  <a:ea typeface="DejaVu Sans" pitchFamily="32" charset="2"/>
                  <a:cs typeface="DejaVu Sans" pitchFamily="32" charset="2"/>
                </a:rPr>
                <a:t>05</a:t>
              </a: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000" b="1" dirty="0">
                  <a:solidFill>
                    <a:srgbClr val="0000FF"/>
                  </a:solidFill>
                  <a:latin typeface="Calibri" pitchFamily="34" charset="0"/>
                  <a:ea typeface="DejaVu Sans" pitchFamily="32" charset="2"/>
                  <a:cs typeface="DejaVu Sans" pitchFamily="32" charset="2"/>
                </a:rPr>
                <a:t>10</a:t>
              </a: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000" b="1" dirty="0">
                  <a:solidFill>
                    <a:srgbClr val="0000FF"/>
                  </a:solidFill>
                  <a:latin typeface="Calibri" pitchFamily="34" charset="0"/>
                  <a:ea typeface="DejaVu Sans" pitchFamily="32" charset="2"/>
                  <a:cs typeface="DejaVu Sans" pitchFamily="32" charset="2"/>
                </a:rPr>
                <a:t>15</a:t>
              </a: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000" b="1" dirty="0">
                  <a:solidFill>
                    <a:srgbClr val="0000FF"/>
                  </a:solidFill>
                  <a:latin typeface="Calibri" pitchFamily="34" charset="0"/>
                  <a:ea typeface="DejaVu Sans" pitchFamily="32" charset="2"/>
                  <a:cs typeface="DejaVu Sans" pitchFamily="32" charset="2"/>
                </a:rPr>
                <a:t>45</a:t>
              </a: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000" b="1" dirty="0">
                  <a:solidFill>
                    <a:srgbClr val="0000FF"/>
                  </a:solidFill>
                  <a:latin typeface="Calibri" pitchFamily="34" charset="0"/>
                  <a:ea typeface="DejaVu Sans" pitchFamily="32" charset="2"/>
                  <a:cs typeface="DejaVu Sans" pitchFamily="32" charset="2"/>
                </a:rPr>
                <a:t>40</a:t>
              </a: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000" b="1" dirty="0">
                  <a:solidFill>
                    <a:srgbClr val="0000FF"/>
                  </a:solidFill>
                  <a:latin typeface="Calibri" pitchFamily="34" charset="0"/>
                  <a:ea typeface="DejaVu Sans" pitchFamily="32" charset="2"/>
                  <a:cs typeface="DejaVu Sans" pitchFamily="32" charset="2"/>
                </a:rPr>
                <a:t>25</a:t>
              </a: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000" b="1" dirty="0">
                  <a:solidFill>
                    <a:srgbClr val="0000FF"/>
                  </a:solidFill>
                  <a:latin typeface="Calibri" pitchFamily="34" charset="0"/>
                  <a:ea typeface="DejaVu Sans" pitchFamily="32" charset="2"/>
                  <a:cs typeface="DejaVu Sans" pitchFamily="32" charset="2"/>
                </a:rPr>
                <a:t>50</a:t>
              </a: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000" b="1" dirty="0">
                  <a:solidFill>
                    <a:srgbClr val="0000FF"/>
                  </a:solidFill>
                  <a:latin typeface="Calibri" pitchFamily="34" charset="0"/>
                  <a:ea typeface="DejaVu Sans" pitchFamily="32" charset="2"/>
                  <a:cs typeface="DejaVu Sans" pitchFamily="32" charset="2"/>
                </a:rPr>
                <a:t>35</a:t>
              </a: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000" b="1" dirty="0">
                  <a:solidFill>
                    <a:srgbClr val="0000FF"/>
                  </a:solidFill>
                  <a:latin typeface="Calibri" pitchFamily="34" charset="0"/>
                  <a:ea typeface="DejaVu Sans" pitchFamily="32" charset="2"/>
                  <a:cs typeface="DejaVu Sans" pitchFamily="32" charset="2"/>
                </a:rPr>
                <a:t>30</a:t>
              </a: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000" b="1" dirty="0">
                  <a:solidFill>
                    <a:srgbClr val="0000FF"/>
                  </a:solidFill>
                  <a:latin typeface="Calibri" pitchFamily="34" charset="0"/>
                  <a:ea typeface="DejaVu Sans" pitchFamily="32" charset="2"/>
                  <a:cs typeface="DejaVu Sans" pitchFamily="32" charset="2"/>
                </a:rPr>
                <a:t>20</a:t>
              </a: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2000" b="1" dirty="0">
                <a:solidFill>
                  <a:srgbClr val="0000FF"/>
                </a:solidFill>
                <a:latin typeface="Calibri" pitchFamily="34" charset="0"/>
                <a:ea typeface="DejaVu Sans" pitchFamily="32" charset="2"/>
                <a:cs typeface="DejaVu Sans" pitchFamily="32" charset="2"/>
              </a:endParaRP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2000" b="1" dirty="0">
                <a:solidFill>
                  <a:srgbClr val="0000FF"/>
                </a:solidFill>
                <a:latin typeface="Calibri" pitchFamily="34" charset="0"/>
                <a:ea typeface="DejaVu Sans" pitchFamily="32" charset="2"/>
                <a:cs typeface="DejaVu Sans" pitchFamily="32" charset="2"/>
              </a:endParaRP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2000" b="1" dirty="0">
                <a:solidFill>
                  <a:srgbClr val="0000FF"/>
                </a:solidFill>
                <a:latin typeface="Calibri" pitchFamily="34" charset="0"/>
                <a:ea typeface="DejaVu Sans" pitchFamily="32" charset="2"/>
                <a:cs typeface="DejaVu Sans" pitchFamily="32" charset="2"/>
              </a:endParaRP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2000" b="1" dirty="0">
                <a:solidFill>
                  <a:srgbClr val="0000FF"/>
                </a:solidFill>
                <a:latin typeface="Calibri" pitchFamily="34" charset="0"/>
                <a:ea typeface="DejaVu Sans" pitchFamily="32" charset="2"/>
                <a:cs typeface="DejaVu Sans" pitchFamily="32" charset="2"/>
              </a:endParaRP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2000" b="1" dirty="0">
                <a:solidFill>
                  <a:srgbClr val="0000FF"/>
                </a:solidFill>
                <a:latin typeface="Calibri" pitchFamily="34" charset="0"/>
                <a:ea typeface="DejaVu Sans" pitchFamily="32" charset="2"/>
                <a:cs typeface="DejaVu Sans" pitchFamily="32" charset="2"/>
              </a:endParaRPr>
            </a:p>
          </p:txBody>
        </p:sp>
        <p:grpSp>
          <p:nvGrpSpPr>
            <p:cNvPr id="9" name="Group 28"/>
            <p:cNvGrpSpPr>
              <a:grpSpLocks/>
            </p:cNvGrpSpPr>
            <p:nvPr/>
          </p:nvGrpSpPr>
          <p:grpSpPr bwMode="auto">
            <a:xfrm>
              <a:off x="2922" y="1920"/>
              <a:ext cx="239" cy="1771"/>
              <a:chOff x="2922" y="1920"/>
              <a:chExt cx="239" cy="1771"/>
            </a:xfrm>
          </p:grpSpPr>
          <p:sp>
            <p:nvSpPr>
              <p:cNvPr id="26653" name="Line 29"/>
              <p:cNvSpPr>
                <a:spLocks noChangeShapeType="1"/>
              </p:cNvSpPr>
              <p:nvPr/>
            </p:nvSpPr>
            <p:spPr bwMode="auto">
              <a:xfrm>
                <a:off x="3158" y="1920"/>
                <a:ext cx="0" cy="1768"/>
              </a:xfrm>
              <a:prstGeom prst="line">
                <a:avLst/>
              </a:prstGeom>
              <a:noFill/>
              <a:ln w="38160">
                <a:solidFill>
                  <a:srgbClr val="663300"/>
                </a:solidFill>
                <a:miter lim="800000"/>
                <a:headEnd/>
                <a:tailEnd/>
              </a:ln>
              <a:effectLst/>
            </p:spPr>
            <p:txBody>
              <a:bodyPr/>
              <a:lstStyle/>
              <a:p>
                <a:endParaRPr lang="en-US"/>
              </a:p>
            </p:txBody>
          </p:sp>
          <p:sp>
            <p:nvSpPr>
              <p:cNvPr id="26654" name="Line 30"/>
              <p:cNvSpPr>
                <a:spLocks noChangeShapeType="1"/>
              </p:cNvSpPr>
              <p:nvPr/>
            </p:nvSpPr>
            <p:spPr bwMode="auto">
              <a:xfrm flipH="1">
                <a:off x="2921" y="1920"/>
                <a:ext cx="241" cy="0"/>
              </a:xfrm>
              <a:prstGeom prst="line">
                <a:avLst/>
              </a:prstGeom>
              <a:noFill/>
              <a:ln w="38160">
                <a:solidFill>
                  <a:srgbClr val="663300"/>
                </a:solidFill>
                <a:miter lim="800000"/>
                <a:headEnd/>
                <a:tailEnd type="triangle" w="med" len="med"/>
              </a:ln>
              <a:effectLst/>
            </p:spPr>
            <p:txBody>
              <a:bodyPr/>
              <a:lstStyle/>
              <a:p>
                <a:endParaRPr lang="en-US"/>
              </a:p>
            </p:txBody>
          </p:sp>
          <p:sp>
            <p:nvSpPr>
              <p:cNvPr id="26655" name="Line 31"/>
              <p:cNvSpPr>
                <a:spLocks noChangeShapeType="1"/>
              </p:cNvSpPr>
              <p:nvPr/>
            </p:nvSpPr>
            <p:spPr bwMode="auto">
              <a:xfrm flipH="1">
                <a:off x="2967" y="3692"/>
                <a:ext cx="194" cy="0"/>
              </a:xfrm>
              <a:prstGeom prst="line">
                <a:avLst/>
              </a:prstGeom>
              <a:noFill/>
              <a:ln w="38160">
                <a:solidFill>
                  <a:srgbClr val="663300"/>
                </a:solidFill>
                <a:miter lim="800000"/>
                <a:headEnd/>
                <a:tailEnd type="triangle" w="med" len="med"/>
              </a:ln>
              <a:effectLst/>
            </p:spPr>
            <p:txBody>
              <a:bodyPr/>
              <a:lstStyle/>
              <a:p>
                <a:endParaRPr lang="en-US"/>
              </a:p>
            </p:txBody>
          </p:sp>
        </p:grpSp>
        <p:sp>
          <p:nvSpPr>
            <p:cNvPr id="26656" name="Text Box 32"/>
            <p:cNvSpPr txBox="1">
              <a:spLocks noChangeArrowheads="1"/>
            </p:cNvSpPr>
            <p:nvPr/>
          </p:nvSpPr>
          <p:spPr bwMode="auto">
            <a:xfrm>
              <a:off x="2688" y="624"/>
              <a:ext cx="329" cy="234"/>
            </a:xfrm>
            <a:prstGeom prst="rect">
              <a:avLst/>
            </a:prstGeom>
            <a:noFill/>
            <a:ln w="9525">
              <a:noFill/>
              <a:round/>
              <a:headEnd/>
              <a:tailEnd/>
            </a:ln>
            <a:effectLst/>
          </p:spPr>
          <p:txBody>
            <a:bodyPr lIns="90000" tIns="46800" rIns="90000" bIns="46800">
              <a:spAutoFit/>
            </a:bodyPr>
            <a:lstStyle/>
            <a:p>
              <a:pPr algn="r">
                <a:spcBef>
                  <a:spcPts val="15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solidFill>
                    <a:srgbClr val="000000"/>
                  </a:solidFill>
                  <a:ea typeface="DejaVu Sans" pitchFamily="32" charset="2"/>
                  <a:cs typeface="DejaVu Sans" pitchFamily="32" charset="2"/>
                </a:rPr>
                <a:t>III</a:t>
              </a:r>
            </a:p>
          </p:txBody>
        </p:sp>
        <p:sp>
          <p:nvSpPr>
            <p:cNvPr id="26657" name="Line 33"/>
            <p:cNvSpPr>
              <a:spLocks noChangeShapeType="1"/>
            </p:cNvSpPr>
            <p:nvPr/>
          </p:nvSpPr>
          <p:spPr bwMode="auto">
            <a:xfrm>
              <a:off x="3261" y="720"/>
              <a:ext cx="0" cy="3067"/>
            </a:xfrm>
            <a:prstGeom prst="line">
              <a:avLst/>
            </a:prstGeom>
            <a:noFill/>
            <a:ln w="38160">
              <a:solidFill>
                <a:srgbClr val="000000"/>
              </a:solidFill>
              <a:prstDash val="sysDot"/>
              <a:miter lim="800000"/>
              <a:headEnd/>
              <a:tailEnd/>
            </a:ln>
            <a:effectLst/>
          </p:spPr>
          <p:txBody>
            <a:bodyPr/>
            <a:lstStyle/>
            <a:p>
              <a:endParaRPr lang="en-US"/>
            </a:p>
          </p:txBody>
        </p:sp>
      </p:grpSp>
      <p:grpSp>
        <p:nvGrpSpPr>
          <p:cNvPr id="10" name="Group 34"/>
          <p:cNvGrpSpPr>
            <a:grpSpLocks/>
          </p:cNvGrpSpPr>
          <p:nvPr/>
        </p:nvGrpSpPr>
        <p:grpSpPr bwMode="auto">
          <a:xfrm>
            <a:off x="5695951" y="990600"/>
            <a:ext cx="985441" cy="7578725"/>
            <a:chOff x="3312" y="624"/>
            <a:chExt cx="573" cy="4774"/>
          </a:xfrm>
        </p:grpSpPr>
        <p:sp>
          <p:nvSpPr>
            <p:cNvPr id="26659" name="Text Box 35"/>
            <p:cNvSpPr txBox="1">
              <a:spLocks noChangeArrowheads="1"/>
            </p:cNvSpPr>
            <p:nvPr/>
          </p:nvSpPr>
          <p:spPr bwMode="auto">
            <a:xfrm>
              <a:off x="3312" y="960"/>
              <a:ext cx="377" cy="4438"/>
            </a:xfrm>
            <a:prstGeom prst="rect">
              <a:avLst/>
            </a:prstGeom>
            <a:noFill/>
            <a:ln w="9525">
              <a:noFill/>
              <a:round/>
              <a:headEnd/>
              <a:tailEnd/>
            </a:ln>
            <a:effectLst/>
          </p:spPr>
          <p:txBody>
            <a:bodyPr lIns="90000" tIns="46800" rIns="90000" bIns="46800">
              <a:spAutoFit/>
            </a:bodyPr>
            <a:lstStyle/>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000" b="1" dirty="0">
                  <a:solidFill>
                    <a:srgbClr val="0000FF"/>
                  </a:solidFill>
                  <a:latin typeface="Calibri" pitchFamily="34" charset="0"/>
                  <a:ea typeface="DejaVu Sans" pitchFamily="32" charset="2"/>
                  <a:cs typeface="DejaVu Sans" pitchFamily="32" charset="2"/>
                </a:rPr>
                <a:t>05</a:t>
              </a: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000" b="1" dirty="0">
                  <a:solidFill>
                    <a:srgbClr val="0000FF"/>
                  </a:solidFill>
                  <a:latin typeface="Calibri" pitchFamily="34" charset="0"/>
                  <a:ea typeface="DejaVu Sans" pitchFamily="32" charset="2"/>
                  <a:cs typeface="DejaVu Sans" pitchFamily="32" charset="2"/>
                </a:rPr>
                <a:t>10</a:t>
              </a: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000" b="1" dirty="0">
                  <a:solidFill>
                    <a:srgbClr val="0000FF"/>
                  </a:solidFill>
                  <a:latin typeface="Calibri" pitchFamily="34" charset="0"/>
                  <a:ea typeface="DejaVu Sans" pitchFamily="32" charset="2"/>
                  <a:cs typeface="DejaVu Sans" pitchFamily="32" charset="2"/>
                </a:rPr>
                <a:t>15</a:t>
              </a: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000" b="1" dirty="0">
                  <a:solidFill>
                    <a:srgbClr val="0000FF"/>
                  </a:solidFill>
                  <a:latin typeface="Calibri" pitchFamily="34" charset="0"/>
                  <a:ea typeface="DejaVu Sans" pitchFamily="32" charset="2"/>
                  <a:cs typeface="DejaVu Sans" pitchFamily="32" charset="2"/>
                </a:rPr>
                <a:t>20</a:t>
              </a: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000" b="1" dirty="0">
                  <a:solidFill>
                    <a:srgbClr val="0000FF"/>
                  </a:solidFill>
                  <a:latin typeface="Calibri" pitchFamily="34" charset="0"/>
                  <a:ea typeface="DejaVu Sans" pitchFamily="32" charset="2"/>
                  <a:cs typeface="DejaVu Sans" pitchFamily="32" charset="2"/>
                </a:rPr>
                <a:t>40</a:t>
              </a: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000" b="1" dirty="0">
                  <a:solidFill>
                    <a:srgbClr val="0000FF"/>
                  </a:solidFill>
                  <a:latin typeface="Calibri" pitchFamily="34" charset="0"/>
                  <a:ea typeface="DejaVu Sans" pitchFamily="32" charset="2"/>
                  <a:cs typeface="DejaVu Sans" pitchFamily="32" charset="2"/>
                </a:rPr>
                <a:t>25</a:t>
              </a: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000" b="1" dirty="0">
                  <a:solidFill>
                    <a:srgbClr val="0000FF"/>
                  </a:solidFill>
                  <a:latin typeface="Calibri" pitchFamily="34" charset="0"/>
                  <a:ea typeface="DejaVu Sans" pitchFamily="32" charset="2"/>
                  <a:cs typeface="DejaVu Sans" pitchFamily="32" charset="2"/>
                </a:rPr>
                <a:t>50</a:t>
              </a: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000" b="1" dirty="0">
                  <a:solidFill>
                    <a:srgbClr val="0000FF"/>
                  </a:solidFill>
                  <a:latin typeface="Calibri" pitchFamily="34" charset="0"/>
                  <a:ea typeface="DejaVu Sans" pitchFamily="32" charset="2"/>
                  <a:cs typeface="DejaVu Sans" pitchFamily="32" charset="2"/>
                </a:rPr>
                <a:t>35</a:t>
              </a: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000" b="1" dirty="0">
                  <a:solidFill>
                    <a:srgbClr val="0000FF"/>
                  </a:solidFill>
                  <a:latin typeface="Calibri" pitchFamily="34" charset="0"/>
                  <a:ea typeface="DejaVu Sans" pitchFamily="32" charset="2"/>
                  <a:cs typeface="DejaVu Sans" pitchFamily="32" charset="2"/>
                </a:rPr>
                <a:t>30</a:t>
              </a: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000" b="1" dirty="0">
                  <a:solidFill>
                    <a:srgbClr val="0000FF"/>
                  </a:solidFill>
                  <a:latin typeface="Calibri" pitchFamily="34" charset="0"/>
                  <a:ea typeface="DejaVu Sans" pitchFamily="32" charset="2"/>
                  <a:cs typeface="DejaVu Sans" pitchFamily="32" charset="2"/>
                </a:rPr>
                <a:t>45</a:t>
              </a: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2000" b="1" dirty="0">
                <a:solidFill>
                  <a:srgbClr val="0000FF"/>
                </a:solidFill>
                <a:latin typeface="Calibri" pitchFamily="34" charset="0"/>
                <a:ea typeface="DejaVu Sans" pitchFamily="32" charset="2"/>
                <a:cs typeface="DejaVu Sans" pitchFamily="32" charset="2"/>
              </a:endParaRP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2000" b="1" dirty="0">
                <a:solidFill>
                  <a:srgbClr val="0000FF"/>
                </a:solidFill>
                <a:latin typeface="Calibri" pitchFamily="34" charset="0"/>
                <a:ea typeface="DejaVu Sans" pitchFamily="32" charset="2"/>
                <a:cs typeface="DejaVu Sans" pitchFamily="32" charset="2"/>
              </a:endParaRP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2000" b="1" dirty="0">
                <a:solidFill>
                  <a:srgbClr val="0000FF"/>
                </a:solidFill>
                <a:latin typeface="Calibri" pitchFamily="34" charset="0"/>
                <a:ea typeface="DejaVu Sans" pitchFamily="32" charset="2"/>
                <a:cs typeface="DejaVu Sans" pitchFamily="32" charset="2"/>
              </a:endParaRP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2000" b="1" dirty="0">
                <a:solidFill>
                  <a:srgbClr val="0000FF"/>
                </a:solidFill>
                <a:latin typeface="Calibri" pitchFamily="34" charset="0"/>
                <a:ea typeface="DejaVu Sans" pitchFamily="32" charset="2"/>
                <a:cs typeface="DejaVu Sans" pitchFamily="32" charset="2"/>
              </a:endParaRP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2000" b="1" dirty="0">
                <a:solidFill>
                  <a:srgbClr val="0000FF"/>
                </a:solidFill>
                <a:latin typeface="Calibri" pitchFamily="34" charset="0"/>
                <a:ea typeface="DejaVu Sans" pitchFamily="32" charset="2"/>
                <a:cs typeface="DejaVu Sans" pitchFamily="32" charset="2"/>
              </a:endParaRPr>
            </a:p>
          </p:txBody>
        </p:sp>
        <p:grpSp>
          <p:nvGrpSpPr>
            <p:cNvPr id="11" name="Group 36"/>
            <p:cNvGrpSpPr>
              <a:grpSpLocks/>
            </p:cNvGrpSpPr>
            <p:nvPr/>
          </p:nvGrpSpPr>
          <p:grpSpPr bwMode="auto">
            <a:xfrm>
              <a:off x="3546" y="2208"/>
              <a:ext cx="286" cy="284"/>
              <a:chOff x="3546" y="2208"/>
              <a:chExt cx="286" cy="284"/>
            </a:xfrm>
          </p:grpSpPr>
          <p:sp>
            <p:nvSpPr>
              <p:cNvPr id="26661" name="Line 37"/>
              <p:cNvSpPr>
                <a:spLocks noChangeShapeType="1"/>
              </p:cNvSpPr>
              <p:nvPr/>
            </p:nvSpPr>
            <p:spPr bwMode="auto">
              <a:xfrm>
                <a:off x="3830" y="2208"/>
                <a:ext cx="0" cy="282"/>
              </a:xfrm>
              <a:prstGeom prst="line">
                <a:avLst/>
              </a:prstGeom>
              <a:noFill/>
              <a:ln w="38160">
                <a:solidFill>
                  <a:srgbClr val="663300"/>
                </a:solidFill>
                <a:miter lim="800000"/>
                <a:headEnd/>
                <a:tailEnd/>
              </a:ln>
              <a:effectLst/>
            </p:spPr>
            <p:txBody>
              <a:bodyPr/>
              <a:lstStyle/>
              <a:p>
                <a:endParaRPr lang="en-US"/>
              </a:p>
            </p:txBody>
          </p:sp>
          <p:sp>
            <p:nvSpPr>
              <p:cNvPr id="26662" name="Line 38"/>
              <p:cNvSpPr>
                <a:spLocks noChangeShapeType="1"/>
              </p:cNvSpPr>
              <p:nvPr/>
            </p:nvSpPr>
            <p:spPr bwMode="auto">
              <a:xfrm flipH="1">
                <a:off x="3546" y="2208"/>
                <a:ext cx="288" cy="0"/>
              </a:xfrm>
              <a:prstGeom prst="line">
                <a:avLst/>
              </a:prstGeom>
              <a:noFill/>
              <a:ln w="38160">
                <a:solidFill>
                  <a:srgbClr val="663300"/>
                </a:solidFill>
                <a:miter lim="800000"/>
                <a:headEnd/>
                <a:tailEnd type="triangle" w="med" len="med"/>
              </a:ln>
              <a:effectLst/>
            </p:spPr>
            <p:txBody>
              <a:bodyPr/>
              <a:lstStyle/>
              <a:p>
                <a:endParaRPr lang="en-US"/>
              </a:p>
            </p:txBody>
          </p:sp>
          <p:sp>
            <p:nvSpPr>
              <p:cNvPr id="26663" name="Line 39"/>
              <p:cNvSpPr>
                <a:spLocks noChangeShapeType="1"/>
              </p:cNvSpPr>
              <p:nvPr/>
            </p:nvSpPr>
            <p:spPr bwMode="auto">
              <a:xfrm flipH="1">
                <a:off x="3546" y="2493"/>
                <a:ext cx="288" cy="0"/>
              </a:xfrm>
              <a:prstGeom prst="line">
                <a:avLst/>
              </a:prstGeom>
              <a:noFill/>
              <a:ln w="38160">
                <a:solidFill>
                  <a:srgbClr val="663300"/>
                </a:solidFill>
                <a:miter lim="800000"/>
                <a:headEnd/>
                <a:tailEnd type="triangle" w="med" len="med"/>
              </a:ln>
              <a:effectLst/>
            </p:spPr>
            <p:txBody>
              <a:bodyPr/>
              <a:lstStyle/>
              <a:p>
                <a:endParaRPr lang="en-US"/>
              </a:p>
            </p:txBody>
          </p:sp>
        </p:grpSp>
        <p:sp>
          <p:nvSpPr>
            <p:cNvPr id="26664" name="Text Box 40"/>
            <p:cNvSpPr txBox="1">
              <a:spLocks noChangeArrowheads="1"/>
            </p:cNvSpPr>
            <p:nvPr/>
          </p:nvSpPr>
          <p:spPr bwMode="auto">
            <a:xfrm>
              <a:off x="3312" y="624"/>
              <a:ext cx="329" cy="234"/>
            </a:xfrm>
            <a:prstGeom prst="rect">
              <a:avLst/>
            </a:prstGeom>
            <a:noFill/>
            <a:ln w="9525">
              <a:noFill/>
              <a:round/>
              <a:headEnd/>
              <a:tailEnd/>
            </a:ln>
            <a:effectLst/>
          </p:spPr>
          <p:txBody>
            <a:bodyPr lIns="90000" tIns="46800" rIns="90000" bIns="46800">
              <a:spAutoFit/>
            </a:bodyPr>
            <a:lstStyle/>
            <a:p>
              <a:pPr algn="r">
                <a:spcBef>
                  <a:spcPts val="15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solidFill>
                    <a:srgbClr val="000000"/>
                  </a:solidFill>
                  <a:ea typeface="DejaVu Sans" pitchFamily="32" charset="2"/>
                  <a:cs typeface="DejaVu Sans" pitchFamily="32" charset="2"/>
                </a:rPr>
                <a:t>IV</a:t>
              </a:r>
            </a:p>
          </p:txBody>
        </p:sp>
        <p:sp>
          <p:nvSpPr>
            <p:cNvPr id="26665" name="Line 41"/>
            <p:cNvSpPr>
              <a:spLocks noChangeShapeType="1"/>
            </p:cNvSpPr>
            <p:nvPr/>
          </p:nvSpPr>
          <p:spPr bwMode="auto">
            <a:xfrm>
              <a:off x="3885" y="720"/>
              <a:ext cx="0" cy="3067"/>
            </a:xfrm>
            <a:prstGeom prst="line">
              <a:avLst/>
            </a:prstGeom>
            <a:noFill/>
            <a:ln w="38160">
              <a:solidFill>
                <a:srgbClr val="000000"/>
              </a:solidFill>
              <a:prstDash val="sysDot"/>
              <a:miter lim="800000"/>
              <a:headEnd/>
              <a:tailEnd/>
            </a:ln>
            <a:effectLst/>
          </p:spPr>
          <p:txBody>
            <a:bodyPr/>
            <a:lstStyle/>
            <a:p>
              <a:endParaRPr lang="en-US"/>
            </a:p>
          </p:txBody>
        </p:sp>
      </p:grpSp>
      <p:grpSp>
        <p:nvGrpSpPr>
          <p:cNvPr id="12" name="Group 42"/>
          <p:cNvGrpSpPr>
            <a:grpSpLocks/>
          </p:cNvGrpSpPr>
          <p:nvPr/>
        </p:nvGrpSpPr>
        <p:grpSpPr bwMode="auto">
          <a:xfrm>
            <a:off x="6686551" y="990600"/>
            <a:ext cx="1067991" cy="7578725"/>
            <a:chOff x="3888" y="624"/>
            <a:chExt cx="621" cy="4774"/>
          </a:xfrm>
        </p:grpSpPr>
        <p:sp>
          <p:nvSpPr>
            <p:cNvPr id="26667" name="Text Box 43"/>
            <p:cNvSpPr txBox="1">
              <a:spLocks noChangeArrowheads="1"/>
            </p:cNvSpPr>
            <p:nvPr/>
          </p:nvSpPr>
          <p:spPr bwMode="auto">
            <a:xfrm>
              <a:off x="3936" y="960"/>
              <a:ext cx="377" cy="4438"/>
            </a:xfrm>
            <a:prstGeom prst="rect">
              <a:avLst/>
            </a:prstGeom>
            <a:noFill/>
            <a:ln w="9525">
              <a:noFill/>
              <a:round/>
              <a:headEnd/>
              <a:tailEnd/>
            </a:ln>
            <a:effectLst/>
          </p:spPr>
          <p:txBody>
            <a:bodyPr lIns="90000" tIns="46800" rIns="90000" bIns="46800">
              <a:spAutoFit/>
            </a:bodyPr>
            <a:lstStyle/>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000" b="1" dirty="0">
                  <a:solidFill>
                    <a:srgbClr val="0000FF"/>
                  </a:solidFill>
                  <a:latin typeface="Calibri" pitchFamily="34" charset="0"/>
                  <a:ea typeface="DejaVu Sans" pitchFamily="32" charset="2"/>
                  <a:cs typeface="DejaVu Sans" pitchFamily="32" charset="2"/>
                </a:rPr>
                <a:t>05</a:t>
              </a: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000" b="1" dirty="0">
                  <a:solidFill>
                    <a:srgbClr val="0000FF"/>
                  </a:solidFill>
                  <a:latin typeface="Calibri" pitchFamily="34" charset="0"/>
                  <a:ea typeface="DejaVu Sans" pitchFamily="32" charset="2"/>
                  <a:cs typeface="DejaVu Sans" pitchFamily="32" charset="2"/>
                </a:rPr>
                <a:t>10</a:t>
              </a: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000" b="1" dirty="0">
                  <a:solidFill>
                    <a:srgbClr val="0000FF"/>
                  </a:solidFill>
                  <a:latin typeface="Calibri" pitchFamily="34" charset="0"/>
                  <a:ea typeface="DejaVu Sans" pitchFamily="32" charset="2"/>
                  <a:cs typeface="DejaVu Sans" pitchFamily="32" charset="2"/>
                </a:rPr>
                <a:t>15</a:t>
              </a: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000" b="1" dirty="0">
                  <a:solidFill>
                    <a:srgbClr val="0000FF"/>
                  </a:solidFill>
                  <a:latin typeface="Calibri" pitchFamily="34" charset="0"/>
                  <a:ea typeface="DejaVu Sans" pitchFamily="32" charset="2"/>
                  <a:cs typeface="DejaVu Sans" pitchFamily="32" charset="2"/>
                </a:rPr>
                <a:t>20</a:t>
              </a: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000" b="1" dirty="0">
                  <a:solidFill>
                    <a:srgbClr val="0000FF"/>
                  </a:solidFill>
                  <a:latin typeface="Calibri" pitchFamily="34" charset="0"/>
                  <a:ea typeface="DejaVu Sans" pitchFamily="32" charset="2"/>
                  <a:cs typeface="DejaVu Sans" pitchFamily="32" charset="2"/>
                </a:rPr>
                <a:t>25</a:t>
              </a: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000" b="1" dirty="0">
                  <a:solidFill>
                    <a:srgbClr val="0000FF"/>
                  </a:solidFill>
                  <a:latin typeface="Calibri" pitchFamily="34" charset="0"/>
                  <a:ea typeface="DejaVu Sans" pitchFamily="32" charset="2"/>
                  <a:cs typeface="DejaVu Sans" pitchFamily="32" charset="2"/>
                </a:rPr>
                <a:t>40</a:t>
              </a: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000" b="1" dirty="0">
                  <a:solidFill>
                    <a:srgbClr val="0000FF"/>
                  </a:solidFill>
                  <a:latin typeface="Calibri" pitchFamily="34" charset="0"/>
                  <a:ea typeface="DejaVu Sans" pitchFamily="32" charset="2"/>
                  <a:cs typeface="DejaVu Sans" pitchFamily="32" charset="2"/>
                </a:rPr>
                <a:t>50</a:t>
              </a: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000" b="1" dirty="0">
                  <a:solidFill>
                    <a:srgbClr val="0000FF"/>
                  </a:solidFill>
                  <a:latin typeface="Calibri" pitchFamily="34" charset="0"/>
                  <a:ea typeface="DejaVu Sans" pitchFamily="32" charset="2"/>
                  <a:cs typeface="DejaVu Sans" pitchFamily="32" charset="2"/>
                </a:rPr>
                <a:t>35</a:t>
              </a: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000" b="1" dirty="0">
                  <a:solidFill>
                    <a:srgbClr val="0000FF"/>
                  </a:solidFill>
                  <a:latin typeface="Calibri" pitchFamily="34" charset="0"/>
                  <a:ea typeface="DejaVu Sans" pitchFamily="32" charset="2"/>
                  <a:cs typeface="DejaVu Sans" pitchFamily="32" charset="2"/>
                </a:rPr>
                <a:t>30</a:t>
              </a: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000" b="1" dirty="0">
                  <a:solidFill>
                    <a:srgbClr val="0000FF"/>
                  </a:solidFill>
                  <a:latin typeface="Calibri" pitchFamily="34" charset="0"/>
                  <a:ea typeface="DejaVu Sans" pitchFamily="32" charset="2"/>
                  <a:cs typeface="DejaVu Sans" pitchFamily="32" charset="2"/>
                </a:rPr>
                <a:t>45</a:t>
              </a: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2000" b="1" dirty="0">
                <a:solidFill>
                  <a:srgbClr val="0000FF"/>
                </a:solidFill>
                <a:latin typeface="Calibri" pitchFamily="34" charset="0"/>
                <a:ea typeface="DejaVu Sans" pitchFamily="32" charset="2"/>
                <a:cs typeface="DejaVu Sans" pitchFamily="32" charset="2"/>
              </a:endParaRP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2000" b="1" dirty="0">
                <a:solidFill>
                  <a:srgbClr val="0000FF"/>
                </a:solidFill>
                <a:latin typeface="Calibri" pitchFamily="34" charset="0"/>
                <a:ea typeface="DejaVu Sans" pitchFamily="32" charset="2"/>
                <a:cs typeface="DejaVu Sans" pitchFamily="32" charset="2"/>
              </a:endParaRP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2000" b="1" dirty="0">
                <a:solidFill>
                  <a:srgbClr val="0000FF"/>
                </a:solidFill>
                <a:latin typeface="Calibri" pitchFamily="34" charset="0"/>
                <a:ea typeface="DejaVu Sans" pitchFamily="32" charset="2"/>
                <a:cs typeface="DejaVu Sans" pitchFamily="32" charset="2"/>
              </a:endParaRP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2000" b="1" dirty="0">
                <a:solidFill>
                  <a:srgbClr val="0000FF"/>
                </a:solidFill>
                <a:latin typeface="Calibri" pitchFamily="34" charset="0"/>
                <a:ea typeface="DejaVu Sans" pitchFamily="32" charset="2"/>
                <a:cs typeface="DejaVu Sans" pitchFamily="32" charset="2"/>
              </a:endParaRP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2000" b="1" dirty="0">
                <a:solidFill>
                  <a:srgbClr val="0000FF"/>
                </a:solidFill>
                <a:latin typeface="Calibri" pitchFamily="34" charset="0"/>
                <a:ea typeface="DejaVu Sans" pitchFamily="32" charset="2"/>
                <a:cs typeface="DejaVu Sans" pitchFamily="32" charset="2"/>
              </a:endParaRPr>
            </a:p>
          </p:txBody>
        </p:sp>
        <p:grpSp>
          <p:nvGrpSpPr>
            <p:cNvPr id="13" name="Group 44"/>
            <p:cNvGrpSpPr>
              <a:grpSpLocks/>
            </p:cNvGrpSpPr>
            <p:nvPr/>
          </p:nvGrpSpPr>
          <p:grpSpPr bwMode="auto">
            <a:xfrm>
              <a:off x="4171" y="2496"/>
              <a:ext cx="287" cy="906"/>
              <a:chOff x="4171" y="2496"/>
              <a:chExt cx="287" cy="906"/>
            </a:xfrm>
          </p:grpSpPr>
          <p:sp>
            <p:nvSpPr>
              <p:cNvPr id="26669" name="Line 45"/>
              <p:cNvSpPr>
                <a:spLocks noChangeShapeType="1"/>
              </p:cNvSpPr>
              <p:nvPr/>
            </p:nvSpPr>
            <p:spPr bwMode="auto">
              <a:xfrm>
                <a:off x="4456" y="2496"/>
                <a:ext cx="0" cy="904"/>
              </a:xfrm>
              <a:prstGeom prst="line">
                <a:avLst/>
              </a:prstGeom>
              <a:noFill/>
              <a:ln w="38160">
                <a:solidFill>
                  <a:srgbClr val="663300"/>
                </a:solidFill>
                <a:miter lim="800000"/>
                <a:headEnd/>
                <a:tailEnd/>
              </a:ln>
              <a:effectLst/>
            </p:spPr>
            <p:txBody>
              <a:bodyPr/>
              <a:lstStyle/>
              <a:p>
                <a:endParaRPr lang="en-US"/>
              </a:p>
            </p:txBody>
          </p:sp>
          <p:sp>
            <p:nvSpPr>
              <p:cNvPr id="26670" name="Line 46"/>
              <p:cNvSpPr>
                <a:spLocks noChangeShapeType="1"/>
              </p:cNvSpPr>
              <p:nvPr/>
            </p:nvSpPr>
            <p:spPr bwMode="auto">
              <a:xfrm flipH="1">
                <a:off x="4171" y="2496"/>
                <a:ext cx="289" cy="0"/>
              </a:xfrm>
              <a:prstGeom prst="line">
                <a:avLst/>
              </a:prstGeom>
              <a:noFill/>
              <a:ln w="38160">
                <a:solidFill>
                  <a:srgbClr val="663300"/>
                </a:solidFill>
                <a:miter lim="800000"/>
                <a:headEnd/>
                <a:tailEnd type="triangle" w="med" len="med"/>
              </a:ln>
              <a:effectLst/>
            </p:spPr>
            <p:txBody>
              <a:bodyPr/>
              <a:lstStyle/>
              <a:p>
                <a:endParaRPr lang="en-US"/>
              </a:p>
            </p:txBody>
          </p:sp>
          <p:sp>
            <p:nvSpPr>
              <p:cNvPr id="26671" name="Line 47"/>
              <p:cNvSpPr>
                <a:spLocks noChangeShapeType="1"/>
              </p:cNvSpPr>
              <p:nvPr/>
            </p:nvSpPr>
            <p:spPr bwMode="auto">
              <a:xfrm flipH="1">
                <a:off x="4171" y="3403"/>
                <a:ext cx="289" cy="0"/>
              </a:xfrm>
              <a:prstGeom prst="line">
                <a:avLst/>
              </a:prstGeom>
              <a:noFill/>
              <a:ln w="38160">
                <a:solidFill>
                  <a:srgbClr val="663300"/>
                </a:solidFill>
                <a:miter lim="800000"/>
                <a:headEnd/>
                <a:tailEnd type="triangle" w="med" len="med"/>
              </a:ln>
              <a:effectLst/>
            </p:spPr>
            <p:txBody>
              <a:bodyPr/>
              <a:lstStyle/>
              <a:p>
                <a:endParaRPr lang="en-US"/>
              </a:p>
            </p:txBody>
          </p:sp>
        </p:grpSp>
        <p:sp>
          <p:nvSpPr>
            <p:cNvPr id="26672" name="Text Box 48"/>
            <p:cNvSpPr txBox="1">
              <a:spLocks noChangeArrowheads="1"/>
            </p:cNvSpPr>
            <p:nvPr/>
          </p:nvSpPr>
          <p:spPr bwMode="auto">
            <a:xfrm>
              <a:off x="3888" y="624"/>
              <a:ext cx="329" cy="234"/>
            </a:xfrm>
            <a:prstGeom prst="rect">
              <a:avLst/>
            </a:prstGeom>
            <a:noFill/>
            <a:ln w="9525">
              <a:noFill/>
              <a:round/>
              <a:headEnd/>
              <a:tailEnd/>
            </a:ln>
            <a:effectLst/>
          </p:spPr>
          <p:txBody>
            <a:bodyPr lIns="90000" tIns="46800" rIns="90000" bIns="46800">
              <a:spAutoFit/>
            </a:bodyPr>
            <a:lstStyle/>
            <a:p>
              <a:pPr algn="r">
                <a:spcBef>
                  <a:spcPts val="15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solidFill>
                    <a:srgbClr val="000000"/>
                  </a:solidFill>
                  <a:ea typeface="DejaVu Sans" pitchFamily="32" charset="2"/>
                  <a:cs typeface="DejaVu Sans" pitchFamily="32" charset="2"/>
                </a:rPr>
                <a:t>V</a:t>
              </a:r>
            </a:p>
          </p:txBody>
        </p:sp>
        <p:sp>
          <p:nvSpPr>
            <p:cNvPr id="26673" name="Line 49"/>
            <p:cNvSpPr>
              <a:spLocks noChangeShapeType="1"/>
            </p:cNvSpPr>
            <p:nvPr/>
          </p:nvSpPr>
          <p:spPr bwMode="auto">
            <a:xfrm>
              <a:off x="4509" y="720"/>
              <a:ext cx="0" cy="3067"/>
            </a:xfrm>
            <a:prstGeom prst="line">
              <a:avLst/>
            </a:prstGeom>
            <a:noFill/>
            <a:ln w="38160">
              <a:solidFill>
                <a:srgbClr val="000000"/>
              </a:solidFill>
              <a:prstDash val="sysDot"/>
              <a:miter lim="800000"/>
              <a:headEnd/>
              <a:tailEnd/>
            </a:ln>
            <a:effectLst/>
          </p:spPr>
          <p:txBody>
            <a:bodyPr/>
            <a:lstStyle/>
            <a:p>
              <a:endParaRPr lang="en-US"/>
            </a:p>
          </p:txBody>
        </p:sp>
      </p:grpSp>
      <p:grpSp>
        <p:nvGrpSpPr>
          <p:cNvPr id="14" name="Group 50"/>
          <p:cNvGrpSpPr>
            <a:grpSpLocks/>
          </p:cNvGrpSpPr>
          <p:nvPr/>
        </p:nvGrpSpPr>
        <p:grpSpPr bwMode="auto">
          <a:xfrm>
            <a:off x="7842252" y="990600"/>
            <a:ext cx="985441" cy="7578725"/>
            <a:chOff x="4560" y="624"/>
            <a:chExt cx="573" cy="4774"/>
          </a:xfrm>
        </p:grpSpPr>
        <p:sp>
          <p:nvSpPr>
            <p:cNvPr id="26675" name="Text Box 51"/>
            <p:cNvSpPr txBox="1">
              <a:spLocks noChangeArrowheads="1"/>
            </p:cNvSpPr>
            <p:nvPr/>
          </p:nvSpPr>
          <p:spPr bwMode="auto">
            <a:xfrm>
              <a:off x="4560" y="960"/>
              <a:ext cx="377" cy="4438"/>
            </a:xfrm>
            <a:prstGeom prst="rect">
              <a:avLst/>
            </a:prstGeom>
            <a:noFill/>
            <a:ln w="9525">
              <a:noFill/>
              <a:round/>
              <a:headEnd/>
              <a:tailEnd/>
            </a:ln>
            <a:effectLst/>
          </p:spPr>
          <p:txBody>
            <a:bodyPr lIns="90000" tIns="46800" rIns="90000" bIns="46800">
              <a:spAutoFit/>
            </a:bodyPr>
            <a:lstStyle/>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000" b="1" dirty="0">
                  <a:solidFill>
                    <a:srgbClr val="0000FF"/>
                  </a:solidFill>
                  <a:latin typeface="Calibri" pitchFamily="34" charset="0"/>
                  <a:ea typeface="DejaVu Sans" pitchFamily="32" charset="2"/>
                  <a:cs typeface="DejaVu Sans" pitchFamily="32" charset="2"/>
                </a:rPr>
                <a:t>05</a:t>
              </a: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000" b="1" dirty="0">
                  <a:solidFill>
                    <a:srgbClr val="0000FF"/>
                  </a:solidFill>
                  <a:latin typeface="Calibri" pitchFamily="34" charset="0"/>
                  <a:ea typeface="DejaVu Sans" pitchFamily="32" charset="2"/>
                  <a:cs typeface="DejaVu Sans" pitchFamily="32" charset="2"/>
                </a:rPr>
                <a:t>10</a:t>
              </a: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000" b="1" dirty="0">
                  <a:solidFill>
                    <a:srgbClr val="0000FF"/>
                  </a:solidFill>
                  <a:latin typeface="Calibri" pitchFamily="34" charset="0"/>
                  <a:ea typeface="DejaVu Sans" pitchFamily="32" charset="2"/>
                  <a:cs typeface="DejaVu Sans" pitchFamily="32" charset="2"/>
                </a:rPr>
                <a:t>15</a:t>
              </a: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000" b="1" dirty="0">
                  <a:solidFill>
                    <a:srgbClr val="0000FF"/>
                  </a:solidFill>
                  <a:latin typeface="Calibri" pitchFamily="34" charset="0"/>
                  <a:ea typeface="DejaVu Sans" pitchFamily="32" charset="2"/>
                  <a:cs typeface="DejaVu Sans" pitchFamily="32" charset="2"/>
                </a:rPr>
                <a:t>20</a:t>
              </a: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000" b="1" dirty="0">
                  <a:solidFill>
                    <a:srgbClr val="0000FF"/>
                  </a:solidFill>
                  <a:latin typeface="Calibri" pitchFamily="34" charset="0"/>
                  <a:ea typeface="DejaVu Sans" pitchFamily="32" charset="2"/>
                  <a:cs typeface="DejaVu Sans" pitchFamily="32" charset="2"/>
                </a:rPr>
                <a:t>25</a:t>
              </a: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000" b="1" dirty="0">
                  <a:solidFill>
                    <a:srgbClr val="0000FF"/>
                  </a:solidFill>
                  <a:latin typeface="Calibri" pitchFamily="34" charset="0"/>
                  <a:ea typeface="DejaVu Sans" pitchFamily="32" charset="2"/>
                  <a:cs typeface="DejaVu Sans" pitchFamily="32" charset="2"/>
                </a:rPr>
                <a:t>30</a:t>
              </a: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000" b="1" dirty="0">
                  <a:solidFill>
                    <a:srgbClr val="0000FF"/>
                  </a:solidFill>
                  <a:latin typeface="Calibri" pitchFamily="34" charset="0"/>
                  <a:ea typeface="DejaVu Sans" pitchFamily="32" charset="2"/>
                  <a:cs typeface="DejaVu Sans" pitchFamily="32" charset="2"/>
                </a:rPr>
                <a:t>50</a:t>
              </a: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000" b="1" dirty="0">
                  <a:solidFill>
                    <a:srgbClr val="0000FF"/>
                  </a:solidFill>
                  <a:latin typeface="Calibri" pitchFamily="34" charset="0"/>
                  <a:ea typeface="DejaVu Sans" pitchFamily="32" charset="2"/>
                  <a:cs typeface="DejaVu Sans" pitchFamily="32" charset="2"/>
                </a:rPr>
                <a:t>35</a:t>
              </a: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000" b="1" dirty="0">
                  <a:solidFill>
                    <a:srgbClr val="0000FF"/>
                  </a:solidFill>
                  <a:latin typeface="Calibri" pitchFamily="34" charset="0"/>
                  <a:ea typeface="DejaVu Sans" pitchFamily="32" charset="2"/>
                  <a:cs typeface="DejaVu Sans" pitchFamily="32" charset="2"/>
                </a:rPr>
                <a:t>40</a:t>
              </a: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000" b="1" dirty="0">
                  <a:solidFill>
                    <a:srgbClr val="0000FF"/>
                  </a:solidFill>
                  <a:latin typeface="Calibri" pitchFamily="34" charset="0"/>
                  <a:ea typeface="DejaVu Sans" pitchFamily="32" charset="2"/>
                  <a:cs typeface="DejaVu Sans" pitchFamily="32" charset="2"/>
                </a:rPr>
                <a:t>45</a:t>
              </a: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2000" b="1" dirty="0">
                <a:solidFill>
                  <a:srgbClr val="0000FF"/>
                </a:solidFill>
                <a:latin typeface="Calibri" pitchFamily="34" charset="0"/>
                <a:ea typeface="DejaVu Sans" pitchFamily="32" charset="2"/>
                <a:cs typeface="DejaVu Sans" pitchFamily="32" charset="2"/>
              </a:endParaRP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2000" b="1" dirty="0">
                <a:solidFill>
                  <a:srgbClr val="0000FF"/>
                </a:solidFill>
                <a:latin typeface="Calibri" pitchFamily="34" charset="0"/>
                <a:ea typeface="DejaVu Sans" pitchFamily="32" charset="2"/>
                <a:cs typeface="DejaVu Sans" pitchFamily="32" charset="2"/>
              </a:endParaRP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2000" b="1" dirty="0">
                <a:solidFill>
                  <a:srgbClr val="0000FF"/>
                </a:solidFill>
                <a:latin typeface="Calibri" pitchFamily="34" charset="0"/>
                <a:ea typeface="DejaVu Sans" pitchFamily="32" charset="2"/>
                <a:cs typeface="DejaVu Sans" pitchFamily="32" charset="2"/>
              </a:endParaRP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2000" b="1" dirty="0">
                <a:solidFill>
                  <a:srgbClr val="0000FF"/>
                </a:solidFill>
                <a:latin typeface="Calibri" pitchFamily="34" charset="0"/>
                <a:ea typeface="DejaVu Sans" pitchFamily="32" charset="2"/>
                <a:cs typeface="DejaVu Sans" pitchFamily="32" charset="2"/>
              </a:endParaRP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2000" b="1" dirty="0">
                <a:solidFill>
                  <a:srgbClr val="0000FF"/>
                </a:solidFill>
                <a:latin typeface="Calibri" pitchFamily="34" charset="0"/>
                <a:ea typeface="DejaVu Sans" pitchFamily="32" charset="2"/>
                <a:cs typeface="DejaVu Sans" pitchFamily="32" charset="2"/>
              </a:endParaRPr>
            </a:p>
          </p:txBody>
        </p:sp>
        <p:grpSp>
          <p:nvGrpSpPr>
            <p:cNvPr id="15" name="Group 52"/>
            <p:cNvGrpSpPr>
              <a:grpSpLocks/>
            </p:cNvGrpSpPr>
            <p:nvPr/>
          </p:nvGrpSpPr>
          <p:grpSpPr bwMode="auto">
            <a:xfrm>
              <a:off x="4795" y="2784"/>
              <a:ext cx="286" cy="331"/>
              <a:chOff x="4795" y="2784"/>
              <a:chExt cx="286" cy="331"/>
            </a:xfrm>
          </p:grpSpPr>
          <p:sp>
            <p:nvSpPr>
              <p:cNvPr id="26677" name="Line 53"/>
              <p:cNvSpPr>
                <a:spLocks noChangeShapeType="1"/>
              </p:cNvSpPr>
              <p:nvPr/>
            </p:nvSpPr>
            <p:spPr bwMode="auto">
              <a:xfrm>
                <a:off x="5080" y="2784"/>
                <a:ext cx="0" cy="328"/>
              </a:xfrm>
              <a:prstGeom prst="line">
                <a:avLst/>
              </a:prstGeom>
              <a:noFill/>
              <a:ln w="38160">
                <a:solidFill>
                  <a:srgbClr val="663300"/>
                </a:solidFill>
                <a:miter lim="800000"/>
                <a:headEnd/>
                <a:tailEnd/>
              </a:ln>
              <a:effectLst/>
            </p:spPr>
            <p:txBody>
              <a:bodyPr/>
              <a:lstStyle/>
              <a:p>
                <a:endParaRPr lang="en-US"/>
              </a:p>
            </p:txBody>
          </p:sp>
          <p:sp>
            <p:nvSpPr>
              <p:cNvPr id="26678" name="Line 54"/>
              <p:cNvSpPr>
                <a:spLocks noChangeShapeType="1"/>
              </p:cNvSpPr>
              <p:nvPr/>
            </p:nvSpPr>
            <p:spPr bwMode="auto">
              <a:xfrm flipH="1">
                <a:off x="4794" y="2784"/>
                <a:ext cx="288" cy="0"/>
              </a:xfrm>
              <a:prstGeom prst="line">
                <a:avLst/>
              </a:prstGeom>
              <a:noFill/>
              <a:ln w="38160">
                <a:solidFill>
                  <a:srgbClr val="663300"/>
                </a:solidFill>
                <a:miter lim="800000"/>
                <a:headEnd/>
                <a:tailEnd type="triangle" w="med" len="med"/>
              </a:ln>
              <a:effectLst/>
            </p:spPr>
            <p:txBody>
              <a:bodyPr/>
              <a:lstStyle/>
              <a:p>
                <a:endParaRPr lang="en-US"/>
              </a:p>
            </p:txBody>
          </p:sp>
          <p:sp>
            <p:nvSpPr>
              <p:cNvPr id="26679" name="Line 55"/>
              <p:cNvSpPr>
                <a:spLocks noChangeShapeType="1"/>
              </p:cNvSpPr>
              <p:nvPr/>
            </p:nvSpPr>
            <p:spPr bwMode="auto">
              <a:xfrm flipH="1">
                <a:off x="4794" y="3116"/>
                <a:ext cx="288" cy="0"/>
              </a:xfrm>
              <a:prstGeom prst="line">
                <a:avLst/>
              </a:prstGeom>
              <a:noFill/>
              <a:ln w="38160">
                <a:solidFill>
                  <a:srgbClr val="663300"/>
                </a:solidFill>
                <a:miter lim="800000"/>
                <a:headEnd/>
                <a:tailEnd type="triangle" w="med" len="med"/>
              </a:ln>
              <a:effectLst/>
            </p:spPr>
            <p:txBody>
              <a:bodyPr/>
              <a:lstStyle/>
              <a:p>
                <a:endParaRPr lang="en-US"/>
              </a:p>
            </p:txBody>
          </p:sp>
        </p:grpSp>
        <p:sp>
          <p:nvSpPr>
            <p:cNvPr id="26680" name="Text Box 56"/>
            <p:cNvSpPr txBox="1">
              <a:spLocks noChangeArrowheads="1"/>
            </p:cNvSpPr>
            <p:nvPr/>
          </p:nvSpPr>
          <p:spPr bwMode="auto">
            <a:xfrm>
              <a:off x="4608" y="624"/>
              <a:ext cx="329" cy="234"/>
            </a:xfrm>
            <a:prstGeom prst="rect">
              <a:avLst/>
            </a:prstGeom>
            <a:noFill/>
            <a:ln w="9525">
              <a:noFill/>
              <a:round/>
              <a:headEnd/>
              <a:tailEnd/>
            </a:ln>
            <a:effectLst/>
          </p:spPr>
          <p:txBody>
            <a:bodyPr lIns="90000" tIns="46800" rIns="90000" bIns="46800">
              <a:spAutoFit/>
            </a:bodyPr>
            <a:lstStyle/>
            <a:p>
              <a:pPr algn="r">
                <a:spcBef>
                  <a:spcPts val="15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solidFill>
                    <a:srgbClr val="000000"/>
                  </a:solidFill>
                  <a:ea typeface="DejaVu Sans" pitchFamily="32" charset="2"/>
                  <a:cs typeface="DejaVu Sans" pitchFamily="32" charset="2"/>
                </a:rPr>
                <a:t>VI</a:t>
              </a:r>
            </a:p>
          </p:txBody>
        </p:sp>
        <p:sp>
          <p:nvSpPr>
            <p:cNvPr id="26681" name="Line 57"/>
            <p:cNvSpPr>
              <a:spLocks noChangeShapeType="1"/>
            </p:cNvSpPr>
            <p:nvPr/>
          </p:nvSpPr>
          <p:spPr bwMode="auto">
            <a:xfrm>
              <a:off x="5133" y="720"/>
              <a:ext cx="0" cy="3067"/>
            </a:xfrm>
            <a:prstGeom prst="line">
              <a:avLst/>
            </a:prstGeom>
            <a:noFill/>
            <a:ln w="38160">
              <a:solidFill>
                <a:srgbClr val="000000"/>
              </a:solidFill>
              <a:prstDash val="sysDot"/>
              <a:miter lim="800000"/>
              <a:headEnd/>
              <a:tailEnd/>
            </a:ln>
            <a:effectLst/>
          </p:spPr>
          <p:txBody>
            <a:bodyPr/>
            <a:lstStyle/>
            <a:p>
              <a:endParaRPr lang="en-US"/>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additive="repl">
                                        <p:cTn id="6" dur="1" fill="hold">
                                          <p:stCondLst>
                                            <p:cond delay="0"/>
                                          </p:stCondLst>
                                        </p:cTn>
                                        <p:tgtEl>
                                          <p:spTgt spid="2"/>
                                        </p:tgtEl>
                                        <p:attrNameLst>
                                          <p:attrName>style.visibility</p:attrName>
                                        </p:attrNameLst>
                                      </p:cBhvr>
                                      <p:to>
                                        <p:strVal val="visible"/>
                                      </p:to>
                                    </p:set>
                                    <p:anim calcmode="lin" valueType="num">
                                      <p:cBhvr additive="repl">
                                        <p:cTn id="7" dur="500" fill="hold"/>
                                        <p:tgtEl>
                                          <p:spTgt spid="2"/>
                                        </p:tgtEl>
                                        <p:attrNameLst>
                                          <p:attrName>ppt_x</p:attrName>
                                        </p:attrNameLst>
                                      </p:cBhvr>
                                      <p:tavLst>
                                        <p:tav>
                                          <p:val>
                                            <p:strVal val="0-#ppt_w/2"/>
                                          </p:val>
                                        </p:tav>
                                        <p:tav>
                                          <p:val>
                                            <p:strVal val="#ppt_x"/>
                                          </p:val>
                                        </p:tav>
                                      </p:tavLst>
                                    </p:anim>
                                    <p:anim calcmode="lin" valueType="num">
                                      <p:cBhvr additive="repl">
                                        <p:cTn id="8" dur="500" fill="hold"/>
                                        <p:tgtEl>
                                          <p:spTgt spid="2"/>
                                        </p:tgtEl>
                                        <p:attrNameLst>
                                          <p:attrName>ppt_y</p:attrName>
                                        </p:attrNameLst>
                                      </p:cBhvr>
                                      <p:tavLst>
                                        <p:tav>
                                          <p:val>
                                            <p:strVal val="#ppt_y"/>
                                          </p:val>
                                        </p:tav>
                                        <p:tav>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additive="repl">
                                        <p:cTn id="12" dur="1" fill="hold">
                                          <p:stCondLst>
                                            <p:cond delay="0"/>
                                          </p:stCondLst>
                                        </p:cTn>
                                        <p:tgtEl>
                                          <p:spTgt spid="4"/>
                                        </p:tgtEl>
                                        <p:attrNameLst>
                                          <p:attrName>style.visibility</p:attrName>
                                        </p:attrNameLst>
                                      </p:cBhvr>
                                      <p:to>
                                        <p:strVal val="visible"/>
                                      </p:to>
                                    </p:set>
                                    <p:anim calcmode="lin" valueType="num">
                                      <p:cBhvr additive="repl">
                                        <p:cTn id="13" dur="500" fill="hold"/>
                                        <p:tgtEl>
                                          <p:spTgt spid="4"/>
                                        </p:tgtEl>
                                        <p:attrNameLst>
                                          <p:attrName>ppt_x</p:attrName>
                                        </p:attrNameLst>
                                      </p:cBhvr>
                                      <p:tavLst>
                                        <p:tav>
                                          <p:val>
                                            <p:strVal val="0-#ppt_w/2"/>
                                          </p:val>
                                        </p:tav>
                                        <p:tav>
                                          <p:val>
                                            <p:strVal val="#ppt_x"/>
                                          </p:val>
                                        </p:tav>
                                      </p:tavLst>
                                    </p:anim>
                                    <p:anim calcmode="lin" valueType="num">
                                      <p:cBhvr additive="repl">
                                        <p:cTn id="14" dur="500" fill="hold"/>
                                        <p:tgtEl>
                                          <p:spTgt spid="4"/>
                                        </p:tgtEl>
                                        <p:attrNameLst>
                                          <p:attrName>ppt_y</p:attrName>
                                        </p:attrNameLst>
                                      </p:cBhvr>
                                      <p:tavLst>
                                        <p:tav>
                                          <p:val>
                                            <p:strVal val="#ppt_y"/>
                                          </p:val>
                                        </p:tav>
                                        <p:tav>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additive="repl">
                                        <p:cTn id="18" dur="1" fill="hold">
                                          <p:stCondLst>
                                            <p:cond delay="0"/>
                                          </p:stCondLst>
                                        </p:cTn>
                                        <p:tgtEl>
                                          <p:spTgt spid="6"/>
                                        </p:tgtEl>
                                        <p:attrNameLst>
                                          <p:attrName>style.visibility</p:attrName>
                                        </p:attrNameLst>
                                      </p:cBhvr>
                                      <p:to>
                                        <p:strVal val="visible"/>
                                      </p:to>
                                    </p:set>
                                    <p:anim calcmode="lin" valueType="num">
                                      <p:cBhvr additive="repl">
                                        <p:cTn id="19" dur="500" fill="hold"/>
                                        <p:tgtEl>
                                          <p:spTgt spid="6"/>
                                        </p:tgtEl>
                                        <p:attrNameLst>
                                          <p:attrName>ppt_x</p:attrName>
                                        </p:attrNameLst>
                                      </p:cBhvr>
                                      <p:tavLst>
                                        <p:tav>
                                          <p:val>
                                            <p:strVal val="0-#ppt_w/2"/>
                                          </p:val>
                                        </p:tav>
                                        <p:tav>
                                          <p:val>
                                            <p:strVal val="#ppt_x"/>
                                          </p:val>
                                        </p:tav>
                                      </p:tavLst>
                                    </p:anim>
                                    <p:anim calcmode="lin" valueType="num">
                                      <p:cBhvr additive="repl">
                                        <p:cTn id="20" dur="500" fill="hold"/>
                                        <p:tgtEl>
                                          <p:spTgt spid="6"/>
                                        </p:tgtEl>
                                        <p:attrNameLst>
                                          <p:attrName>ppt_y</p:attrName>
                                        </p:attrNameLst>
                                      </p:cBhvr>
                                      <p:tavLst>
                                        <p:tav>
                                          <p:val>
                                            <p:strVal val="#ppt_y"/>
                                          </p:val>
                                        </p:tav>
                                        <p:tav>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additive="repl">
                                        <p:cTn id="24" dur="1" fill="hold">
                                          <p:stCondLst>
                                            <p:cond delay="0"/>
                                          </p:stCondLst>
                                        </p:cTn>
                                        <p:tgtEl>
                                          <p:spTgt spid="8"/>
                                        </p:tgtEl>
                                        <p:attrNameLst>
                                          <p:attrName>style.visibility</p:attrName>
                                        </p:attrNameLst>
                                      </p:cBhvr>
                                      <p:to>
                                        <p:strVal val="visible"/>
                                      </p:to>
                                    </p:set>
                                    <p:anim calcmode="lin" valueType="num">
                                      <p:cBhvr additive="repl">
                                        <p:cTn id="25" dur="500" fill="hold"/>
                                        <p:tgtEl>
                                          <p:spTgt spid="8"/>
                                        </p:tgtEl>
                                        <p:attrNameLst>
                                          <p:attrName>ppt_x</p:attrName>
                                        </p:attrNameLst>
                                      </p:cBhvr>
                                      <p:tavLst>
                                        <p:tav>
                                          <p:val>
                                            <p:strVal val="0-#ppt_w/2"/>
                                          </p:val>
                                        </p:tav>
                                        <p:tav>
                                          <p:val>
                                            <p:strVal val="#ppt_x"/>
                                          </p:val>
                                        </p:tav>
                                      </p:tavLst>
                                    </p:anim>
                                    <p:anim calcmode="lin" valueType="num">
                                      <p:cBhvr additive="repl">
                                        <p:cTn id="26" dur="500" fill="hold"/>
                                        <p:tgtEl>
                                          <p:spTgt spid="8"/>
                                        </p:tgtEl>
                                        <p:attrNameLst>
                                          <p:attrName>ppt_y</p:attrName>
                                        </p:attrNameLst>
                                      </p:cBhvr>
                                      <p:tavLst>
                                        <p:tav>
                                          <p:val>
                                            <p:strVal val="#ppt_y"/>
                                          </p:val>
                                        </p:tav>
                                        <p:tav>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additive="repl">
                                        <p:cTn id="30" dur="1" fill="hold">
                                          <p:stCondLst>
                                            <p:cond delay="0"/>
                                          </p:stCondLst>
                                        </p:cTn>
                                        <p:tgtEl>
                                          <p:spTgt spid="10"/>
                                        </p:tgtEl>
                                        <p:attrNameLst>
                                          <p:attrName>style.visibility</p:attrName>
                                        </p:attrNameLst>
                                      </p:cBhvr>
                                      <p:to>
                                        <p:strVal val="visible"/>
                                      </p:to>
                                    </p:set>
                                    <p:anim calcmode="lin" valueType="num">
                                      <p:cBhvr additive="repl">
                                        <p:cTn id="31" dur="500" fill="hold"/>
                                        <p:tgtEl>
                                          <p:spTgt spid="10"/>
                                        </p:tgtEl>
                                        <p:attrNameLst>
                                          <p:attrName>ppt_x</p:attrName>
                                        </p:attrNameLst>
                                      </p:cBhvr>
                                      <p:tavLst>
                                        <p:tav>
                                          <p:val>
                                            <p:strVal val="0-#ppt_w/2"/>
                                          </p:val>
                                        </p:tav>
                                        <p:tav>
                                          <p:val>
                                            <p:strVal val="#ppt_x"/>
                                          </p:val>
                                        </p:tav>
                                      </p:tavLst>
                                    </p:anim>
                                    <p:anim calcmode="lin" valueType="num">
                                      <p:cBhvr additive="repl">
                                        <p:cTn id="32" dur="500" fill="hold"/>
                                        <p:tgtEl>
                                          <p:spTgt spid="10"/>
                                        </p:tgtEl>
                                        <p:attrNameLst>
                                          <p:attrName>ppt_y</p:attrName>
                                        </p:attrNameLst>
                                      </p:cBhvr>
                                      <p:tavLst>
                                        <p:tav>
                                          <p:val>
                                            <p:strVal val="#ppt_y"/>
                                          </p:val>
                                        </p:tav>
                                        <p:tav>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additive="repl">
                                        <p:cTn id="36" dur="1" fill="hold">
                                          <p:stCondLst>
                                            <p:cond delay="0"/>
                                          </p:stCondLst>
                                        </p:cTn>
                                        <p:tgtEl>
                                          <p:spTgt spid="12"/>
                                        </p:tgtEl>
                                        <p:attrNameLst>
                                          <p:attrName>style.visibility</p:attrName>
                                        </p:attrNameLst>
                                      </p:cBhvr>
                                      <p:to>
                                        <p:strVal val="visible"/>
                                      </p:to>
                                    </p:set>
                                    <p:anim calcmode="lin" valueType="num">
                                      <p:cBhvr additive="repl">
                                        <p:cTn id="37" dur="500" fill="hold"/>
                                        <p:tgtEl>
                                          <p:spTgt spid="12"/>
                                        </p:tgtEl>
                                        <p:attrNameLst>
                                          <p:attrName>ppt_x</p:attrName>
                                        </p:attrNameLst>
                                      </p:cBhvr>
                                      <p:tavLst>
                                        <p:tav>
                                          <p:val>
                                            <p:strVal val="0-#ppt_w/2"/>
                                          </p:val>
                                        </p:tav>
                                        <p:tav>
                                          <p:val>
                                            <p:strVal val="#ppt_x"/>
                                          </p:val>
                                        </p:tav>
                                      </p:tavLst>
                                    </p:anim>
                                    <p:anim calcmode="lin" valueType="num">
                                      <p:cBhvr additive="repl">
                                        <p:cTn id="38" dur="500" fill="hold"/>
                                        <p:tgtEl>
                                          <p:spTgt spid="12"/>
                                        </p:tgtEl>
                                        <p:attrNameLst>
                                          <p:attrName>ppt_y</p:attrName>
                                        </p:attrNameLst>
                                      </p:cBhvr>
                                      <p:tavLst>
                                        <p:tav>
                                          <p:val>
                                            <p:strVal val="#ppt_y"/>
                                          </p:val>
                                        </p:tav>
                                        <p:tav>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additive="repl">
                                        <p:cTn id="42" dur="1" fill="hold">
                                          <p:stCondLst>
                                            <p:cond delay="0"/>
                                          </p:stCondLst>
                                        </p:cTn>
                                        <p:tgtEl>
                                          <p:spTgt spid="14"/>
                                        </p:tgtEl>
                                        <p:attrNameLst>
                                          <p:attrName>style.visibility</p:attrName>
                                        </p:attrNameLst>
                                      </p:cBhvr>
                                      <p:to>
                                        <p:strVal val="visible"/>
                                      </p:to>
                                    </p:set>
                                    <p:anim calcmode="lin" valueType="num">
                                      <p:cBhvr additive="repl">
                                        <p:cTn id="43" dur="500" fill="hold"/>
                                        <p:tgtEl>
                                          <p:spTgt spid="14"/>
                                        </p:tgtEl>
                                        <p:attrNameLst>
                                          <p:attrName>ppt_x</p:attrName>
                                        </p:attrNameLst>
                                      </p:cBhvr>
                                      <p:tavLst>
                                        <p:tav>
                                          <p:val>
                                            <p:strVal val="0-#ppt_w/2"/>
                                          </p:val>
                                        </p:tav>
                                        <p:tav>
                                          <p:val>
                                            <p:strVal val="#ppt_x"/>
                                          </p:val>
                                        </p:tav>
                                      </p:tavLst>
                                    </p:anim>
                                    <p:anim calcmode="lin" valueType="num">
                                      <p:cBhvr additive="repl">
                                        <p:cTn id="44" dur="500" fill="hold"/>
                                        <p:tgtEl>
                                          <p:spTgt spid="14"/>
                                        </p:tgtEl>
                                        <p:attrNameLst>
                                          <p:attrName>ppt_y</p:attrName>
                                        </p:attrNameLst>
                                      </p:cBhvr>
                                      <p:tavLst>
                                        <p:tav>
                                          <p:val>
                                            <p:strVal val="#ppt_y"/>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ext Box 1"/>
          <p:cNvSpPr txBox="1">
            <a:spLocks noChangeArrowheads="1"/>
          </p:cNvSpPr>
          <p:nvPr/>
        </p:nvSpPr>
        <p:spPr bwMode="auto">
          <a:xfrm>
            <a:off x="742950" y="381000"/>
            <a:ext cx="8420100" cy="762000"/>
          </a:xfrm>
          <a:prstGeom prst="rect">
            <a:avLst/>
          </a:prstGeom>
          <a:noFill/>
          <a:ln w="9525">
            <a:noFill/>
            <a:round/>
            <a:headEnd/>
            <a:tailEnd/>
          </a:ln>
          <a:effectLst/>
        </p:spPr>
        <p:txBody>
          <a:bodyPr lIns="90000" tIns="46800" rIns="90000" bIns="46800" anchor="ct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dirty="0" smtClean="0">
                <a:latin typeface="Calibri" pitchFamily="34" charset="0"/>
                <a:ea typeface="+mj-ea"/>
                <a:cs typeface="Times New Roman" pitchFamily="18" charset="0"/>
              </a:rPr>
              <a:t>Trace of a Selection Sort</a:t>
            </a:r>
            <a:r>
              <a:rPr lang="en-US" sz="4000" dirty="0" smtClean="0">
                <a:latin typeface="Calibri" pitchFamily="34" charset="0"/>
                <a:cs typeface="Times New Roman" pitchFamily="18" charset="0"/>
              </a:rPr>
              <a:t> contd.</a:t>
            </a:r>
            <a:endParaRPr lang="en-US" sz="4000" dirty="0" smtClean="0">
              <a:latin typeface="Calibri" pitchFamily="34" charset="0"/>
              <a:ea typeface="+mj-ea"/>
              <a:cs typeface="Times New Roman" pitchFamily="18" charset="0"/>
            </a:endParaRPr>
          </a:p>
        </p:txBody>
      </p:sp>
      <p:grpSp>
        <p:nvGrpSpPr>
          <p:cNvPr id="2" name="Group 2"/>
          <p:cNvGrpSpPr>
            <a:grpSpLocks/>
          </p:cNvGrpSpPr>
          <p:nvPr/>
        </p:nvGrpSpPr>
        <p:grpSpPr bwMode="auto">
          <a:xfrm>
            <a:off x="165100" y="1066800"/>
            <a:ext cx="1315641" cy="7578725"/>
            <a:chOff x="96" y="672"/>
            <a:chExt cx="765" cy="4774"/>
          </a:xfrm>
        </p:grpSpPr>
        <p:sp>
          <p:nvSpPr>
            <p:cNvPr id="27651" name="Text Box 3"/>
            <p:cNvSpPr txBox="1">
              <a:spLocks noChangeArrowheads="1"/>
            </p:cNvSpPr>
            <p:nvPr/>
          </p:nvSpPr>
          <p:spPr bwMode="auto">
            <a:xfrm>
              <a:off x="288" y="1008"/>
              <a:ext cx="377" cy="4438"/>
            </a:xfrm>
            <a:prstGeom prst="rect">
              <a:avLst/>
            </a:prstGeom>
            <a:noFill/>
            <a:ln w="9525">
              <a:noFill/>
              <a:round/>
              <a:headEnd/>
              <a:tailEnd/>
            </a:ln>
            <a:effectLst/>
          </p:spPr>
          <p:txBody>
            <a:bodyPr lIns="90000" tIns="46800" rIns="90000" bIns="46800">
              <a:spAutoFit/>
            </a:bodyPr>
            <a:lstStyle/>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000" b="1" dirty="0">
                  <a:solidFill>
                    <a:srgbClr val="0000FF"/>
                  </a:solidFill>
                  <a:latin typeface="Calibri" pitchFamily="34" charset="0"/>
                  <a:ea typeface="DejaVu Sans" pitchFamily="32" charset="2"/>
                  <a:cs typeface="DejaVu Sans" pitchFamily="32" charset="2"/>
                </a:rPr>
                <a:t>05</a:t>
              </a: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000" b="1" dirty="0">
                  <a:solidFill>
                    <a:srgbClr val="0000FF"/>
                  </a:solidFill>
                  <a:latin typeface="Calibri" pitchFamily="34" charset="0"/>
                  <a:ea typeface="DejaVu Sans" pitchFamily="32" charset="2"/>
                  <a:cs typeface="DejaVu Sans" pitchFamily="32" charset="2"/>
                </a:rPr>
                <a:t>10</a:t>
              </a: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000" b="1" dirty="0">
                  <a:solidFill>
                    <a:srgbClr val="0000FF"/>
                  </a:solidFill>
                  <a:latin typeface="Calibri" pitchFamily="34" charset="0"/>
                  <a:ea typeface="DejaVu Sans" pitchFamily="32" charset="2"/>
                  <a:cs typeface="DejaVu Sans" pitchFamily="32" charset="2"/>
                </a:rPr>
                <a:t>15</a:t>
              </a: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000" b="1" dirty="0">
                  <a:solidFill>
                    <a:srgbClr val="0000FF"/>
                  </a:solidFill>
                  <a:latin typeface="Calibri" pitchFamily="34" charset="0"/>
                  <a:ea typeface="DejaVu Sans" pitchFamily="32" charset="2"/>
                  <a:cs typeface="DejaVu Sans" pitchFamily="32" charset="2"/>
                </a:rPr>
                <a:t>20</a:t>
              </a: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000" b="1" dirty="0">
                  <a:solidFill>
                    <a:srgbClr val="0000FF"/>
                  </a:solidFill>
                  <a:latin typeface="Calibri" pitchFamily="34" charset="0"/>
                  <a:ea typeface="DejaVu Sans" pitchFamily="32" charset="2"/>
                  <a:cs typeface="DejaVu Sans" pitchFamily="32" charset="2"/>
                </a:rPr>
                <a:t>25</a:t>
              </a: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000" b="1" dirty="0">
                  <a:solidFill>
                    <a:srgbClr val="0000FF"/>
                  </a:solidFill>
                  <a:latin typeface="Calibri" pitchFamily="34" charset="0"/>
                  <a:ea typeface="DejaVu Sans" pitchFamily="32" charset="2"/>
                  <a:cs typeface="DejaVu Sans" pitchFamily="32" charset="2"/>
                </a:rPr>
                <a:t>30</a:t>
              </a: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000" b="1" dirty="0">
                  <a:solidFill>
                    <a:srgbClr val="0000FF"/>
                  </a:solidFill>
                  <a:latin typeface="Calibri" pitchFamily="34" charset="0"/>
                  <a:ea typeface="DejaVu Sans" pitchFamily="32" charset="2"/>
                  <a:cs typeface="DejaVu Sans" pitchFamily="32" charset="2"/>
                </a:rPr>
                <a:t>35</a:t>
              </a: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000" b="1" dirty="0">
                  <a:solidFill>
                    <a:srgbClr val="0000FF"/>
                  </a:solidFill>
                  <a:latin typeface="Calibri" pitchFamily="34" charset="0"/>
                  <a:ea typeface="DejaVu Sans" pitchFamily="32" charset="2"/>
                  <a:cs typeface="DejaVu Sans" pitchFamily="32" charset="2"/>
                </a:rPr>
                <a:t>50</a:t>
              </a: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000" b="1" dirty="0">
                  <a:solidFill>
                    <a:srgbClr val="0000FF"/>
                  </a:solidFill>
                  <a:latin typeface="Calibri" pitchFamily="34" charset="0"/>
                  <a:ea typeface="DejaVu Sans" pitchFamily="32" charset="2"/>
                  <a:cs typeface="DejaVu Sans" pitchFamily="32" charset="2"/>
                </a:rPr>
                <a:t>40</a:t>
              </a: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000" b="1" dirty="0">
                  <a:solidFill>
                    <a:srgbClr val="0000FF"/>
                  </a:solidFill>
                  <a:latin typeface="Calibri" pitchFamily="34" charset="0"/>
                  <a:ea typeface="DejaVu Sans" pitchFamily="32" charset="2"/>
                  <a:cs typeface="DejaVu Sans" pitchFamily="32" charset="2"/>
                </a:rPr>
                <a:t>45</a:t>
              </a: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2000" b="1" dirty="0">
                <a:solidFill>
                  <a:srgbClr val="0000FF"/>
                </a:solidFill>
                <a:latin typeface="Calibri" pitchFamily="34" charset="0"/>
                <a:ea typeface="DejaVu Sans" pitchFamily="32" charset="2"/>
                <a:cs typeface="DejaVu Sans" pitchFamily="32" charset="2"/>
              </a:endParaRP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2000" b="1" dirty="0">
                <a:solidFill>
                  <a:srgbClr val="0000FF"/>
                </a:solidFill>
                <a:latin typeface="Calibri" pitchFamily="34" charset="0"/>
                <a:ea typeface="DejaVu Sans" pitchFamily="32" charset="2"/>
                <a:cs typeface="DejaVu Sans" pitchFamily="32" charset="2"/>
              </a:endParaRP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2000" b="1" dirty="0">
                <a:solidFill>
                  <a:srgbClr val="0000FF"/>
                </a:solidFill>
                <a:latin typeface="Calibri" pitchFamily="34" charset="0"/>
                <a:ea typeface="DejaVu Sans" pitchFamily="32" charset="2"/>
                <a:cs typeface="DejaVu Sans" pitchFamily="32" charset="2"/>
              </a:endParaRP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2000" b="1" dirty="0">
                <a:solidFill>
                  <a:srgbClr val="0000FF"/>
                </a:solidFill>
                <a:latin typeface="Calibri" pitchFamily="34" charset="0"/>
                <a:ea typeface="DejaVu Sans" pitchFamily="32" charset="2"/>
                <a:cs typeface="DejaVu Sans" pitchFamily="32" charset="2"/>
              </a:endParaRP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2000" b="1" dirty="0">
                <a:solidFill>
                  <a:srgbClr val="0000FF"/>
                </a:solidFill>
                <a:latin typeface="Calibri" pitchFamily="34" charset="0"/>
                <a:ea typeface="DejaVu Sans" pitchFamily="32" charset="2"/>
                <a:cs typeface="DejaVu Sans" pitchFamily="32" charset="2"/>
              </a:endParaRPr>
            </a:p>
          </p:txBody>
        </p:sp>
        <p:sp>
          <p:nvSpPr>
            <p:cNvPr id="27652" name="Text Box 4"/>
            <p:cNvSpPr txBox="1">
              <a:spLocks noChangeArrowheads="1"/>
            </p:cNvSpPr>
            <p:nvPr/>
          </p:nvSpPr>
          <p:spPr bwMode="auto">
            <a:xfrm>
              <a:off x="96" y="672"/>
              <a:ext cx="521" cy="234"/>
            </a:xfrm>
            <a:prstGeom prst="rect">
              <a:avLst/>
            </a:prstGeom>
            <a:noFill/>
            <a:ln w="9525">
              <a:noFill/>
              <a:round/>
              <a:headEnd/>
              <a:tailEnd/>
            </a:ln>
            <a:effectLst/>
          </p:spPr>
          <p:txBody>
            <a:bodyPr lIns="90000" tIns="46800" rIns="90000" bIns="46800">
              <a:spAutoFit/>
            </a:bodyPr>
            <a:lstStyle/>
            <a:p>
              <a:pPr algn="r">
                <a:spcBef>
                  <a:spcPts val="15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solidFill>
                    <a:srgbClr val="000000"/>
                  </a:solidFill>
                  <a:ea typeface="DejaVu Sans" pitchFamily="32" charset="2"/>
                  <a:cs typeface="DejaVu Sans" pitchFamily="32" charset="2"/>
                </a:rPr>
                <a:t>VII</a:t>
              </a:r>
            </a:p>
          </p:txBody>
        </p:sp>
        <p:grpSp>
          <p:nvGrpSpPr>
            <p:cNvPr id="3" name="Group 5"/>
            <p:cNvGrpSpPr>
              <a:grpSpLocks/>
            </p:cNvGrpSpPr>
            <p:nvPr/>
          </p:nvGrpSpPr>
          <p:grpSpPr bwMode="auto">
            <a:xfrm>
              <a:off x="522" y="3119"/>
              <a:ext cx="288" cy="332"/>
              <a:chOff x="522" y="3119"/>
              <a:chExt cx="288" cy="332"/>
            </a:xfrm>
          </p:grpSpPr>
          <p:sp>
            <p:nvSpPr>
              <p:cNvPr id="27654" name="Line 6"/>
              <p:cNvSpPr>
                <a:spLocks noChangeShapeType="1"/>
              </p:cNvSpPr>
              <p:nvPr/>
            </p:nvSpPr>
            <p:spPr bwMode="auto">
              <a:xfrm>
                <a:off x="807" y="3119"/>
                <a:ext cx="0" cy="329"/>
              </a:xfrm>
              <a:prstGeom prst="line">
                <a:avLst/>
              </a:prstGeom>
              <a:noFill/>
              <a:ln w="38160">
                <a:solidFill>
                  <a:srgbClr val="663300"/>
                </a:solidFill>
                <a:miter lim="800000"/>
                <a:headEnd/>
                <a:tailEnd/>
              </a:ln>
              <a:effectLst/>
            </p:spPr>
            <p:txBody>
              <a:bodyPr/>
              <a:lstStyle/>
              <a:p>
                <a:endParaRPr lang="en-US"/>
              </a:p>
            </p:txBody>
          </p:sp>
          <p:sp>
            <p:nvSpPr>
              <p:cNvPr id="27655" name="Line 7"/>
              <p:cNvSpPr>
                <a:spLocks noChangeShapeType="1"/>
              </p:cNvSpPr>
              <p:nvPr/>
            </p:nvSpPr>
            <p:spPr bwMode="auto">
              <a:xfrm flipH="1">
                <a:off x="521" y="3119"/>
                <a:ext cx="290" cy="0"/>
              </a:xfrm>
              <a:prstGeom prst="line">
                <a:avLst/>
              </a:prstGeom>
              <a:noFill/>
              <a:ln w="38160">
                <a:solidFill>
                  <a:srgbClr val="663300"/>
                </a:solidFill>
                <a:miter lim="800000"/>
                <a:headEnd/>
                <a:tailEnd type="triangle" w="med" len="med"/>
              </a:ln>
              <a:effectLst/>
            </p:spPr>
            <p:txBody>
              <a:bodyPr/>
              <a:lstStyle/>
              <a:p>
                <a:endParaRPr lang="en-US"/>
              </a:p>
            </p:txBody>
          </p:sp>
          <p:sp>
            <p:nvSpPr>
              <p:cNvPr id="27656" name="Line 8"/>
              <p:cNvSpPr>
                <a:spLocks noChangeShapeType="1"/>
              </p:cNvSpPr>
              <p:nvPr/>
            </p:nvSpPr>
            <p:spPr bwMode="auto">
              <a:xfrm flipH="1">
                <a:off x="521" y="3452"/>
                <a:ext cx="290" cy="0"/>
              </a:xfrm>
              <a:prstGeom prst="line">
                <a:avLst/>
              </a:prstGeom>
              <a:noFill/>
              <a:ln w="38160">
                <a:solidFill>
                  <a:srgbClr val="663300"/>
                </a:solidFill>
                <a:miter lim="800000"/>
                <a:headEnd/>
                <a:tailEnd type="triangle" w="med" len="med"/>
              </a:ln>
              <a:effectLst/>
            </p:spPr>
            <p:txBody>
              <a:bodyPr/>
              <a:lstStyle/>
              <a:p>
                <a:endParaRPr lang="en-US"/>
              </a:p>
            </p:txBody>
          </p:sp>
        </p:grpSp>
        <p:sp>
          <p:nvSpPr>
            <p:cNvPr id="27657" name="Line 9"/>
            <p:cNvSpPr>
              <a:spLocks noChangeShapeType="1"/>
            </p:cNvSpPr>
            <p:nvPr/>
          </p:nvSpPr>
          <p:spPr bwMode="auto">
            <a:xfrm>
              <a:off x="861" y="816"/>
              <a:ext cx="0" cy="3067"/>
            </a:xfrm>
            <a:prstGeom prst="line">
              <a:avLst/>
            </a:prstGeom>
            <a:noFill/>
            <a:ln w="38160">
              <a:solidFill>
                <a:srgbClr val="000000"/>
              </a:solidFill>
              <a:prstDash val="sysDot"/>
              <a:miter lim="800000"/>
              <a:headEnd/>
              <a:tailEnd/>
            </a:ln>
            <a:effectLst/>
          </p:spPr>
          <p:txBody>
            <a:bodyPr/>
            <a:lstStyle/>
            <a:p>
              <a:endParaRPr lang="en-US"/>
            </a:p>
          </p:txBody>
        </p:sp>
        <p:sp>
          <p:nvSpPr>
            <p:cNvPr id="27658" name="Line 10"/>
            <p:cNvSpPr>
              <a:spLocks noChangeShapeType="1"/>
            </p:cNvSpPr>
            <p:nvPr/>
          </p:nvSpPr>
          <p:spPr bwMode="auto">
            <a:xfrm>
              <a:off x="144" y="768"/>
              <a:ext cx="0" cy="3067"/>
            </a:xfrm>
            <a:prstGeom prst="line">
              <a:avLst/>
            </a:prstGeom>
            <a:noFill/>
            <a:ln w="38160">
              <a:solidFill>
                <a:srgbClr val="000000"/>
              </a:solidFill>
              <a:prstDash val="sysDot"/>
              <a:miter lim="800000"/>
              <a:headEnd/>
              <a:tailEnd/>
            </a:ln>
            <a:effectLst/>
          </p:spPr>
          <p:txBody>
            <a:bodyPr/>
            <a:lstStyle/>
            <a:p>
              <a:endParaRPr lang="en-US"/>
            </a:p>
          </p:txBody>
        </p:sp>
      </p:grpSp>
      <p:grpSp>
        <p:nvGrpSpPr>
          <p:cNvPr id="4" name="Group 11"/>
          <p:cNvGrpSpPr>
            <a:grpSpLocks/>
          </p:cNvGrpSpPr>
          <p:nvPr/>
        </p:nvGrpSpPr>
        <p:grpSpPr bwMode="auto">
          <a:xfrm>
            <a:off x="1485900" y="1066800"/>
            <a:ext cx="1563291" cy="7578725"/>
            <a:chOff x="864" y="672"/>
            <a:chExt cx="909" cy="4774"/>
          </a:xfrm>
        </p:grpSpPr>
        <p:sp>
          <p:nvSpPr>
            <p:cNvPr id="27660" name="Text Box 12"/>
            <p:cNvSpPr txBox="1">
              <a:spLocks noChangeArrowheads="1"/>
            </p:cNvSpPr>
            <p:nvPr/>
          </p:nvSpPr>
          <p:spPr bwMode="auto">
            <a:xfrm>
              <a:off x="1008" y="1008"/>
              <a:ext cx="378" cy="4438"/>
            </a:xfrm>
            <a:prstGeom prst="rect">
              <a:avLst/>
            </a:prstGeom>
            <a:noFill/>
            <a:ln w="9525">
              <a:noFill/>
              <a:round/>
              <a:headEnd/>
              <a:tailEnd/>
            </a:ln>
            <a:effectLst/>
          </p:spPr>
          <p:txBody>
            <a:bodyPr lIns="90000" tIns="46800" rIns="90000" bIns="46800">
              <a:spAutoFit/>
            </a:bodyPr>
            <a:lstStyle/>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000" b="1" dirty="0">
                  <a:solidFill>
                    <a:srgbClr val="0000FF"/>
                  </a:solidFill>
                  <a:latin typeface="Calibri" pitchFamily="34" charset="0"/>
                  <a:ea typeface="DejaVu Sans" pitchFamily="32" charset="2"/>
                  <a:cs typeface="DejaVu Sans" pitchFamily="32" charset="2"/>
                </a:rPr>
                <a:t>05</a:t>
              </a: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000" b="1" dirty="0">
                  <a:solidFill>
                    <a:srgbClr val="0000FF"/>
                  </a:solidFill>
                  <a:latin typeface="Calibri" pitchFamily="34" charset="0"/>
                  <a:ea typeface="DejaVu Sans" pitchFamily="32" charset="2"/>
                  <a:cs typeface="DejaVu Sans" pitchFamily="32" charset="2"/>
                </a:rPr>
                <a:t>10</a:t>
              </a: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000" b="1" dirty="0">
                  <a:solidFill>
                    <a:srgbClr val="0000FF"/>
                  </a:solidFill>
                  <a:latin typeface="Calibri" pitchFamily="34" charset="0"/>
                  <a:ea typeface="DejaVu Sans" pitchFamily="32" charset="2"/>
                  <a:cs typeface="DejaVu Sans" pitchFamily="32" charset="2"/>
                </a:rPr>
                <a:t>15</a:t>
              </a: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000" b="1" dirty="0">
                  <a:solidFill>
                    <a:srgbClr val="0000FF"/>
                  </a:solidFill>
                  <a:latin typeface="Calibri" pitchFamily="34" charset="0"/>
                  <a:ea typeface="DejaVu Sans" pitchFamily="32" charset="2"/>
                  <a:cs typeface="DejaVu Sans" pitchFamily="32" charset="2"/>
                </a:rPr>
                <a:t>20</a:t>
              </a: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000" b="1" dirty="0">
                  <a:solidFill>
                    <a:srgbClr val="0000FF"/>
                  </a:solidFill>
                  <a:latin typeface="Calibri" pitchFamily="34" charset="0"/>
                  <a:ea typeface="DejaVu Sans" pitchFamily="32" charset="2"/>
                  <a:cs typeface="DejaVu Sans" pitchFamily="32" charset="2"/>
                </a:rPr>
                <a:t>25</a:t>
              </a: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000" b="1" dirty="0">
                  <a:solidFill>
                    <a:srgbClr val="0000FF"/>
                  </a:solidFill>
                  <a:latin typeface="Calibri" pitchFamily="34" charset="0"/>
                  <a:ea typeface="DejaVu Sans" pitchFamily="32" charset="2"/>
                  <a:cs typeface="DejaVu Sans" pitchFamily="32" charset="2"/>
                </a:rPr>
                <a:t>30</a:t>
              </a: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000" b="1" dirty="0">
                  <a:solidFill>
                    <a:srgbClr val="0000FF"/>
                  </a:solidFill>
                  <a:latin typeface="Calibri" pitchFamily="34" charset="0"/>
                  <a:ea typeface="DejaVu Sans" pitchFamily="32" charset="2"/>
                  <a:cs typeface="DejaVu Sans" pitchFamily="32" charset="2"/>
                </a:rPr>
                <a:t>35</a:t>
              </a: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000" b="1" dirty="0">
                  <a:solidFill>
                    <a:srgbClr val="0000FF"/>
                  </a:solidFill>
                  <a:latin typeface="Calibri" pitchFamily="34" charset="0"/>
                  <a:ea typeface="DejaVu Sans" pitchFamily="32" charset="2"/>
                  <a:cs typeface="DejaVu Sans" pitchFamily="32" charset="2"/>
                </a:rPr>
                <a:t>40</a:t>
              </a: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000" b="1" dirty="0">
                  <a:solidFill>
                    <a:srgbClr val="0000FF"/>
                  </a:solidFill>
                  <a:latin typeface="Calibri" pitchFamily="34" charset="0"/>
                  <a:ea typeface="DejaVu Sans" pitchFamily="32" charset="2"/>
                  <a:cs typeface="DejaVu Sans" pitchFamily="32" charset="2"/>
                </a:rPr>
                <a:t>50</a:t>
              </a: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000" b="1" dirty="0">
                  <a:solidFill>
                    <a:srgbClr val="0000FF"/>
                  </a:solidFill>
                  <a:latin typeface="Calibri" pitchFamily="34" charset="0"/>
                  <a:ea typeface="DejaVu Sans" pitchFamily="32" charset="2"/>
                  <a:cs typeface="DejaVu Sans" pitchFamily="32" charset="2"/>
                </a:rPr>
                <a:t>45</a:t>
              </a: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2000" b="1" dirty="0">
                <a:solidFill>
                  <a:srgbClr val="0000FF"/>
                </a:solidFill>
                <a:latin typeface="Calibri" pitchFamily="34" charset="0"/>
                <a:ea typeface="DejaVu Sans" pitchFamily="32" charset="2"/>
                <a:cs typeface="DejaVu Sans" pitchFamily="32" charset="2"/>
              </a:endParaRP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2000" b="1" dirty="0">
                <a:solidFill>
                  <a:srgbClr val="0000FF"/>
                </a:solidFill>
                <a:latin typeface="Calibri" pitchFamily="34" charset="0"/>
                <a:ea typeface="DejaVu Sans" pitchFamily="32" charset="2"/>
                <a:cs typeface="DejaVu Sans" pitchFamily="32" charset="2"/>
              </a:endParaRP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2000" b="1" dirty="0">
                <a:solidFill>
                  <a:srgbClr val="0000FF"/>
                </a:solidFill>
                <a:latin typeface="Calibri" pitchFamily="34" charset="0"/>
                <a:ea typeface="DejaVu Sans" pitchFamily="32" charset="2"/>
                <a:cs typeface="DejaVu Sans" pitchFamily="32" charset="2"/>
              </a:endParaRP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2000" b="1" dirty="0">
                <a:solidFill>
                  <a:srgbClr val="0000FF"/>
                </a:solidFill>
                <a:latin typeface="Calibri" pitchFamily="34" charset="0"/>
                <a:ea typeface="DejaVu Sans" pitchFamily="32" charset="2"/>
                <a:cs typeface="DejaVu Sans" pitchFamily="32" charset="2"/>
              </a:endParaRP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2000" b="1" dirty="0">
                <a:solidFill>
                  <a:srgbClr val="0000FF"/>
                </a:solidFill>
                <a:latin typeface="Calibri" pitchFamily="34" charset="0"/>
                <a:ea typeface="DejaVu Sans" pitchFamily="32" charset="2"/>
                <a:cs typeface="DejaVu Sans" pitchFamily="32" charset="2"/>
              </a:endParaRPr>
            </a:p>
          </p:txBody>
        </p:sp>
        <p:sp>
          <p:nvSpPr>
            <p:cNvPr id="27661" name="Text Box 13"/>
            <p:cNvSpPr txBox="1">
              <a:spLocks noChangeArrowheads="1"/>
            </p:cNvSpPr>
            <p:nvPr/>
          </p:nvSpPr>
          <p:spPr bwMode="auto">
            <a:xfrm>
              <a:off x="864" y="672"/>
              <a:ext cx="521" cy="234"/>
            </a:xfrm>
            <a:prstGeom prst="rect">
              <a:avLst/>
            </a:prstGeom>
            <a:noFill/>
            <a:ln w="9525">
              <a:noFill/>
              <a:round/>
              <a:headEnd/>
              <a:tailEnd/>
            </a:ln>
            <a:effectLst/>
          </p:spPr>
          <p:txBody>
            <a:bodyPr lIns="90000" tIns="46800" rIns="90000" bIns="46800">
              <a:spAutoFit/>
            </a:bodyPr>
            <a:lstStyle/>
            <a:p>
              <a:pPr algn="r">
                <a:spcBef>
                  <a:spcPts val="15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solidFill>
                    <a:srgbClr val="000000"/>
                  </a:solidFill>
                  <a:ea typeface="DejaVu Sans" pitchFamily="32" charset="2"/>
                  <a:cs typeface="DejaVu Sans" pitchFamily="32" charset="2"/>
                </a:rPr>
                <a:t>VIII</a:t>
              </a:r>
            </a:p>
          </p:txBody>
        </p:sp>
        <p:grpSp>
          <p:nvGrpSpPr>
            <p:cNvPr id="5" name="Group 14"/>
            <p:cNvGrpSpPr>
              <a:grpSpLocks/>
            </p:cNvGrpSpPr>
            <p:nvPr/>
          </p:nvGrpSpPr>
          <p:grpSpPr bwMode="auto">
            <a:xfrm>
              <a:off x="1291" y="3407"/>
              <a:ext cx="288" cy="332"/>
              <a:chOff x="1291" y="3407"/>
              <a:chExt cx="288" cy="332"/>
            </a:xfrm>
          </p:grpSpPr>
          <p:sp>
            <p:nvSpPr>
              <p:cNvPr id="27663" name="Line 15"/>
              <p:cNvSpPr>
                <a:spLocks noChangeShapeType="1"/>
              </p:cNvSpPr>
              <p:nvPr/>
            </p:nvSpPr>
            <p:spPr bwMode="auto">
              <a:xfrm>
                <a:off x="1576" y="3407"/>
                <a:ext cx="0" cy="329"/>
              </a:xfrm>
              <a:prstGeom prst="line">
                <a:avLst/>
              </a:prstGeom>
              <a:noFill/>
              <a:ln w="38160">
                <a:solidFill>
                  <a:srgbClr val="663300"/>
                </a:solidFill>
                <a:miter lim="800000"/>
                <a:headEnd/>
                <a:tailEnd/>
              </a:ln>
              <a:effectLst/>
            </p:spPr>
            <p:txBody>
              <a:bodyPr/>
              <a:lstStyle/>
              <a:p>
                <a:endParaRPr lang="en-US"/>
              </a:p>
            </p:txBody>
          </p:sp>
          <p:sp>
            <p:nvSpPr>
              <p:cNvPr id="27664" name="Line 16"/>
              <p:cNvSpPr>
                <a:spLocks noChangeShapeType="1"/>
              </p:cNvSpPr>
              <p:nvPr/>
            </p:nvSpPr>
            <p:spPr bwMode="auto">
              <a:xfrm flipH="1">
                <a:off x="1290" y="3407"/>
                <a:ext cx="290" cy="0"/>
              </a:xfrm>
              <a:prstGeom prst="line">
                <a:avLst/>
              </a:prstGeom>
              <a:noFill/>
              <a:ln w="38160">
                <a:solidFill>
                  <a:srgbClr val="663300"/>
                </a:solidFill>
                <a:miter lim="800000"/>
                <a:headEnd/>
                <a:tailEnd type="triangle" w="med" len="med"/>
              </a:ln>
              <a:effectLst/>
            </p:spPr>
            <p:txBody>
              <a:bodyPr/>
              <a:lstStyle/>
              <a:p>
                <a:endParaRPr lang="en-US"/>
              </a:p>
            </p:txBody>
          </p:sp>
          <p:sp>
            <p:nvSpPr>
              <p:cNvPr id="27665" name="Line 17"/>
              <p:cNvSpPr>
                <a:spLocks noChangeShapeType="1"/>
              </p:cNvSpPr>
              <p:nvPr/>
            </p:nvSpPr>
            <p:spPr bwMode="auto">
              <a:xfrm flipH="1">
                <a:off x="1290" y="3740"/>
                <a:ext cx="290" cy="0"/>
              </a:xfrm>
              <a:prstGeom prst="line">
                <a:avLst/>
              </a:prstGeom>
              <a:noFill/>
              <a:ln w="38160">
                <a:solidFill>
                  <a:srgbClr val="663300"/>
                </a:solidFill>
                <a:miter lim="800000"/>
                <a:headEnd/>
                <a:tailEnd type="triangle" w="med" len="med"/>
              </a:ln>
              <a:effectLst/>
            </p:spPr>
            <p:txBody>
              <a:bodyPr/>
              <a:lstStyle/>
              <a:p>
                <a:endParaRPr lang="en-US"/>
              </a:p>
            </p:txBody>
          </p:sp>
        </p:grpSp>
        <p:sp>
          <p:nvSpPr>
            <p:cNvPr id="27666" name="Line 18"/>
            <p:cNvSpPr>
              <a:spLocks noChangeShapeType="1"/>
            </p:cNvSpPr>
            <p:nvPr/>
          </p:nvSpPr>
          <p:spPr bwMode="auto">
            <a:xfrm>
              <a:off x="1773" y="768"/>
              <a:ext cx="0" cy="3067"/>
            </a:xfrm>
            <a:prstGeom prst="line">
              <a:avLst/>
            </a:prstGeom>
            <a:noFill/>
            <a:ln w="38160">
              <a:solidFill>
                <a:srgbClr val="000000"/>
              </a:solidFill>
              <a:prstDash val="sysDot"/>
              <a:miter lim="800000"/>
              <a:headEnd/>
              <a:tailEnd/>
            </a:ln>
            <a:effectLst/>
          </p:spPr>
          <p:txBody>
            <a:bodyPr/>
            <a:lstStyle/>
            <a:p>
              <a:endParaRPr lang="en-US"/>
            </a:p>
          </p:txBody>
        </p:sp>
      </p:grpSp>
      <p:grpSp>
        <p:nvGrpSpPr>
          <p:cNvPr id="6" name="Group 19"/>
          <p:cNvGrpSpPr>
            <a:grpSpLocks/>
          </p:cNvGrpSpPr>
          <p:nvPr/>
        </p:nvGrpSpPr>
        <p:grpSpPr bwMode="auto">
          <a:xfrm>
            <a:off x="2889250" y="1066800"/>
            <a:ext cx="1315641" cy="7578725"/>
            <a:chOff x="1680" y="672"/>
            <a:chExt cx="765" cy="4774"/>
          </a:xfrm>
        </p:grpSpPr>
        <p:sp>
          <p:nvSpPr>
            <p:cNvPr id="27668" name="Text Box 20"/>
            <p:cNvSpPr txBox="1">
              <a:spLocks noChangeArrowheads="1"/>
            </p:cNvSpPr>
            <p:nvPr/>
          </p:nvSpPr>
          <p:spPr bwMode="auto">
            <a:xfrm>
              <a:off x="1872" y="1008"/>
              <a:ext cx="377" cy="4438"/>
            </a:xfrm>
            <a:prstGeom prst="rect">
              <a:avLst/>
            </a:prstGeom>
            <a:noFill/>
            <a:ln w="9525">
              <a:noFill/>
              <a:round/>
              <a:headEnd/>
              <a:tailEnd/>
            </a:ln>
            <a:effectLst/>
          </p:spPr>
          <p:txBody>
            <a:bodyPr lIns="90000" tIns="46800" rIns="90000" bIns="46800">
              <a:spAutoFit/>
            </a:bodyPr>
            <a:lstStyle/>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000" b="1" dirty="0">
                  <a:solidFill>
                    <a:srgbClr val="0000FF"/>
                  </a:solidFill>
                  <a:latin typeface="Calibri" pitchFamily="34" charset="0"/>
                  <a:ea typeface="DejaVu Sans" pitchFamily="32" charset="2"/>
                  <a:cs typeface="DejaVu Sans" pitchFamily="32" charset="2"/>
                </a:rPr>
                <a:t>05</a:t>
              </a: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000" b="1" dirty="0">
                  <a:solidFill>
                    <a:srgbClr val="0000FF"/>
                  </a:solidFill>
                  <a:latin typeface="Calibri" pitchFamily="34" charset="0"/>
                  <a:ea typeface="DejaVu Sans" pitchFamily="32" charset="2"/>
                  <a:cs typeface="DejaVu Sans" pitchFamily="32" charset="2"/>
                </a:rPr>
                <a:t>10</a:t>
              </a: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000" b="1" dirty="0">
                  <a:solidFill>
                    <a:srgbClr val="0000FF"/>
                  </a:solidFill>
                  <a:latin typeface="Calibri" pitchFamily="34" charset="0"/>
                  <a:ea typeface="DejaVu Sans" pitchFamily="32" charset="2"/>
                  <a:cs typeface="DejaVu Sans" pitchFamily="32" charset="2"/>
                </a:rPr>
                <a:t>15</a:t>
              </a: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000" b="1" dirty="0">
                  <a:solidFill>
                    <a:srgbClr val="0000FF"/>
                  </a:solidFill>
                  <a:latin typeface="Calibri" pitchFamily="34" charset="0"/>
                  <a:ea typeface="DejaVu Sans" pitchFamily="32" charset="2"/>
                  <a:cs typeface="DejaVu Sans" pitchFamily="32" charset="2"/>
                </a:rPr>
                <a:t>20</a:t>
              </a: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000" b="1" dirty="0">
                  <a:solidFill>
                    <a:srgbClr val="0000FF"/>
                  </a:solidFill>
                  <a:latin typeface="Calibri" pitchFamily="34" charset="0"/>
                  <a:ea typeface="DejaVu Sans" pitchFamily="32" charset="2"/>
                  <a:cs typeface="DejaVu Sans" pitchFamily="32" charset="2"/>
                </a:rPr>
                <a:t>25</a:t>
              </a: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000" b="1" dirty="0">
                  <a:solidFill>
                    <a:srgbClr val="0000FF"/>
                  </a:solidFill>
                  <a:latin typeface="Calibri" pitchFamily="34" charset="0"/>
                  <a:ea typeface="DejaVu Sans" pitchFamily="32" charset="2"/>
                  <a:cs typeface="DejaVu Sans" pitchFamily="32" charset="2"/>
                </a:rPr>
                <a:t>30</a:t>
              </a: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000" b="1" dirty="0">
                  <a:solidFill>
                    <a:srgbClr val="0000FF"/>
                  </a:solidFill>
                  <a:latin typeface="Calibri" pitchFamily="34" charset="0"/>
                  <a:ea typeface="DejaVu Sans" pitchFamily="32" charset="2"/>
                  <a:cs typeface="DejaVu Sans" pitchFamily="32" charset="2"/>
                </a:rPr>
                <a:t>35</a:t>
              </a: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000" b="1" dirty="0">
                  <a:solidFill>
                    <a:srgbClr val="0000FF"/>
                  </a:solidFill>
                  <a:latin typeface="Calibri" pitchFamily="34" charset="0"/>
                  <a:ea typeface="DejaVu Sans" pitchFamily="32" charset="2"/>
                  <a:cs typeface="DejaVu Sans" pitchFamily="32" charset="2"/>
                </a:rPr>
                <a:t>40</a:t>
              </a: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000" b="1" dirty="0">
                  <a:solidFill>
                    <a:srgbClr val="0000FF"/>
                  </a:solidFill>
                  <a:latin typeface="Calibri" pitchFamily="34" charset="0"/>
                  <a:ea typeface="DejaVu Sans" pitchFamily="32" charset="2"/>
                  <a:cs typeface="DejaVu Sans" pitchFamily="32" charset="2"/>
                </a:rPr>
                <a:t>45</a:t>
              </a: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000" b="1" dirty="0">
                  <a:solidFill>
                    <a:srgbClr val="0000FF"/>
                  </a:solidFill>
                  <a:latin typeface="Calibri" pitchFamily="34" charset="0"/>
                  <a:ea typeface="DejaVu Sans" pitchFamily="32" charset="2"/>
                  <a:cs typeface="DejaVu Sans" pitchFamily="32" charset="2"/>
                </a:rPr>
                <a:t>50</a:t>
              </a: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2000" b="1" dirty="0">
                <a:solidFill>
                  <a:srgbClr val="0000FF"/>
                </a:solidFill>
                <a:latin typeface="Calibri" pitchFamily="34" charset="0"/>
                <a:ea typeface="DejaVu Sans" pitchFamily="32" charset="2"/>
                <a:cs typeface="DejaVu Sans" pitchFamily="32" charset="2"/>
              </a:endParaRP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2000" b="1" dirty="0">
                <a:solidFill>
                  <a:srgbClr val="0000FF"/>
                </a:solidFill>
                <a:latin typeface="Calibri" pitchFamily="34" charset="0"/>
                <a:ea typeface="DejaVu Sans" pitchFamily="32" charset="2"/>
                <a:cs typeface="DejaVu Sans" pitchFamily="32" charset="2"/>
              </a:endParaRP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2000" b="1" dirty="0">
                <a:solidFill>
                  <a:srgbClr val="0000FF"/>
                </a:solidFill>
                <a:latin typeface="Calibri" pitchFamily="34" charset="0"/>
                <a:ea typeface="DejaVu Sans" pitchFamily="32" charset="2"/>
                <a:cs typeface="DejaVu Sans" pitchFamily="32" charset="2"/>
              </a:endParaRP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2000" b="1" dirty="0">
                <a:solidFill>
                  <a:srgbClr val="0000FF"/>
                </a:solidFill>
                <a:latin typeface="Calibri" pitchFamily="34" charset="0"/>
                <a:ea typeface="DejaVu Sans" pitchFamily="32" charset="2"/>
                <a:cs typeface="DejaVu Sans" pitchFamily="32" charset="2"/>
              </a:endParaRP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2000" b="1" dirty="0">
                <a:solidFill>
                  <a:srgbClr val="0000FF"/>
                </a:solidFill>
                <a:latin typeface="Calibri" pitchFamily="34" charset="0"/>
                <a:ea typeface="DejaVu Sans" pitchFamily="32" charset="2"/>
                <a:cs typeface="DejaVu Sans" pitchFamily="32" charset="2"/>
              </a:endParaRPr>
            </a:p>
          </p:txBody>
        </p:sp>
        <p:sp>
          <p:nvSpPr>
            <p:cNvPr id="27669" name="Text Box 21"/>
            <p:cNvSpPr txBox="1">
              <a:spLocks noChangeArrowheads="1"/>
            </p:cNvSpPr>
            <p:nvPr/>
          </p:nvSpPr>
          <p:spPr bwMode="auto">
            <a:xfrm>
              <a:off x="1680" y="672"/>
              <a:ext cx="521" cy="234"/>
            </a:xfrm>
            <a:prstGeom prst="rect">
              <a:avLst/>
            </a:prstGeom>
            <a:noFill/>
            <a:ln w="9525">
              <a:noFill/>
              <a:round/>
              <a:headEnd/>
              <a:tailEnd/>
            </a:ln>
            <a:effectLst/>
          </p:spPr>
          <p:txBody>
            <a:bodyPr lIns="90000" tIns="46800" rIns="90000" bIns="46800">
              <a:spAutoFit/>
            </a:bodyPr>
            <a:lstStyle/>
            <a:p>
              <a:pPr algn="r">
                <a:spcBef>
                  <a:spcPts val="15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solidFill>
                    <a:srgbClr val="000000"/>
                  </a:solidFill>
                  <a:ea typeface="DejaVu Sans" pitchFamily="32" charset="2"/>
                  <a:cs typeface="DejaVu Sans" pitchFamily="32" charset="2"/>
                </a:rPr>
                <a:t>IX</a:t>
              </a:r>
            </a:p>
          </p:txBody>
        </p:sp>
        <p:sp>
          <p:nvSpPr>
            <p:cNvPr id="27670" name="Line 22"/>
            <p:cNvSpPr>
              <a:spLocks noChangeShapeType="1"/>
            </p:cNvSpPr>
            <p:nvPr/>
          </p:nvSpPr>
          <p:spPr bwMode="auto">
            <a:xfrm>
              <a:off x="2445" y="768"/>
              <a:ext cx="0" cy="3067"/>
            </a:xfrm>
            <a:prstGeom prst="line">
              <a:avLst/>
            </a:prstGeom>
            <a:noFill/>
            <a:ln w="38160">
              <a:solidFill>
                <a:srgbClr val="000000"/>
              </a:solidFill>
              <a:prstDash val="sysDot"/>
              <a:miter lim="800000"/>
              <a:headEnd/>
              <a:tailEnd/>
            </a:ln>
            <a:effectLst/>
          </p:spPr>
          <p:txBody>
            <a:bodyPr/>
            <a:lstStyle/>
            <a:p>
              <a:endParaRPr lang="en-US"/>
            </a:p>
          </p:txBody>
        </p:sp>
      </p:grpSp>
      <p:grpSp>
        <p:nvGrpSpPr>
          <p:cNvPr id="7" name="Group 23"/>
          <p:cNvGrpSpPr>
            <a:grpSpLocks/>
          </p:cNvGrpSpPr>
          <p:nvPr/>
        </p:nvGrpSpPr>
        <p:grpSpPr bwMode="auto">
          <a:xfrm>
            <a:off x="5283200" y="1066800"/>
            <a:ext cx="2715552" cy="7578725"/>
            <a:chOff x="3072" y="672"/>
            <a:chExt cx="1579" cy="4774"/>
          </a:xfrm>
        </p:grpSpPr>
        <p:sp>
          <p:nvSpPr>
            <p:cNvPr id="27672" name="Text Box 24"/>
            <p:cNvSpPr txBox="1">
              <a:spLocks noChangeArrowheads="1"/>
            </p:cNvSpPr>
            <p:nvPr/>
          </p:nvSpPr>
          <p:spPr bwMode="auto">
            <a:xfrm>
              <a:off x="3791" y="1008"/>
              <a:ext cx="379" cy="4438"/>
            </a:xfrm>
            <a:prstGeom prst="rect">
              <a:avLst/>
            </a:prstGeom>
            <a:noFill/>
            <a:ln w="9525">
              <a:noFill/>
              <a:round/>
              <a:headEnd/>
              <a:tailEnd/>
            </a:ln>
            <a:effectLst/>
          </p:spPr>
          <p:txBody>
            <a:bodyPr lIns="90000" tIns="46800" rIns="90000" bIns="46800">
              <a:spAutoFit/>
            </a:bodyPr>
            <a:lstStyle/>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000" b="1" i="1" dirty="0">
                  <a:solidFill>
                    <a:srgbClr val="009900"/>
                  </a:solidFill>
                  <a:latin typeface="Calibri" pitchFamily="34" charset="0"/>
                  <a:ea typeface="DejaVu Sans" pitchFamily="32" charset="2"/>
                  <a:cs typeface="DejaVu Sans" pitchFamily="32" charset="2"/>
                </a:rPr>
                <a:t>05</a:t>
              </a: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000" b="1" i="1" dirty="0">
                  <a:solidFill>
                    <a:srgbClr val="009900"/>
                  </a:solidFill>
                  <a:latin typeface="Calibri" pitchFamily="34" charset="0"/>
                  <a:ea typeface="DejaVu Sans" pitchFamily="32" charset="2"/>
                  <a:cs typeface="DejaVu Sans" pitchFamily="32" charset="2"/>
                </a:rPr>
                <a:t>10</a:t>
              </a: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000" b="1" i="1" dirty="0">
                  <a:solidFill>
                    <a:srgbClr val="009900"/>
                  </a:solidFill>
                  <a:latin typeface="Calibri" pitchFamily="34" charset="0"/>
                  <a:ea typeface="DejaVu Sans" pitchFamily="32" charset="2"/>
                  <a:cs typeface="DejaVu Sans" pitchFamily="32" charset="2"/>
                </a:rPr>
                <a:t>15</a:t>
              </a: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000" b="1" i="1" dirty="0">
                  <a:solidFill>
                    <a:srgbClr val="009900"/>
                  </a:solidFill>
                  <a:latin typeface="Calibri" pitchFamily="34" charset="0"/>
                  <a:ea typeface="DejaVu Sans" pitchFamily="32" charset="2"/>
                  <a:cs typeface="DejaVu Sans" pitchFamily="32" charset="2"/>
                </a:rPr>
                <a:t>20</a:t>
              </a: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000" b="1" i="1" dirty="0">
                  <a:solidFill>
                    <a:srgbClr val="009900"/>
                  </a:solidFill>
                  <a:latin typeface="Calibri" pitchFamily="34" charset="0"/>
                  <a:ea typeface="DejaVu Sans" pitchFamily="32" charset="2"/>
                  <a:cs typeface="DejaVu Sans" pitchFamily="32" charset="2"/>
                </a:rPr>
                <a:t>25</a:t>
              </a: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000" b="1" i="1" dirty="0">
                  <a:solidFill>
                    <a:srgbClr val="009900"/>
                  </a:solidFill>
                  <a:latin typeface="Calibri" pitchFamily="34" charset="0"/>
                  <a:ea typeface="DejaVu Sans" pitchFamily="32" charset="2"/>
                  <a:cs typeface="DejaVu Sans" pitchFamily="32" charset="2"/>
                </a:rPr>
                <a:t>30</a:t>
              </a: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000" b="1" i="1" dirty="0">
                  <a:solidFill>
                    <a:srgbClr val="009900"/>
                  </a:solidFill>
                  <a:latin typeface="Calibri" pitchFamily="34" charset="0"/>
                  <a:ea typeface="DejaVu Sans" pitchFamily="32" charset="2"/>
                  <a:cs typeface="DejaVu Sans" pitchFamily="32" charset="2"/>
                </a:rPr>
                <a:t>35</a:t>
              </a: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000" b="1" i="1" dirty="0">
                  <a:solidFill>
                    <a:srgbClr val="009900"/>
                  </a:solidFill>
                  <a:latin typeface="Calibri" pitchFamily="34" charset="0"/>
                  <a:ea typeface="DejaVu Sans" pitchFamily="32" charset="2"/>
                  <a:cs typeface="DejaVu Sans" pitchFamily="32" charset="2"/>
                </a:rPr>
                <a:t>40</a:t>
              </a: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000" b="1" i="1" dirty="0">
                  <a:solidFill>
                    <a:srgbClr val="009900"/>
                  </a:solidFill>
                  <a:latin typeface="Calibri" pitchFamily="34" charset="0"/>
                  <a:ea typeface="DejaVu Sans" pitchFamily="32" charset="2"/>
                  <a:cs typeface="DejaVu Sans" pitchFamily="32" charset="2"/>
                </a:rPr>
                <a:t>45</a:t>
              </a: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000" b="1" i="1" dirty="0">
                  <a:solidFill>
                    <a:srgbClr val="009900"/>
                  </a:solidFill>
                  <a:latin typeface="Calibri" pitchFamily="34" charset="0"/>
                  <a:ea typeface="DejaVu Sans" pitchFamily="32" charset="2"/>
                  <a:cs typeface="DejaVu Sans" pitchFamily="32" charset="2"/>
                </a:rPr>
                <a:t>50</a:t>
              </a: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2000" b="1" i="1" dirty="0">
                <a:solidFill>
                  <a:srgbClr val="009900"/>
                </a:solidFill>
                <a:latin typeface="Calibri" pitchFamily="34" charset="0"/>
                <a:ea typeface="DejaVu Sans" pitchFamily="32" charset="2"/>
                <a:cs typeface="DejaVu Sans" pitchFamily="32" charset="2"/>
              </a:endParaRP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2000" b="1" dirty="0">
                <a:solidFill>
                  <a:srgbClr val="009900"/>
                </a:solidFill>
                <a:latin typeface="Calibri" pitchFamily="34" charset="0"/>
                <a:ea typeface="DejaVu Sans" pitchFamily="32" charset="2"/>
                <a:cs typeface="DejaVu Sans" pitchFamily="32" charset="2"/>
              </a:endParaRP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2000" b="1" dirty="0">
                <a:solidFill>
                  <a:srgbClr val="009900"/>
                </a:solidFill>
                <a:latin typeface="Calibri" pitchFamily="34" charset="0"/>
                <a:ea typeface="DejaVu Sans" pitchFamily="32" charset="2"/>
                <a:cs typeface="DejaVu Sans" pitchFamily="32" charset="2"/>
              </a:endParaRP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2000" b="1" dirty="0">
                <a:solidFill>
                  <a:srgbClr val="009900"/>
                </a:solidFill>
                <a:latin typeface="Calibri" pitchFamily="34" charset="0"/>
                <a:ea typeface="DejaVu Sans" pitchFamily="32" charset="2"/>
                <a:cs typeface="DejaVu Sans" pitchFamily="32" charset="2"/>
              </a:endParaRPr>
            </a:p>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2000" b="1" dirty="0">
                <a:solidFill>
                  <a:srgbClr val="009900"/>
                </a:solidFill>
                <a:latin typeface="Calibri" pitchFamily="34" charset="0"/>
                <a:ea typeface="DejaVu Sans" pitchFamily="32" charset="2"/>
                <a:cs typeface="DejaVu Sans" pitchFamily="32" charset="2"/>
              </a:endParaRPr>
            </a:p>
          </p:txBody>
        </p:sp>
        <p:sp>
          <p:nvSpPr>
            <p:cNvPr id="27673" name="Text Box 25"/>
            <p:cNvSpPr txBox="1">
              <a:spLocks noChangeArrowheads="1"/>
            </p:cNvSpPr>
            <p:nvPr/>
          </p:nvSpPr>
          <p:spPr bwMode="auto">
            <a:xfrm>
              <a:off x="3072" y="672"/>
              <a:ext cx="1579" cy="234"/>
            </a:xfrm>
            <a:prstGeom prst="rect">
              <a:avLst/>
            </a:prstGeom>
            <a:solidFill>
              <a:srgbClr val="808080"/>
            </a:solidFill>
            <a:ln w="9525">
              <a:noFill/>
              <a:round/>
              <a:headEnd/>
              <a:tailEnd/>
            </a:ln>
            <a:effectLst/>
          </p:spPr>
          <p:txBody>
            <a:bodyPr lIns="90000" tIns="46800" rIns="90000" bIns="46800">
              <a:spAutoFit/>
            </a:bodyPr>
            <a:lstStyle/>
            <a:p>
              <a:pPr algn="ctr">
                <a:spcBef>
                  <a:spcPts val="15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b="1" i="1" dirty="0">
                  <a:solidFill>
                    <a:srgbClr val="000000"/>
                  </a:solidFill>
                  <a:latin typeface="Bookman Old Style" pitchFamily="16" charset="0"/>
                  <a:ea typeface="DejaVu Sans" pitchFamily="32" charset="2"/>
                  <a:cs typeface="DejaVu Sans" pitchFamily="32" charset="2"/>
                </a:rPr>
                <a:t>Sorted </a:t>
              </a:r>
              <a:r>
                <a:rPr lang="en-US" b="1" i="1" dirty="0" smtClean="0">
                  <a:solidFill>
                    <a:srgbClr val="000000"/>
                  </a:solidFill>
                  <a:latin typeface="Bookman Old Style" pitchFamily="16" charset="0"/>
                  <a:ea typeface="DejaVu Sans" pitchFamily="32" charset="2"/>
                  <a:cs typeface="DejaVu Sans" pitchFamily="32" charset="2"/>
                </a:rPr>
                <a:t>List</a:t>
              </a:r>
              <a:endParaRPr lang="en-US" b="1" i="1" dirty="0">
                <a:solidFill>
                  <a:srgbClr val="000000"/>
                </a:solidFill>
                <a:latin typeface="Bookman Old Style" pitchFamily="16" charset="0"/>
                <a:ea typeface="DejaVu Sans" pitchFamily="32" charset="2"/>
                <a:cs typeface="DejaVu Sans" pitchFamily="32" charset="2"/>
              </a:endParaRPr>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additive="repl">
                                        <p:cTn id="6" dur="1" fill="hold">
                                          <p:stCondLst>
                                            <p:cond delay="0"/>
                                          </p:stCondLst>
                                        </p:cTn>
                                        <p:tgtEl>
                                          <p:spTgt spid="2"/>
                                        </p:tgtEl>
                                        <p:attrNameLst>
                                          <p:attrName>style.visibility</p:attrName>
                                        </p:attrNameLst>
                                      </p:cBhvr>
                                      <p:to>
                                        <p:strVal val="visible"/>
                                      </p:to>
                                    </p:set>
                                    <p:anim calcmode="lin" valueType="num">
                                      <p:cBhvr additive="repl">
                                        <p:cTn id="7" dur="500" fill="hold"/>
                                        <p:tgtEl>
                                          <p:spTgt spid="2"/>
                                        </p:tgtEl>
                                        <p:attrNameLst>
                                          <p:attrName>ppt_x</p:attrName>
                                        </p:attrNameLst>
                                      </p:cBhvr>
                                      <p:tavLst>
                                        <p:tav>
                                          <p:val>
                                            <p:strVal val="0-#ppt_w/2"/>
                                          </p:val>
                                        </p:tav>
                                        <p:tav>
                                          <p:val>
                                            <p:strVal val="#ppt_x"/>
                                          </p:val>
                                        </p:tav>
                                      </p:tavLst>
                                    </p:anim>
                                    <p:anim calcmode="lin" valueType="num">
                                      <p:cBhvr additive="repl">
                                        <p:cTn id="8" dur="500" fill="hold"/>
                                        <p:tgtEl>
                                          <p:spTgt spid="2"/>
                                        </p:tgtEl>
                                        <p:attrNameLst>
                                          <p:attrName>ppt_y</p:attrName>
                                        </p:attrNameLst>
                                      </p:cBhvr>
                                      <p:tavLst>
                                        <p:tav>
                                          <p:val>
                                            <p:strVal val="#ppt_y"/>
                                          </p:val>
                                        </p:tav>
                                        <p:tav>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additive="repl">
                                        <p:cTn id="12" dur="1" fill="hold">
                                          <p:stCondLst>
                                            <p:cond delay="0"/>
                                          </p:stCondLst>
                                        </p:cTn>
                                        <p:tgtEl>
                                          <p:spTgt spid="4"/>
                                        </p:tgtEl>
                                        <p:attrNameLst>
                                          <p:attrName>style.visibility</p:attrName>
                                        </p:attrNameLst>
                                      </p:cBhvr>
                                      <p:to>
                                        <p:strVal val="visible"/>
                                      </p:to>
                                    </p:set>
                                    <p:anim calcmode="lin" valueType="num">
                                      <p:cBhvr additive="repl">
                                        <p:cTn id="13" dur="500" fill="hold"/>
                                        <p:tgtEl>
                                          <p:spTgt spid="4"/>
                                        </p:tgtEl>
                                        <p:attrNameLst>
                                          <p:attrName>ppt_x</p:attrName>
                                        </p:attrNameLst>
                                      </p:cBhvr>
                                      <p:tavLst>
                                        <p:tav>
                                          <p:val>
                                            <p:strVal val="0-#ppt_w/2"/>
                                          </p:val>
                                        </p:tav>
                                        <p:tav>
                                          <p:val>
                                            <p:strVal val="#ppt_x"/>
                                          </p:val>
                                        </p:tav>
                                      </p:tavLst>
                                    </p:anim>
                                    <p:anim calcmode="lin" valueType="num">
                                      <p:cBhvr additive="repl">
                                        <p:cTn id="14" dur="500" fill="hold"/>
                                        <p:tgtEl>
                                          <p:spTgt spid="4"/>
                                        </p:tgtEl>
                                        <p:attrNameLst>
                                          <p:attrName>ppt_y</p:attrName>
                                        </p:attrNameLst>
                                      </p:cBhvr>
                                      <p:tavLst>
                                        <p:tav>
                                          <p:val>
                                            <p:strVal val="#ppt_y"/>
                                          </p:val>
                                        </p:tav>
                                        <p:tav>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additive="repl">
                                        <p:cTn id="18" dur="1" fill="hold">
                                          <p:stCondLst>
                                            <p:cond delay="0"/>
                                          </p:stCondLst>
                                        </p:cTn>
                                        <p:tgtEl>
                                          <p:spTgt spid="6"/>
                                        </p:tgtEl>
                                        <p:attrNameLst>
                                          <p:attrName>style.visibility</p:attrName>
                                        </p:attrNameLst>
                                      </p:cBhvr>
                                      <p:to>
                                        <p:strVal val="visible"/>
                                      </p:to>
                                    </p:set>
                                    <p:anim calcmode="lin" valueType="num">
                                      <p:cBhvr additive="repl">
                                        <p:cTn id="19" dur="500" fill="hold"/>
                                        <p:tgtEl>
                                          <p:spTgt spid="6"/>
                                        </p:tgtEl>
                                        <p:attrNameLst>
                                          <p:attrName>ppt_x</p:attrName>
                                        </p:attrNameLst>
                                      </p:cBhvr>
                                      <p:tavLst>
                                        <p:tav>
                                          <p:val>
                                            <p:strVal val="0-#ppt_w/2"/>
                                          </p:val>
                                        </p:tav>
                                        <p:tav>
                                          <p:val>
                                            <p:strVal val="#ppt_x"/>
                                          </p:val>
                                        </p:tav>
                                      </p:tavLst>
                                    </p:anim>
                                    <p:anim calcmode="lin" valueType="num">
                                      <p:cBhvr additive="repl">
                                        <p:cTn id="20" dur="500" fill="hold"/>
                                        <p:tgtEl>
                                          <p:spTgt spid="6"/>
                                        </p:tgtEl>
                                        <p:attrNameLst>
                                          <p:attrName>ppt_y</p:attrName>
                                        </p:attrNameLst>
                                      </p:cBhvr>
                                      <p:tavLst>
                                        <p:tav>
                                          <p:val>
                                            <p:strVal val="#ppt_y"/>
                                          </p:val>
                                        </p:tav>
                                        <p:tav>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additive="repl">
                                        <p:cTn id="24" dur="1" fill="hold">
                                          <p:stCondLst>
                                            <p:cond delay="0"/>
                                          </p:stCondLst>
                                        </p:cTn>
                                        <p:tgtEl>
                                          <p:spTgt spid="7"/>
                                        </p:tgtEl>
                                        <p:attrNameLst>
                                          <p:attrName>style.visibility</p:attrName>
                                        </p:attrNameLst>
                                      </p:cBhvr>
                                      <p:to>
                                        <p:strVal val="visible"/>
                                      </p:to>
                                    </p:set>
                                    <p:anim calcmode="lin" valueType="num">
                                      <p:cBhvr additive="repl">
                                        <p:cTn id="25" dur="500" fill="hold"/>
                                        <p:tgtEl>
                                          <p:spTgt spid="7"/>
                                        </p:tgtEl>
                                        <p:attrNameLst>
                                          <p:attrName>ppt_x</p:attrName>
                                        </p:attrNameLst>
                                      </p:cBhvr>
                                      <p:tavLst>
                                        <p:tav>
                                          <p:val>
                                            <p:strVal val="0-#ppt_w/2"/>
                                          </p:val>
                                        </p:tav>
                                        <p:tav>
                                          <p:val>
                                            <p:strVal val="#ppt_x"/>
                                          </p:val>
                                        </p:tav>
                                      </p:tavLst>
                                    </p:anim>
                                    <p:anim calcmode="lin" valueType="num">
                                      <p:cBhvr additive="repl">
                                        <p:cTn id="26" dur="500" fill="hold"/>
                                        <p:tgtEl>
                                          <p:spTgt spid="7"/>
                                        </p:tgtEl>
                                        <p:attrNameLst>
                                          <p:attrName>ppt_y</p:attrName>
                                        </p:attrNameLst>
                                      </p:cBhvr>
                                      <p:tavLst>
                                        <p:tav>
                                          <p:val>
                                            <p:strVal val="#ppt_y"/>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ext Box 1"/>
          <p:cNvSpPr txBox="1">
            <a:spLocks noChangeArrowheads="1"/>
          </p:cNvSpPr>
          <p:nvPr/>
        </p:nvSpPr>
        <p:spPr bwMode="auto">
          <a:xfrm>
            <a:off x="742950" y="457200"/>
            <a:ext cx="8420100" cy="685800"/>
          </a:xfrm>
          <a:prstGeom prst="rect">
            <a:avLst/>
          </a:prstGeom>
          <a:noFill/>
          <a:ln w="9525">
            <a:noFill/>
            <a:round/>
            <a:headEnd/>
            <a:tailEnd/>
          </a:ln>
          <a:effectLst/>
        </p:spPr>
        <p:txBody>
          <a:bodyPr lIns="90000" tIns="46800" rIns="90000" bIns="46800" anchor="ct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dirty="0" smtClean="0">
                <a:latin typeface="Calibri" pitchFamily="34" charset="0"/>
                <a:ea typeface="+mj-ea"/>
                <a:cs typeface="Times New Roman" pitchFamily="18" charset="0"/>
              </a:rPr>
              <a:t>Analysis : </a:t>
            </a:r>
            <a:r>
              <a:rPr lang="en-US" sz="4000" dirty="0">
                <a:latin typeface="Calibri" pitchFamily="34" charset="0"/>
                <a:cs typeface="Times New Roman" pitchFamily="18" charset="0"/>
              </a:rPr>
              <a:t>Selection </a:t>
            </a:r>
            <a:r>
              <a:rPr lang="en-US" sz="4000" dirty="0" smtClean="0">
                <a:latin typeface="Calibri" pitchFamily="34" charset="0"/>
                <a:cs typeface="Times New Roman" pitchFamily="18" charset="0"/>
              </a:rPr>
              <a:t>Sort</a:t>
            </a:r>
            <a:endParaRPr lang="en-US" sz="4000" dirty="0">
              <a:latin typeface="Calibri" pitchFamily="34" charset="0"/>
              <a:cs typeface="Times New Roman" pitchFamily="18" charset="0"/>
            </a:endParaRPr>
          </a:p>
        </p:txBody>
      </p:sp>
      <p:sp>
        <p:nvSpPr>
          <p:cNvPr id="28674" name="Text Box 2"/>
          <p:cNvSpPr txBox="1">
            <a:spLocks noChangeArrowheads="1"/>
          </p:cNvSpPr>
          <p:nvPr/>
        </p:nvSpPr>
        <p:spPr bwMode="auto">
          <a:xfrm>
            <a:off x="457199" y="1524000"/>
            <a:ext cx="9090025" cy="4267200"/>
          </a:xfrm>
          <a:prstGeom prst="rect">
            <a:avLst/>
          </a:prstGeom>
          <a:noFill/>
          <a:ln w="9525">
            <a:noFill/>
            <a:round/>
            <a:headEnd/>
            <a:tailEnd/>
          </a:ln>
          <a:effectLst/>
        </p:spPr>
        <p:txBody>
          <a:bodyPr lIns="90000" tIns="46800" rIns="90000" bIns="46800"/>
          <a:lstStyle/>
          <a:p>
            <a:pPr marL="330200" indent="-330200" algn="just">
              <a:lnSpc>
                <a:spcPct val="90000"/>
              </a:lnSpc>
              <a:spcBef>
                <a:spcPts val="600"/>
              </a:spcBef>
              <a:buFont typeface="Times New Roman" pitchFamily="16" charset="0"/>
              <a:buBlip>
                <a:blip r:embed="rId3"/>
              </a:buBlip>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pPr>
            <a:r>
              <a:rPr lang="en-US" sz="2400" dirty="0" smtClean="0">
                <a:solidFill>
                  <a:srgbClr val="000000"/>
                </a:solidFill>
                <a:ea typeface="DejaVu Sans" pitchFamily="32" charset="2"/>
                <a:cs typeface="DejaVu Sans" pitchFamily="32" charset="2"/>
              </a:rPr>
              <a:t>Easy </a:t>
            </a:r>
            <a:r>
              <a:rPr lang="en-US" sz="2400" dirty="0">
                <a:solidFill>
                  <a:srgbClr val="000000"/>
                </a:solidFill>
                <a:ea typeface="DejaVu Sans" pitchFamily="32" charset="2"/>
                <a:cs typeface="DejaVu Sans" pitchFamily="32" charset="2"/>
              </a:rPr>
              <a:t>to analyze since none of the loops depend on the data in </a:t>
            </a:r>
            <a:r>
              <a:rPr lang="en-US" sz="2400" dirty="0" smtClean="0">
                <a:solidFill>
                  <a:srgbClr val="000000"/>
                </a:solidFill>
                <a:ea typeface="DejaVu Sans" pitchFamily="32" charset="2"/>
                <a:cs typeface="DejaVu Sans" pitchFamily="32" charset="2"/>
              </a:rPr>
              <a:t>the</a:t>
            </a:r>
            <a:endParaRPr lang="en-US" sz="2400" dirty="0">
              <a:solidFill>
                <a:srgbClr val="000000"/>
              </a:solidFill>
              <a:ea typeface="DejaVu Sans" pitchFamily="32" charset="2"/>
              <a:cs typeface="DejaVu Sans" pitchFamily="32" charset="2"/>
            </a:endParaRPr>
          </a:p>
          <a:p>
            <a:pPr marL="330200" indent="-330200" algn="just">
              <a:lnSpc>
                <a:spcPct val="90000"/>
              </a:lnSpc>
              <a:spcBef>
                <a:spcPts val="600"/>
              </a:spcBef>
              <a:buFont typeface="Times New Roman" pitchFamily="16" charset="0"/>
              <a:buBlip>
                <a:blip r:embed="rId3"/>
              </a:buBlip>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pPr>
            <a:r>
              <a:rPr lang="en-US" sz="2400" dirty="0">
                <a:solidFill>
                  <a:srgbClr val="000000"/>
                </a:solidFill>
                <a:ea typeface="DejaVu Sans" pitchFamily="32" charset="2"/>
                <a:cs typeface="DejaVu Sans" pitchFamily="32" charset="2"/>
              </a:rPr>
              <a:t>Selecting the lowest element requires scanning all </a:t>
            </a:r>
            <a:r>
              <a:rPr lang="en-US" sz="2400" i="1" dirty="0">
                <a:solidFill>
                  <a:srgbClr val="000000"/>
                </a:solidFill>
                <a:ea typeface="DejaVu Sans" pitchFamily="32" charset="2"/>
                <a:cs typeface="DejaVu Sans" pitchFamily="32" charset="2"/>
              </a:rPr>
              <a:t>n</a:t>
            </a:r>
            <a:r>
              <a:rPr lang="en-US" sz="2400" dirty="0">
                <a:solidFill>
                  <a:srgbClr val="000000"/>
                </a:solidFill>
                <a:ea typeface="DejaVu Sans" pitchFamily="32" charset="2"/>
                <a:cs typeface="DejaVu Sans" pitchFamily="32" charset="2"/>
              </a:rPr>
              <a:t> elements </a:t>
            </a:r>
            <a:r>
              <a:rPr lang="en-US" sz="2400" dirty="0" smtClean="0">
                <a:solidFill>
                  <a:srgbClr val="000000"/>
                </a:solidFill>
                <a:ea typeface="DejaVu Sans" pitchFamily="32" charset="2"/>
                <a:cs typeface="DejaVu Sans" pitchFamily="32" charset="2"/>
              </a:rPr>
              <a:t>(takes </a:t>
            </a:r>
            <a:r>
              <a:rPr lang="en-US" sz="2400" i="1" dirty="0">
                <a:solidFill>
                  <a:srgbClr val="000000"/>
                </a:solidFill>
                <a:ea typeface="DejaVu Sans" pitchFamily="32" charset="2"/>
                <a:cs typeface="DejaVu Sans" pitchFamily="32" charset="2"/>
              </a:rPr>
              <a:t>n</a:t>
            </a:r>
            <a:r>
              <a:rPr lang="en-US" sz="2400" dirty="0">
                <a:solidFill>
                  <a:srgbClr val="000000"/>
                </a:solidFill>
                <a:ea typeface="DejaVu Sans" pitchFamily="32" charset="2"/>
                <a:cs typeface="DejaVu Sans" pitchFamily="32" charset="2"/>
              </a:rPr>
              <a:t> - 1 comparisons) and then swapping it into the first </a:t>
            </a:r>
            <a:r>
              <a:rPr lang="en-US" sz="2400" dirty="0" smtClean="0">
                <a:solidFill>
                  <a:srgbClr val="000000"/>
                </a:solidFill>
                <a:ea typeface="DejaVu Sans" pitchFamily="32" charset="2"/>
                <a:cs typeface="DejaVu Sans" pitchFamily="32" charset="2"/>
              </a:rPr>
              <a:t>position</a:t>
            </a:r>
            <a:endParaRPr lang="en-US" sz="2400" dirty="0">
              <a:solidFill>
                <a:srgbClr val="000000"/>
              </a:solidFill>
              <a:ea typeface="DejaVu Sans" pitchFamily="32" charset="2"/>
              <a:cs typeface="DejaVu Sans" pitchFamily="32" charset="2"/>
            </a:endParaRPr>
          </a:p>
          <a:p>
            <a:pPr marL="330200" indent="-330200" algn="just">
              <a:lnSpc>
                <a:spcPct val="90000"/>
              </a:lnSpc>
              <a:spcBef>
                <a:spcPts val="600"/>
              </a:spcBef>
              <a:buFont typeface="Times New Roman" pitchFamily="16" charset="0"/>
              <a:buBlip>
                <a:blip r:embed="rId3"/>
              </a:buBlip>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pPr>
            <a:r>
              <a:rPr lang="en-US" sz="2400" dirty="0" smtClean="0">
                <a:solidFill>
                  <a:srgbClr val="000000"/>
                </a:solidFill>
                <a:ea typeface="DejaVu Sans" pitchFamily="32" charset="2"/>
                <a:cs typeface="DejaVu Sans" pitchFamily="32" charset="2"/>
              </a:rPr>
              <a:t>Finding </a:t>
            </a:r>
            <a:r>
              <a:rPr lang="en-US" sz="2400" dirty="0">
                <a:solidFill>
                  <a:srgbClr val="000000"/>
                </a:solidFill>
                <a:ea typeface="DejaVu Sans" pitchFamily="32" charset="2"/>
                <a:cs typeface="DejaVu Sans" pitchFamily="32" charset="2"/>
              </a:rPr>
              <a:t>the next lowest element requires scanning the remaining </a:t>
            </a:r>
            <a:r>
              <a:rPr lang="en-US" sz="2400" i="1" dirty="0" smtClean="0">
                <a:solidFill>
                  <a:srgbClr val="000000"/>
                </a:solidFill>
                <a:ea typeface="DejaVu Sans" pitchFamily="32" charset="2"/>
                <a:cs typeface="DejaVu Sans" pitchFamily="32" charset="2"/>
              </a:rPr>
              <a:t>n</a:t>
            </a:r>
            <a:r>
              <a:rPr lang="en-US" sz="2400" dirty="0" smtClean="0">
                <a:solidFill>
                  <a:srgbClr val="000000"/>
                </a:solidFill>
                <a:ea typeface="DejaVu Sans" pitchFamily="32" charset="2"/>
                <a:cs typeface="DejaVu Sans" pitchFamily="32" charset="2"/>
              </a:rPr>
              <a:t>-1 </a:t>
            </a:r>
            <a:r>
              <a:rPr lang="en-US" sz="2400" dirty="0">
                <a:solidFill>
                  <a:srgbClr val="000000"/>
                </a:solidFill>
                <a:ea typeface="DejaVu Sans" pitchFamily="32" charset="2"/>
                <a:cs typeface="DejaVu Sans" pitchFamily="32" charset="2"/>
              </a:rPr>
              <a:t>elements and so on, for a total of (</a:t>
            </a:r>
            <a:r>
              <a:rPr lang="en-US" sz="2400" i="1" dirty="0">
                <a:solidFill>
                  <a:srgbClr val="000000"/>
                </a:solidFill>
                <a:ea typeface="DejaVu Sans" pitchFamily="32" charset="2"/>
                <a:cs typeface="DejaVu Sans" pitchFamily="32" charset="2"/>
              </a:rPr>
              <a:t>n</a:t>
            </a:r>
            <a:r>
              <a:rPr lang="en-US" sz="2400" dirty="0">
                <a:solidFill>
                  <a:srgbClr val="000000"/>
                </a:solidFill>
                <a:ea typeface="DejaVu Sans" pitchFamily="32" charset="2"/>
                <a:cs typeface="DejaVu Sans" pitchFamily="32" charset="2"/>
              </a:rPr>
              <a:t> - 1) + (</a:t>
            </a:r>
            <a:r>
              <a:rPr lang="en-US" sz="2400" i="1" dirty="0">
                <a:solidFill>
                  <a:srgbClr val="000000"/>
                </a:solidFill>
                <a:ea typeface="DejaVu Sans" pitchFamily="32" charset="2"/>
                <a:cs typeface="DejaVu Sans" pitchFamily="32" charset="2"/>
              </a:rPr>
              <a:t>n</a:t>
            </a:r>
            <a:r>
              <a:rPr lang="en-US" sz="2400" dirty="0">
                <a:solidFill>
                  <a:srgbClr val="000000"/>
                </a:solidFill>
                <a:ea typeface="DejaVu Sans" pitchFamily="32" charset="2"/>
                <a:cs typeface="DejaVu Sans" pitchFamily="32" charset="2"/>
              </a:rPr>
              <a:t> - 2) + ... + 2 + 1 = O(</a:t>
            </a:r>
            <a:r>
              <a:rPr lang="en-US" sz="2400" i="1" dirty="0">
                <a:solidFill>
                  <a:srgbClr val="000000"/>
                </a:solidFill>
                <a:ea typeface="DejaVu Sans" pitchFamily="32" charset="2"/>
                <a:cs typeface="DejaVu Sans" pitchFamily="32" charset="2"/>
              </a:rPr>
              <a:t>n</a:t>
            </a:r>
            <a:r>
              <a:rPr lang="en-US" sz="2400" baseline="30000" dirty="0">
                <a:solidFill>
                  <a:srgbClr val="000000"/>
                </a:solidFill>
                <a:ea typeface="DejaVu Sans" pitchFamily="32" charset="2"/>
                <a:cs typeface="DejaVu Sans" pitchFamily="32" charset="2"/>
              </a:rPr>
              <a:t>2</a:t>
            </a:r>
            <a:r>
              <a:rPr lang="en-US" sz="2400" dirty="0">
                <a:solidFill>
                  <a:srgbClr val="000000"/>
                </a:solidFill>
                <a:ea typeface="DejaVu Sans" pitchFamily="32" charset="2"/>
                <a:cs typeface="DejaVu Sans" pitchFamily="32" charset="2"/>
              </a:rPr>
              <a:t>) </a:t>
            </a:r>
            <a:r>
              <a:rPr lang="en-US" sz="2400" dirty="0" smtClean="0">
                <a:solidFill>
                  <a:srgbClr val="000000"/>
                </a:solidFill>
                <a:ea typeface="DejaVu Sans" pitchFamily="32" charset="2"/>
                <a:cs typeface="DejaVu Sans" pitchFamily="32" charset="2"/>
              </a:rPr>
              <a:t>comparisons</a:t>
            </a:r>
            <a:endParaRPr lang="en-US" sz="2400" dirty="0">
              <a:solidFill>
                <a:srgbClr val="000000"/>
              </a:solidFill>
              <a:ea typeface="DejaVu Sans" pitchFamily="32" charset="2"/>
              <a:cs typeface="DejaVu Sans" pitchFamily="32" charset="2"/>
            </a:endParaRPr>
          </a:p>
          <a:p>
            <a:pPr marL="330200" indent="-330200" algn="just">
              <a:lnSpc>
                <a:spcPct val="90000"/>
              </a:lnSpc>
              <a:spcBef>
                <a:spcPts val="600"/>
              </a:spcBef>
              <a:buFont typeface="Times New Roman" pitchFamily="16" charset="0"/>
              <a:buBlip>
                <a:blip r:embed="rId3"/>
              </a:buBlip>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pPr>
            <a:r>
              <a:rPr lang="en-US" sz="2400" dirty="0">
                <a:solidFill>
                  <a:srgbClr val="000000"/>
                </a:solidFill>
                <a:ea typeface="DejaVu Sans" pitchFamily="32" charset="2"/>
                <a:cs typeface="DejaVu Sans" pitchFamily="32" charset="2"/>
              </a:rPr>
              <a:t> Each of these scans requires one swap for a total of </a:t>
            </a:r>
            <a:r>
              <a:rPr lang="en-US" sz="2400" i="1" dirty="0">
                <a:solidFill>
                  <a:srgbClr val="000000"/>
                </a:solidFill>
                <a:ea typeface="DejaVu Sans" pitchFamily="32" charset="2"/>
                <a:cs typeface="DejaVu Sans" pitchFamily="32" charset="2"/>
              </a:rPr>
              <a:t>n</a:t>
            </a:r>
            <a:r>
              <a:rPr lang="en-US" sz="2400" dirty="0">
                <a:solidFill>
                  <a:srgbClr val="000000"/>
                </a:solidFill>
                <a:ea typeface="DejaVu Sans" pitchFamily="32" charset="2"/>
                <a:cs typeface="DejaVu Sans" pitchFamily="32" charset="2"/>
              </a:rPr>
              <a:t> - 1 swaps (the final element is already in place</a:t>
            </a:r>
            <a:r>
              <a:rPr lang="en-US" sz="2400" dirty="0" smtClean="0">
                <a:solidFill>
                  <a:srgbClr val="000000"/>
                </a:solidFill>
                <a:ea typeface="DejaVu Sans" pitchFamily="32" charset="2"/>
                <a:cs typeface="DejaVu Sans" pitchFamily="32" charset="2"/>
              </a:rPr>
              <a:t>)</a:t>
            </a:r>
            <a:endParaRPr lang="en-US" sz="2400" dirty="0">
              <a:solidFill>
                <a:srgbClr val="000000"/>
              </a:solidFill>
              <a:ea typeface="DejaVu Sans" pitchFamily="32" charset="2"/>
              <a:cs typeface="DejaVu Sans" pitchFamily="32" charset="2"/>
            </a:endParaRPr>
          </a:p>
          <a:p>
            <a:pPr marL="330200" indent="-330200" algn="just">
              <a:lnSpc>
                <a:spcPct val="90000"/>
              </a:lnSpc>
              <a:spcBef>
                <a:spcPts val="600"/>
              </a:spcBef>
              <a:buFont typeface="Times New Roman" pitchFamily="16" charset="0"/>
              <a:buBlip>
                <a:blip r:embed="rId3"/>
              </a:buBlip>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pPr>
            <a:r>
              <a:rPr lang="en-US" sz="2400" dirty="0">
                <a:solidFill>
                  <a:srgbClr val="000000"/>
                </a:solidFill>
                <a:ea typeface="DejaVu Sans" pitchFamily="32" charset="2"/>
                <a:cs typeface="DejaVu Sans" pitchFamily="32" charset="2"/>
              </a:rPr>
              <a:t> Thus, the comparisons dominate the running time, which is O(</a:t>
            </a:r>
            <a:r>
              <a:rPr lang="en-US" sz="2400" i="1" dirty="0">
                <a:solidFill>
                  <a:srgbClr val="000000"/>
                </a:solidFill>
                <a:ea typeface="DejaVu Sans" pitchFamily="32" charset="2"/>
                <a:cs typeface="DejaVu Sans" pitchFamily="32" charset="2"/>
              </a:rPr>
              <a:t>n</a:t>
            </a:r>
            <a:r>
              <a:rPr lang="en-US" sz="2400" baseline="30000" dirty="0">
                <a:solidFill>
                  <a:srgbClr val="000000"/>
                </a:solidFill>
                <a:ea typeface="DejaVu Sans" pitchFamily="32" charset="2"/>
                <a:cs typeface="DejaVu Sans" pitchFamily="32" charset="2"/>
              </a:rPr>
              <a:t>2</a:t>
            </a:r>
            <a:r>
              <a:rPr lang="en-US" sz="2400" dirty="0" smtClean="0">
                <a:solidFill>
                  <a:srgbClr val="000000"/>
                </a:solidFill>
                <a:ea typeface="DejaVu Sans" pitchFamily="32" charset="2"/>
                <a:cs typeface="DejaVu Sans" pitchFamily="32" charset="2"/>
              </a:rPr>
              <a:t>)</a:t>
            </a:r>
            <a:endParaRPr lang="en-US" sz="2400" dirty="0">
              <a:solidFill>
                <a:srgbClr val="000000"/>
              </a:solidFill>
              <a:ea typeface="DejaVu Sans" pitchFamily="32" charset="2"/>
              <a:cs typeface="DejaVu Sans" pitchFamily="32" charset="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ext Box 1"/>
          <p:cNvSpPr txBox="1">
            <a:spLocks noChangeArrowheads="1"/>
          </p:cNvSpPr>
          <p:nvPr/>
        </p:nvSpPr>
        <p:spPr bwMode="auto">
          <a:xfrm>
            <a:off x="762000" y="381000"/>
            <a:ext cx="8420100" cy="1143000"/>
          </a:xfrm>
          <a:prstGeom prst="rect">
            <a:avLst/>
          </a:prstGeom>
          <a:noFill/>
          <a:ln w="9525">
            <a:noFill/>
            <a:round/>
            <a:headEnd/>
            <a:tailEnd/>
          </a:ln>
          <a:effectLst/>
        </p:spPr>
        <p:txBody>
          <a:bodyPr lIns="90000" tIns="46800" rIns="90000" bIns="468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dirty="0" smtClean="0">
                <a:latin typeface="Calibri" pitchFamily="34" charset="0"/>
                <a:ea typeface="+mj-ea"/>
                <a:cs typeface="Times New Roman" pitchFamily="18" charset="0"/>
              </a:rPr>
              <a:t>Insertion Sort</a:t>
            </a:r>
          </a:p>
        </p:txBody>
      </p:sp>
      <p:sp>
        <p:nvSpPr>
          <p:cNvPr id="29698" name="Text Box 2"/>
          <p:cNvSpPr txBox="1">
            <a:spLocks noChangeArrowheads="1"/>
          </p:cNvSpPr>
          <p:nvPr/>
        </p:nvSpPr>
        <p:spPr bwMode="auto">
          <a:xfrm>
            <a:off x="412750" y="1600200"/>
            <a:ext cx="9163050" cy="3733800"/>
          </a:xfrm>
          <a:prstGeom prst="rect">
            <a:avLst/>
          </a:prstGeom>
          <a:noFill/>
          <a:ln w="9525">
            <a:noFill/>
            <a:round/>
            <a:headEnd/>
            <a:tailEnd/>
          </a:ln>
          <a:effectLst/>
        </p:spPr>
        <p:txBody>
          <a:bodyPr lIns="90000" tIns="46800" rIns="90000" bIns="46800"/>
          <a:lstStyle/>
          <a:p>
            <a:pPr marL="330200" indent="-330200" algn="just">
              <a:spcBef>
                <a:spcPts val="500"/>
              </a:spcBef>
              <a:buFont typeface="Times New Roman" pitchFamily="16" charset="0"/>
              <a:buBlip>
                <a:blip r:embed="rId3"/>
              </a:buBlip>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pPr>
            <a:r>
              <a:rPr lang="en-US" sz="2400" dirty="0" smtClean="0">
                <a:solidFill>
                  <a:srgbClr val="000000"/>
                </a:solidFill>
                <a:ea typeface="DejaVu Sans" pitchFamily="32" charset="2"/>
                <a:cs typeface="DejaVu Sans" pitchFamily="32" charset="2"/>
              </a:rPr>
              <a:t>A </a:t>
            </a:r>
            <a:r>
              <a:rPr lang="en-US" sz="2400" dirty="0">
                <a:solidFill>
                  <a:srgbClr val="000000"/>
                </a:solidFill>
                <a:ea typeface="DejaVu Sans" pitchFamily="32" charset="2"/>
                <a:cs typeface="DejaVu Sans" pitchFamily="32" charset="2"/>
              </a:rPr>
              <a:t>simple sorting algorithm, a comparison sort in which the </a:t>
            </a:r>
            <a:r>
              <a:rPr lang="en-US" sz="2400" dirty="0" smtClean="0">
                <a:solidFill>
                  <a:srgbClr val="000000"/>
                </a:solidFill>
                <a:ea typeface="DejaVu Sans" pitchFamily="32" charset="2"/>
                <a:cs typeface="DejaVu Sans" pitchFamily="32" charset="2"/>
              </a:rPr>
              <a:t>sorted list </a:t>
            </a:r>
            <a:r>
              <a:rPr lang="en-US" sz="2400" dirty="0">
                <a:solidFill>
                  <a:srgbClr val="000000"/>
                </a:solidFill>
                <a:ea typeface="DejaVu Sans" pitchFamily="32" charset="2"/>
                <a:cs typeface="DejaVu Sans" pitchFamily="32" charset="2"/>
              </a:rPr>
              <a:t>is built one entry at a </a:t>
            </a:r>
            <a:r>
              <a:rPr lang="en-US" sz="2400" dirty="0" smtClean="0">
                <a:solidFill>
                  <a:srgbClr val="000000"/>
                </a:solidFill>
                <a:ea typeface="DejaVu Sans" pitchFamily="32" charset="2"/>
                <a:cs typeface="DejaVu Sans" pitchFamily="32" charset="2"/>
              </a:rPr>
              <a:t>time</a:t>
            </a:r>
            <a:endParaRPr lang="en-US" sz="2400" dirty="0">
              <a:solidFill>
                <a:srgbClr val="000000"/>
              </a:solidFill>
              <a:ea typeface="DejaVu Sans" pitchFamily="32" charset="2"/>
              <a:cs typeface="DejaVu Sans" pitchFamily="32" charset="2"/>
            </a:endParaRPr>
          </a:p>
          <a:p>
            <a:pPr marL="330200" indent="-330200" algn="just">
              <a:spcBef>
                <a:spcPts val="500"/>
              </a:spcBef>
              <a:buFont typeface="Times New Roman" pitchFamily="16" charset="0"/>
              <a:buBlip>
                <a:blip r:embed="rId3"/>
              </a:buBlip>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pPr>
            <a:r>
              <a:rPr lang="en-US" sz="2400" dirty="0">
                <a:solidFill>
                  <a:srgbClr val="000000"/>
                </a:solidFill>
                <a:ea typeface="DejaVu Sans" pitchFamily="32" charset="2"/>
                <a:cs typeface="DejaVu Sans" pitchFamily="32" charset="2"/>
              </a:rPr>
              <a:t>Efficient on small data </a:t>
            </a:r>
            <a:r>
              <a:rPr lang="en-US" sz="2400" dirty="0" smtClean="0">
                <a:solidFill>
                  <a:srgbClr val="000000"/>
                </a:solidFill>
                <a:ea typeface="DejaVu Sans" pitchFamily="32" charset="2"/>
                <a:cs typeface="DejaVu Sans" pitchFamily="32" charset="2"/>
              </a:rPr>
              <a:t>sets</a:t>
            </a:r>
            <a:endParaRPr lang="en-US" sz="2400" dirty="0">
              <a:solidFill>
                <a:srgbClr val="000000"/>
              </a:solidFill>
              <a:ea typeface="DejaVu Sans" pitchFamily="32" charset="2"/>
              <a:cs typeface="DejaVu Sans" pitchFamily="32" charset="2"/>
            </a:endParaRPr>
          </a:p>
          <a:p>
            <a:pPr marL="330200" indent="-330200" algn="just">
              <a:spcBef>
                <a:spcPts val="500"/>
              </a:spcBef>
              <a:buFont typeface="Times New Roman" pitchFamily="16" charset="0"/>
              <a:buBlip>
                <a:blip r:embed="rId3"/>
              </a:buBlip>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pPr>
            <a:r>
              <a:rPr lang="en-US" sz="2400" dirty="0">
                <a:solidFill>
                  <a:srgbClr val="000000"/>
                </a:solidFill>
                <a:ea typeface="DejaVu Sans" pitchFamily="32" charset="2"/>
                <a:cs typeface="DejaVu Sans" pitchFamily="32" charset="2"/>
              </a:rPr>
              <a:t>Efficient on data sets which are already substantially sorted</a:t>
            </a:r>
          </a:p>
          <a:p>
            <a:pPr marL="330200" indent="-330200" algn="just">
              <a:spcBef>
                <a:spcPts val="500"/>
              </a:spcBef>
              <a:buFont typeface="Times New Roman" pitchFamily="16" charset="0"/>
              <a:buBlip>
                <a:blip r:embed="rId3"/>
              </a:buBlip>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pPr>
            <a:r>
              <a:rPr lang="en-US" sz="2400" dirty="0" smtClean="0">
                <a:solidFill>
                  <a:srgbClr val="000000"/>
                </a:solidFill>
                <a:ea typeface="DejaVu Sans" pitchFamily="32" charset="2"/>
                <a:cs typeface="DejaVu Sans" pitchFamily="32" charset="2"/>
              </a:rPr>
              <a:t>Stable </a:t>
            </a:r>
            <a:r>
              <a:rPr lang="en-US" sz="2400" dirty="0">
                <a:solidFill>
                  <a:srgbClr val="000000"/>
                </a:solidFill>
                <a:ea typeface="DejaVu Sans" pitchFamily="32" charset="2"/>
                <a:cs typeface="DejaVu Sans" pitchFamily="32" charset="2"/>
              </a:rPr>
              <a:t>(does not change the relative order of elements with equal keys) </a:t>
            </a:r>
          </a:p>
          <a:p>
            <a:pPr marL="330200" indent="-330200" algn="just">
              <a:spcBef>
                <a:spcPts val="500"/>
              </a:spcBef>
              <a:buFont typeface="Times New Roman" pitchFamily="16" charset="0"/>
              <a:buBlip>
                <a:blip r:embed="rId3"/>
              </a:buBlip>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pPr>
            <a:r>
              <a:rPr lang="en-US" sz="2400" dirty="0" smtClean="0">
                <a:solidFill>
                  <a:srgbClr val="000000"/>
                </a:solidFill>
                <a:ea typeface="DejaVu Sans" pitchFamily="32" charset="2"/>
                <a:cs typeface="DejaVu Sans" pitchFamily="32" charset="2"/>
              </a:rPr>
              <a:t>It </a:t>
            </a:r>
            <a:r>
              <a:rPr lang="en-US" sz="2400" dirty="0">
                <a:solidFill>
                  <a:srgbClr val="000000"/>
                </a:solidFill>
                <a:ea typeface="DejaVu Sans" pitchFamily="32" charset="2"/>
                <a:cs typeface="DejaVu Sans" pitchFamily="32" charset="2"/>
              </a:rPr>
              <a:t>is an online algorithm, in that it can sort a list as it receives </a:t>
            </a:r>
            <a:r>
              <a:rPr lang="en-US" sz="2400" dirty="0" smtClean="0">
                <a:solidFill>
                  <a:srgbClr val="000000"/>
                </a:solidFill>
                <a:ea typeface="DejaVu Sans" pitchFamily="32" charset="2"/>
                <a:cs typeface="DejaVu Sans" pitchFamily="32" charset="2"/>
              </a:rPr>
              <a:t>it</a:t>
            </a:r>
            <a:endParaRPr lang="en-US" sz="2400" dirty="0">
              <a:solidFill>
                <a:srgbClr val="000000"/>
              </a:solidFill>
              <a:ea typeface="DejaVu Sans" pitchFamily="32" charset="2"/>
              <a:cs typeface="DejaVu Sans" pitchFamily="32" charset="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ext Box 1"/>
          <p:cNvSpPr txBox="1">
            <a:spLocks noChangeArrowheads="1"/>
          </p:cNvSpPr>
          <p:nvPr/>
        </p:nvSpPr>
        <p:spPr bwMode="auto">
          <a:xfrm>
            <a:off x="742950" y="381000"/>
            <a:ext cx="8420100" cy="914400"/>
          </a:xfrm>
          <a:prstGeom prst="rect">
            <a:avLst/>
          </a:prstGeom>
          <a:noFill/>
          <a:ln w="9525">
            <a:noFill/>
            <a:round/>
            <a:headEnd/>
            <a:tailEnd/>
          </a:ln>
          <a:effectLst/>
        </p:spPr>
        <p:txBody>
          <a:bodyPr lIns="90000" tIns="46800" rIns="90000" bIns="46800" anchor="ct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dirty="0" smtClean="0">
                <a:latin typeface="Calibri" pitchFamily="34" charset="0"/>
                <a:ea typeface="+mj-ea"/>
                <a:cs typeface="Times New Roman" pitchFamily="18" charset="0"/>
              </a:rPr>
              <a:t>Trace: Insertion Sort</a:t>
            </a:r>
          </a:p>
        </p:txBody>
      </p:sp>
      <p:sp>
        <p:nvSpPr>
          <p:cNvPr id="30722" name="Oval 2"/>
          <p:cNvSpPr>
            <a:spLocks noChangeArrowheads="1"/>
          </p:cNvSpPr>
          <p:nvPr/>
        </p:nvSpPr>
        <p:spPr bwMode="auto">
          <a:xfrm>
            <a:off x="1238250" y="2590800"/>
            <a:ext cx="577850" cy="457200"/>
          </a:xfrm>
          <a:prstGeom prst="ellipse">
            <a:avLst/>
          </a:prstGeom>
          <a:solidFill>
            <a:srgbClr val="00FFFF"/>
          </a:solidFill>
          <a:ln w="38160">
            <a:solidFill>
              <a:srgbClr val="000000"/>
            </a:solidFill>
            <a:miter lim="800000"/>
            <a:headEnd/>
            <a:tailEnd/>
          </a:ln>
          <a:effectLst/>
        </p:spPr>
        <p:txBody>
          <a:bodyPr wrap="none" anchor="ctr"/>
          <a:lstStyle/>
          <a:p>
            <a:endParaRPr lang="en-US"/>
          </a:p>
        </p:txBody>
      </p:sp>
      <p:grpSp>
        <p:nvGrpSpPr>
          <p:cNvPr id="2" name="Group 3"/>
          <p:cNvGrpSpPr>
            <a:grpSpLocks/>
          </p:cNvGrpSpPr>
          <p:nvPr/>
        </p:nvGrpSpPr>
        <p:grpSpPr bwMode="auto">
          <a:xfrm>
            <a:off x="247650" y="1676401"/>
            <a:ext cx="2141141" cy="4259263"/>
            <a:chOff x="144" y="1056"/>
            <a:chExt cx="1245" cy="2683"/>
          </a:xfrm>
        </p:grpSpPr>
        <p:sp>
          <p:nvSpPr>
            <p:cNvPr id="30724" name="Text Box 4"/>
            <p:cNvSpPr txBox="1">
              <a:spLocks noChangeArrowheads="1"/>
            </p:cNvSpPr>
            <p:nvPr/>
          </p:nvSpPr>
          <p:spPr bwMode="auto">
            <a:xfrm>
              <a:off x="144" y="1296"/>
              <a:ext cx="522" cy="1712"/>
            </a:xfrm>
            <a:prstGeom prst="rect">
              <a:avLst/>
            </a:prstGeom>
            <a:noFill/>
            <a:ln w="9525">
              <a:noFill/>
              <a:round/>
              <a:headEnd/>
              <a:tailEnd/>
            </a:ln>
            <a:effectLst/>
          </p:spPr>
          <p:txBody>
            <a:bodyPr lIns="90000" tIns="46800" rIns="90000" bIns="46800">
              <a:spAutoFit/>
            </a:bodyPr>
            <a:lstStyle/>
            <a:p>
              <a:pPr>
                <a:spcBef>
                  <a:spcPts val="15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b="1" dirty="0">
                  <a:solidFill>
                    <a:srgbClr val="00CCFF"/>
                  </a:solidFill>
                  <a:latin typeface="Calibri" pitchFamily="34" charset="0"/>
                  <a:ea typeface="DejaVu Sans" pitchFamily="32" charset="2"/>
                  <a:cs typeface="DejaVu Sans" pitchFamily="32" charset="2"/>
                </a:rPr>
                <a:t>a[0]</a:t>
              </a:r>
            </a:p>
            <a:p>
              <a:pPr>
                <a:spcBef>
                  <a:spcPts val="15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b="1" dirty="0">
                  <a:solidFill>
                    <a:srgbClr val="00CCFF"/>
                  </a:solidFill>
                  <a:latin typeface="Calibri" pitchFamily="34" charset="0"/>
                  <a:ea typeface="DejaVu Sans" pitchFamily="32" charset="2"/>
                  <a:cs typeface="DejaVu Sans" pitchFamily="32" charset="2"/>
                </a:rPr>
                <a:t>a[1]</a:t>
              </a:r>
            </a:p>
            <a:p>
              <a:pPr>
                <a:spcBef>
                  <a:spcPts val="15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b="1" dirty="0">
                  <a:solidFill>
                    <a:srgbClr val="00CCFF"/>
                  </a:solidFill>
                  <a:latin typeface="Calibri" pitchFamily="34" charset="0"/>
                  <a:ea typeface="DejaVu Sans" pitchFamily="32" charset="2"/>
                  <a:cs typeface="DejaVu Sans" pitchFamily="32" charset="2"/>
                </a:rPr>
                <a:t>a[2]</a:t>
              </a:r>
            </a:p>
            <a:p>
              <a:pPr>
                <a:spcBef>
                  <a:spcPts val="15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b="1" dirty="0">
                  <a:solidFill>
                    <a:srgbClr val="00CCFF"/>
                  </a:solidFill>
                  <a:latin typeface="Calibri" pitchFamily="34" charset="0"/>
                  <a:ea typeface="DejaVu Sans" pitchFamily="32" charset="2"/>
                  <a:cs typeface="DejaVu Sans" pitchFamily="32" charset="2"/>
                </a:rPr>
                <a:t>a[3]</a:t>
              </a:r>
            </a:p>
            <a:p>
              <a:pPr>
                <a:spcBef>
                  <a:spcPts val="15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b="1" dirty="0">
                  <a:solidFill>
                    <a:srgbClr val="00CCFF"/>
                  </a:solidFill>
                  <a:latin typeface="Calibri" pitchFamily="34" charset="0"/>
                  <a:ea typeface="DejaVu Sans" pitchFamily="32" charset="2"/>
                  <a:cs typeface="DejaVu Sans" pitchFamily="32" charset="2"/>
                </a:rPr>
                <a:t>a[4]</a:t>
              </a:r>
            </a:p>
            <a:p>
              <a:pPr>
                <a:spcBef>
                  <a:spcPts val="15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b="1" dirty="0">
                  <a:solidFill>
                    <a:srgbClr val="00CCFF"/>
                  </a:solidFill>
                  <a:latin typeface="Calibri" pitchFamily="34" charset="0"/>
                  <a:ea typeface="DejaVu Sans" pitchFamily="32" charset="2"/>
                  <a:cs typeface="DejaVu Sans" pitchFamily="32" charset="2"/>
                </a:rPr>
                <a:t>a[5]</a:t>
              </a:r>
            </a:p>
          </p:txBody>
        </p:sp>
        <p:sp>
          <p:nvSpPr>
            <p:cNvPr id="30725" name="Line 5"/>
            <p:cNvSpPr>
              <a:spLocks noChangeShapeType="1"/>
            </p:cNvSpPr>
            <p:nvPr/>
          </p:nvSpPr>
          <p:spPr bwMode="auto">
            <a:xfrm>
              <a:off x="1389" y="1056"/>
              <a:ext cx="0" cy="2683"/>
            </a:xfrm>
            <a:prstGeom prst="line">
              <a:avLst/>
            </a:prstGeom>
            <a:noFill/>
            <a:ln w="57240">
              <a:solidFill>
                <a:srgbClr val="000000"/>
              </a:solidFill>
              <a:prstDash val="dash"/>
              <a:miter lim="800000"/>
              <a:headEnd/>
              <a:tailEnd/>
            </a:ln>
            <a:effectLst/>
          </p:spPr>
          <p:txBody>
            <a:bodyPr/>
            <a:lstStyle/>
            <a:p>
              <a:endParaRPr lang="en-US"/>
            </a:p>
          </p:txBody>
        </p:sp>
        <p:sp>
          <p:nvSpPr>
            <p:cNvPr id="30726" name="Text Box 6"/>
            <p:cNvSpPr txBox="1">
              <a:spLocks noChangeArrowheads="1"/>
            </p:cNvSpPr>
            <p:nvPr/>
          </p:nvSpPr>
          <p:spPr bwMode="auto">
            <a:xfrm>
              <a:off x="526" y="1335"/>
              <a:ext cx="665" cy="1712"/>
            </a:xfrm>
            <a:prstGeom prst="rect">
              <a:avLst/>
            </a:prstGeom>
            <a:noFill/>
            <a:ln w="9525">
              <a:noFill/>
              <a:round/>
              <a:headEnd/>
              <a:tailEnd/>
            </a:ln>
            <a:effectLst/>
          </p:spPr>
          <p:txBody>
            <a:bodyPr lIns="90000" tIns="46800" rIns="90000" bIns="46800">
              <a:spAutoFit/>
            </a:bodyPr>
            <a:lstStyle/>
            <a:p>
              <a:pPr>
                <a:spcBef>
                  <a:spcPts val="15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b="1" dirty="0">
                  <a:solidFill>
                    <a:srgbClr val="0000FF"/>
                  </a:solidFill>
                  <a:latin typeface="Calibri" pitchFamily="34" charset="0"/>
                  <a:ea typeface="DejaVu Sans" pitchFamily="32" charset="2"/>
                  <a:cs typeface="DejaVu Sans" pitchFamily="32" charset="2"/>
                </a:rPr>
                <a:t>= 20</a:t>
              </a:r>
            </a:p>
            <a:p>
              <a:pPr>
                <a:spcBef>
                  <a:spcPts val="15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b="1" dirty="0">
                  <a:solidFill>
                    <a:srgbClr val="0000FF"/>
                  </a:solidFill>
                  <a:latin typeface="Calibri" pitchFamily="34" charset="0"/>
                  <a:ea typeface="DejaVu Sans" pitchFamily="32" charset="2"/>
                  <a:cs typeface="DejaVu Sans" pitchFamily="32" charset="2"/>
                </a:rPr>
                <a:t>= 10</a:t>
              </a:r>
            </a:p>
            <a:p>
              <a:pPr>
                <a:spcBef>
                  <a:spcPts val="15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b="1" dirty="0">
                  <a:solidFill>
                    <a:srgbClr val="0000FF"/>
                  </a:solidFill>
                  <a:latin typeface="Calibri" pitchFamily="34" charset="0"/>
                  <a:ea typeface="DejaVu Sans" pitchFamily="32" charset="2"/>
                  <a:cs typeface="DejaVu Sans" pitchFamily="32" charset="2"/>
                </a:rPr>
                <a:t>= 30</a:t>
              </a:r>
            </a:p>
            <a:p>
              <a:pPr>
                <a:spcBef>
                  <a:spcPts val="15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b="1" dirty="0">
                  <a:solidFill>
                    <a:srgbClr val="0000FF"/>
                  </a:solidFill>
                  <a:latin typeface="Calibri" pitchFamily="34" charset="0"/>
                  <a:ea typeface="DejaVu Sans" pitchFamily="32" charset="2"/>
                  <a:cs typeface="DejaVu Sans" pitchFamily="32" charset="2"/>
                </a:rPr>
                <a:t>= 15</a:t>
              </a:r>
            </a:p>
            <a:p>
              <a:pPr>
                <a:spcBef>
                  <a:spcPts val="15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b="1" dirty="0">
                  <a:solidFill>
                    <a:srgbClr val="0000FF"/>
                  </a:solidFill>
                  <a:latin typeface="Calibri" pitchFamily="34" charset="0"/>
                  <a:ea typeface="DejaVu Sans" pitchFamily="32" charset="2"/>
                  <a:cs typeface="DejaVu Sans" pitchFamily="32" charset="2"/>
                </a:rPr>
                <a:t>= 25</a:t>
              </a:r>
            </a:p>
            <a:p>
              <a:pPr>
                <a:spcBef>
                  <a:spcPts val="15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b="1" dirty="0">
                  <a:solidFill>
                    <a:srgbClr val="0000FF"/>
                  </a:solidFill>
                  <a:latin typeface="Calibri" pitchFamily="34" charset="0"/>
                  <a:ea typeface="DejaVu Sans" pitchFamily="32" charset="2"/>
                  <a:cs typeface="DejaVu Sans" pitchFamily="32" charset="2"/>
                </a:rPr>
                <a:t>= 05</a:t>
              </a:r>
            </a:p>
          </p:txBody>
        </p:sp>
      </p:grpSp>
      <p:sp>
        <p:nvSpPr>
          <p:cNvPr id="30727" name="Oval 7"/>
          <p:cNvSpPr>
            <a:spLocks noChangeArrowheads="1"/>
          </p:cNvSpPr>
          <p:nvPr/>
        </p:nvSpPr>
        <p:spPr bwMode="auto">
          <a:xfrm>
            <a:off x="2806700" y="3048000"/>
            <a:ext cx="660400" cy="457200"/>
          </a:xfrm>
          <a:prstGeom prst="ellipse">
            <a:avLst/>
          </a:prstGeom>
          <a:solidFill>
            <a:srgbClr val="CCCCFF"/>
          </a:solidFill>
          <a:ln w="57240">
            <a:solidFill>
              <a:srgbClr val="000000"/>
            </a:solidFill>
            <a:miter lim="800000"/>
            <a:headEnd/>
            <a:tailEnd/>
          </a:ln>
          <a:effectLst/>
        </p:spPr>
        <p:txBody>
          <a:bodyPr wrap="none" anchor="ctr"/>
          <a:lstStyle/>
          <a:p>
            <a:endParaRPr lang="en-US"/>
          </a:p>
        </p:txBody>
      </p:sp>
      <p:grpSp>
        <p:nvGrpSpPr>
          <p:cNvPr id="3" name="Group 8"/>
          <p:cNvGrpSpPr>
            <a:grpSpLocks/>
          </p:cNvGrpSpPr>
          <p:nvPr/>
        </p:nvGrpSpPr>
        <p:grpSpPr bwMode="auto">
          <a:xfrm>
            <a:off x="2889250" y="1676401"/>
            <a:ext cx="1398191" cy="4259263"/>
            <a:chOff x="1680" y="1056"/>
            <a:chExt cx="813" cy="2683"/>
          </a:xfrm>
        </p:grpSpPr>
        <p:grpSp>
          <p:nvGrpSpPr>
            <p:cNvPr id="4" name="Group 9"/>
            <p:cNvGrpSpPr>
              <a:grpSpLocks/>
            </p:cNvGrpSpPr>
            <p:nvPr/>
          </p:nvGrpSpPr>
          <p:grpSpPr bwMode="auto">
            <a:xfrm>
              <a:off x="1914" y="1820"/>
              <a:ext cx="478" cy="289"/>
              <a:chOff x="1914" y="1820"/>
              <a:chExt cx="478" cy="289"/>
            </a:xfrm>
          </p:grpSpPr>
          <p:sp>
            <p:nvSpPr>
              <p:cNvPr id="30730" name="Line 10"/>
              <p:cNvSpPr>
                <a:spLocks noChangeShapeType="1"/>
              </p:cNvSpPr>
              <p:nvPr/>
            </p:nvSpPr>
            <p:spPr bwMode="auto">
              <a:xfrm>
                <a:off x="2107" y="2106"/>
                <a:ext cx="277" cy="0"/>
              </a:xfrm>
              <a:prstGeom prst="line">
                <a:avLst/>
              </a:prstGeom>
              <a:noFill/>
              <a:ln w="38160">
                <a:solidFill>
                  <a:srgbClr val="FF3300"/>
                </a:solidFill>
                <a:miter lim="800000"/>
                <a:headEnd/>
                <a:tailEnd/>
              </a:ln>
              <a:effectLst/>
            </p:spPr>
            <p:txBody>
              <a:bodyPr/>
              <a:lstStyle/>
              <a:p>
                <a:endParaRPr lang="en-US"/>
              </a:p>
            </p:txBody>
          </p:sp>
          <p:sp>
            <p:nvSpPr>
              <p:cNvPr id="30731" name="Line 11"/>
              <p:cNvSpPr>
                <a:spLocks noChangeShapeType="1"/>
              </p:cNvSpPr>
              <p:nvPr/>
            </p:nvSpPr>
            <p:spPr bwMode="auto">
              <a:xfrm flipV="1">
                <a:off x="2390" y="1819"/>
                <a:ext cx="0" cy="291"/>
              </a:xfrm>
              <a:prstGeom prst="line">
                <a:avLst/>
              </a:prstGeom>
              <a:noFill/>
              <a:ln w="38160">
                <a:solidFill>
                  <a:srgbClr val="FF3300"/>
                </a:solidFill>
                <a:miter lim="800000"/>
                <a:headEnd/>
                <a:tailEnd/>
              </a:ln>
              <a:effectLst/>
            </p:spPr>
            <p:txBody>
              <a:bodyPr/>
              <a:lstStyle/>
              <a:p>
                <a:endParaRPr lang="en-US"/>
              </a:p>
            </p:txBody>
          </p:sp>
          <p:sp>
            <p:nvSpPr>
              <p:cNvPr id="30732" name="Line 12"/>
              <p:cNvSpPr>
                <a:spLocks noChangeShapeType="1"/>
              </p:cNvSpPr>
              <p:nvPr/>
            </p:nvSpPr>
            <p:spPr bwMode="auto">
              <a:xfrm flipH="1">
                <a:off x="1914" y="1827"/>
                <a:ext cx="480" cy="0"/>
              </a:xfrm>
              <a:prstGeom prst="line">
                <a:avLst/>
              </a:prstGeom>
              <a:noFill/>
              <a:ln w="38160">
                <a:solidFill>
                  <a:srgbClr val="FF3300"/>
                </a:solidFill>
                <a:miter lim="800000"/>
                <a:headEnd/>
                <a:tailEnd type="triangle" w="med" len="med"/>
              </a:ln>
              <a:effectLst/>
            </p:spPr>
            <p:txBody>
              <a:bodyPr/>
              <a:lstStyle/>
              <a:p>
                <a:endParaRPr lang="en-US"/>
              </a:p>
            </p:txBody>
          </p:sp>
        </p:grpSp>
        <p:sp>
          <p:nvSpPr>
            <p:cNvPr id="30733" name="Text Box 13"/>
            <p:cNvSpPr txBox="1">
              <a:spLocks noChangeArrowheads="1"/>
            </p:cNvSpPr>
            <p:nvPr/>
          </p:nvSpPr>
          <p:spPr bwMode="auto">
            <a:xfrm>
              <a:off x="1680" y="1248"/>
              <a:ext cx="665" cy="1712"/>
            </a:xfrm>
            <a:prstGeom prst="rect">
              <a:avLst/>
            </a:prstGeom>
            <a:noFill/>
            <a:ln w="9525">
              <a:noFill/>
              <a:round/>
              <a:headEnd/>
              <a:tailEnd/>
            </a:ln>
            <a:effectLst/>
          </p:spPr>
          <p:txBody>
            <a:bodyPr lIns="90000" tIns="46800" rIns="90000" bIns="46800">
              <a:spAutoFit/>
            </a:bodyPr>
            <a:lstStyle/>
            <a:p>
              <a:pPr>
                <a:spcBef>
                  <a:spcPts val="15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b="1" dirty="0">
                  <a:solidFill>
                    <a:srgbClr val="0000FF"/>
                  </a:solidFill>
                  <a:latin typeface="Calibri" pitchFamily="34" charset="0"/>
                  <a:ea typeface="DejaVu Sans" pitchFamily="32" charset="2"/>
                  <a:cs typeface="DejaVu Sans" pitchFamily="32" charset="2"/>
                </a:rPr>
                <a:t>10</a:t>
              </a:r>
            </a:p>
            <a:p>
              <a:pPr>
                <a:spcBef>
                  <a:spcPts val="15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b="1" dirty="0">
                  <a:solidFill>
                    <a:srgbClr val="0000FF"/>
                  </a:solidFill>
                  <a:latin typeface="Calibri" pitchFamily="34" charset="0"/>
                  <a:ea typeface="DejaVu Sans" pitchFamily="32" charset="2"/>
                  <a:cs typeface="DejaVu Sans" pitchFamily="32" charset="2"/>
                </a:rPr>
                <a:t>20</a:t>
              </a:r>
            </a:p>
            <a:p>
              <a:pPr>
                <a:spcBef>
                  <a:spcPts val="15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b="1" dirty="0">
                  <a:solidFill>
                    <a:srgbClr val="0000FF"/>
                  </a:solidFill>
                  <a:latin typeface="Calibri" pitchFamily="34" charset="0"/>
                  <a:ea typeface="DejaVu Sans" pitchFamily="32" charset="2"/>
                  <a:cs typeface="DejaVu Sans" pitchFamily="32" charset="2"/>
                </a:rPr>
                <a:t>30</a:t>
              </a:r>
            </a:p>
            <a:p>
              <a:pPr>
                <a:spcBef>
                  <a:spcPts val="15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b="1" dirty="0">
                  <a:solidFill>
                    <a:srgbClr val="0000FF"/>
                  </a:solidFill>
                  <a:latin typeface="Calibri" pitchFamily="34" charset="0"/>
                  <a:ea typeface="DejaVu Sans" pitchFamily="32" charset="2"/>
                  <a:cs typeface="DejaVu Sans" pitchFamily="32" charset="2"/>
                </a:rPr>
                <a:t>15</a:t>
              </a:r>
            </a:p>
            <a:p>
              <a:pPr>
                <a:spcBef>
                  <a:spcPts val="15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b="1" dirty="0">
                  <a:solidFill>
                    <a:srgbClr val="0000FF"/>
                  </a:solidFill>
                  <a:latin typeface="Calibri" pitchFamily="34" charset="0"/>
                  <a:ea typeface="DejaVu Sans" pitchFamily="32" charset="2"/>
                  <a:cs typeface="DejaVu Sans" pitchFamily="32" charset="2"/>
                </a:rPr>
                <a:t>25</a:t>
              </a:r>
            </a:p>
            <a:p>
              <a:pPr>
                <a:spcBef>
                  <a:spcPts val="15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b="1" dirty="0">
                  <a:solidFill>
                    <a:srgbClr val="0000FF"/>
                  </a:solidFill>
                  <a:latin typeface="Calibri" pitchFamily="34" charset="0"/>
                  <a:ea typeface="DejaVu Sans" pitchFamily="32" charset="2"/>
                  <a:cs typeface="DejaVu Sans" pitchFamily="32" charset="2"/>
                </a:rPr>
                <a:t>05</a:t>
              </a:r>
            </a:p>
          </p:txBody>
        </p:sp>
        <p:sp>
          <p:nvSpPr>
            <p:cNvPr id="30734" name="Line 14"/>
            <p:cNvSpPr>
              <a:spLocks noChangeShapeType="1"/>
            </p:cNvSpPr>
            <p:nvPr/>
          </p:nvSpPr>
          <p:spPr bwMode="auto">
            <a:xfrm>
              <a:off x="2493" y="1056"/>
              <a:ext cx="0" cy="2683"/>
            </a:xfrm>
            <a:prstGeom prst="line">
              <a:avLst/>
            </a:prstGeom>
            <a:noFill/>
            <a:ln w="57240">
              <a:solidFill>
                <a:srgbClr val="000000"/>
              </a:solidFill>
              <a:prstDash val="dash"/>
              <a:miter lim="800000"/>
              <a:headEnd/>
              <a:tailEnd/>
            </a:ln>
            <a:effectLst/>
          </p:spPr>
          <p:txBody>
            <a:bodyPr/>
            <a:lstStyle/>
            <a:p>
              <a:endParaRPr lang="en-US"/>
            </a:p>
          </p:txBody>
        </p:sp>
      </p:grpSp>
      <p:sp>
        <p:nvSpPr>
          <p:cNvPr id="30735" name="Oval 15"/>
          <p:cNvSpPr>
            <a:spLocks noChangeArrowheads="1"/>
          </p:cNvSpPr>
          <p:nvPr/>
        </p:nvSpPr>
        <p:spPr bwMode="auto">
          <a:xfrm>
            <a:off x="4457700" y="3581400"/>
            <a:ext cx="660400" cy="609600"/>
          </a:xfrm>
          <a:prstGeom prst="ellipse">
            <a:avLst/>
          </a:prstGeom>
          <a:solidFill>
            <a:srgbClr val="FFCCFF"/>
          </a:solidFill>
          <a:ln w="57240">
            <a:solidFill>
              <a:srgbClr val="000000"/>
            </a:solidFill>
            <a:miter lim="800000"/>
            <a:headEnd/>
            <a:tailEnd/>
          </a:ln>
          <a:effectLst/>
        </p:spPr>
        <p:txBody>
          <a:bodyPr wrap="none" anchor="ctr"/>
          <a:lstStyle/>
          <a:p>
            <a:endParaRPr lang="en-US"/>
          </a:p>
        </p:txBody>
      </p:sp>
      <p:grpSp>
        <p:nvGrpSpPr>
          <p:cNvPr id="5" name="Group 16"/>
          <p:cNvGrpSpPr>
            <a:grpSpLocks/>
          </p:cNvGrpSpPr>
          <p:nvPr/>
        </p:nvGrpSpPr>
        <p:grpSpPr bwMode="auto">
          <a:xfrm>
            <a:off x="4540251" y="1676401"/>
            <a:ext cx="1398191" cy="4259263"/>
            <a:chOff x="2640" y="1056"/>
            <a:chExt cx="813" cy="2683"/>
          </a:xfrm>
        </p:grpSpPr>
        <p:grpSp>
          <p:nvGrpSpPr>
            <p:cNvPr id="6" name="Group 17"/>
            <p:cNvGrpSpPr>
              <a:grpSpLocks/>
            </p:cNvGrpSpPr>
            <p:nvPr/>
          </p:nvGrpSpPr>
          <p:grpSpPr bwMode="auto">
            <a:xfrm>
              <a:off x="2828" y="1533"/>
              <a:ext cx="526" cy="913"/>
              <a:chOff x="2828" y="1533"/>
              <a:chExt cx="526" cy="913"/>
            </a:xfrm>
          </p:grpSpPr>
          <p:sp>
            <p:nvSpPr>
              <p:cNvPr id="30738" name="Line 18"/>
              <p:cNvSpPr>
                <a:spLocks noChangeShapeType="1"/>
              </p:cNvSpPr>
              <p:nvPr/>
            </p:nvSpPr>
            <p:spPr bwMode="auto">
              <a:xfrm>
                <a:off x="3022" y="2443"/>
                <a:ext cx="325" cy="0"/>
              </a:xfrm>
              <a:prstGeom prst="line">
                <a:avLst/>
              </a:prstGeom>
              <a:noFill/>
              <a:ln w="38160">
                <a:solidFill>
                  <a:srgbClr val="FF3300"/>
                </a:solidFill>
                <a:miter lim="800000"/>
                <a:headEnd/>
                <a:tailEnd/>
              </a:ln>
              <a:effectLst/>
            </p:spPr>
            <p:txBody>
              <a:bodyPr/>
              <a:lstStyle/>
              <a:p>
                <a:endParaRPr lang="en-US"/>
              </a:p>
            </p:txBody>
          </p:sp>
          <p:sp>
            <p:nvSpPr>
              <p:cNvPr id="30739" name="Line 19"/>
              <p:cNvSpPr>
                <a:spLocks noChangeShapeType="1"/>
              </p:cNvSpPr>
              <p:nvPr/>
            </p:nvSpPr>
            <p:spPr bwMode="auto">
              <a:xfrm flipV="1">
                <a:off x="3351" y="1532"/>
                <a:ext cx="0" cy="915"/>
              </a:xfrm>
              <a:prstGeom prst="line">
                <a:avLst/>
              </a:prstGeom>
              <a:noFill/>
              <a:ln w="38160">
                <a:solidFill>
                  <a:srgbClr val="FF3300"/>
                </a:solidFill>
                <a:miter lim="800000"/>
                <a:headEnd/>
                <a:tailEnd/>
              </a:ln>
              <a:effectLst/>
            </p:spPr>
            <p:txBody>
              <a:bodyPr/>
              <a:lstStyle/>
              <a:p>
                <a:endParaRPr lang="en-US"/>
              </a:p>
            </p:txBody>
          </p:sp>
          <p:sp>
            <p:nvSpPr>
              <p:cNvPr id="30740" name="Line 20"/>
              <p:cNvSpPr>
                <a:spLocks noChangeShapeType="1"/>
              </p:cNvSpPr>
              <p:nvPr/>
            </p:nvSpPr>
            <p:spPr bwMode="auto">
              <a:xfrm flipH="1">
                <a:off x="2827" y="1540"/>
                <a:ext cx="528" cy="0"/>
              </a:xfrm>
              <a:prstGeom prst="line">
                <a:avLst/>
              </a:prstGeom>
              <a:noFill/>
              <a:ln w="38160">
                <a:solidFill>
                  <a:srgbClr val="FF3300"/>
                </a:solidFill>
                <a:miter lim="800000"/>
                <a:headEnd/>
                <a:tailEnd type="triangle" w="med" len="med"/>
              </a:ln>
              <a:effectLst/>
            </p:spPr>
            <p:txBody>
              <a:bodyPr/>
              <a:lstStyle/>
              <a:p>
                <a:endParaRPr lang="en-US"/>
              </a:p>
            </p:txBody>
          </p:sp>
        </p:grpSp>
        <p:sp>
          <p:nvSpPr>
            <p:cNvPr id="30741" name="Text Box 21"/>
            <p:cNvSpPr txBox="1">
              <a:spLocks noChangeArrowheads="1"/>
            </p:cNvSpPr>
            <p:nvPr/>
          </p:nvSpPr>
          <p:spPr bwMode="auto">
            <a:xfrm>
              <a:off x="2640" y="1248"/>
              <a:ext cx="665" cy="1712"/>
            </a:xfrm>
            <a:prstGeom prst="rect">
              <a:avLst/>
            </a:prstGeom>
            <a:noFill/>
            <a:ln w="9525">
              <a:noFill/>
              <a:round/>
              <a:headEnd/>
              <a:tailEnd/>
            </a:ln>
            <a:effectLst/>
          </p:spPr>
          <p:txBody>
            <a:bodyPr lIns="90000" tIns="46800" rIns="90000" bIns="46800">
              <a:spAutoFit/>
            </a:bodyPr>
            <a:lstStyle/>
            <a:p>
              <a:pPr>
                <a:spcBef>
                  <a:spcPts val="15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b="1" dirty="0">
                  <a:solidFill>
                    <a:srgbClr val="0000FF"/>
                  </a:solidFill>
                  <a:latin typeface="Calibri" pitchFamily="34" charset="0"/>
                  <a:ea typeface="DejaVu Sans" pitchFamily="32" charset="2"/>
                  <a:cs typeface="DejaVu Sans" pitchFamily="32" charset="2"/>
                </a:rPr>
                <a:t>10</a:t>
              </a:r>
            </a:p>
            <a:p>
              <a:pPr>
                <a:spcBef>
                  <a:spcPts val="15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b="1" dirty="0">
                  <a:solidFill>
                    <a:srgbClr val="0000FF"/>
                  </a:solidFill>
                  <a:latin typeface="Calibri" pitchFamily="34" charset="0"/>
                  <a:ea typeface="DejaVu Sans" pitchFamily="32" charset="2"/>
                  <a:cs typeface="DejaVu Sans" pitchFamily="32" charset="2"/>
                </a:rPr>
                <a:t>20</a:t>
              </a:r>
            </a:p>
            <a:p>
              <a:pPr>
                <a:spcBef>
                  <a:spcPts val="15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b="1" dirty="0">
                  <a:solidFill>
                    <a:srgbClr val="0000FF"/>
                  </a:solidFill>
                  <a:latin typeface="Calibri" pitchFamily="34" charset="0"/>
                  <a:ea typeface="DejaVu Sans" pitchFamily="32" charset="2"/>
                  <a:cs typeface="DejaVu Sans" pitchFamily="32" charset="2"/>
                </a:rPr>
                <a:t>30</a:t>
              </a:r>
            </a:p>
            <a:p>
              <a:pPr>
                <a:spcBef>
                  <a:spcPts val="15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b="1" dirty="0">
                  <a:solidFill>
                    <a:srgbClr val="0000FF"/>
                  </a:solidFill>
                  <a:latin typeface="Calibri" pitchFamily="34" charset="0"/>
                  <a:ea typeface="DejaVu Sans" pitchFamily="32" charset="2"/>
                  <a:cs typeface="DejaVu Sans" pitchFamily="32" charset="2"/>
                </a:rPr>
                <a:t>15</a:t>
              </a:r>
            </a:p>
            <a:p>
              <a:pPr>
                <a:spcBef>
                  <a:spcPts val="15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b="1" dirty="0">
                  <a:solidFill>
                    <a:srgbClr val="0000FF"/>
                  </a:solidFill>
                  <a:latin typeface="Calibri" pitchFamily="34" charset="0"/>
                  <a:ea typeface="DejaVu Sans" pitchFamily="32" charset="2"/>
                  <a:cs typeface="DejaVu Sans" pitchFamily="32" charset="2"/>
                </a:rPr>
                <a:t>25</a:t>
              </a:r>
            </a:p>
            <a:p>
              <a:pPr>
                <a:spcBef>
                  <a:spcPts val="15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b="1" dirty="0">
                  <a:solidFill>
                    <a:srgbClr val="0000FF"/>
                  </a:solidFill>
                  <a:latin typeface="Calibri" pitchFamily="34" charset="0"/>
                  <a:ea typeface="DejaVu Sans" pitchFamily="32" charset="2"/>
                  <a:cs typeface="DejaVu Sans" pitchFamily="32" charset="2"/>
                </a:rPr>
                <a:t>05</a:t>
              </a:r>
            </a:p>
          </p:txBody>
        </p:sp>
        <p:sp>
          <p:nvSpPr>
            <p:cNvPr id="30742" name="Line 22"/>
            <p:cNvSpPr>
              <a:spLocks noChangeShapeType="1"/>
            </p:cNvSpPr>
            <p:nvPr/>
          </p:nvSpPr>
          <p:spPr bwMode="auto">
            <a:xfrm>
              <a:off x="3453" y="1056"/>
              <a:ext cx="0" cy="2683"/>
            </a:xfrm>
            <a:prstGeom prst="line">
              <a:avLst/>
            </a:prstGeom>
            <a:noFill/>
            <a:ln w="57240">
              <a:solidFill>
                <a:srgbClr val="000000"/>
              </a:solidFill>
              <a:prstDash val="dash"/>
              <a:miter lim="800000"/>
              <a:headEnd/>
              <a:tailEnd/>
            </a:ln>
            <a:effectLst/>
          </p:spPr>
          <p:txBody>
            <a:bodyPr/>
            <a:lstStyle/>
            <a:p>
              <a:endParaRPr lang="en-US"/>
            </a:p>
          </p:txBody>
        </p:sp>
      </p:grpSp>
      <p:sp>
        <p:nvSpPr>
          <p:cNvPr id="30743" name="Oval 23"/>
          <p:cNvSpPr>
            <a:spLocks noChangeArrowheads="1"/>
          </p:cNvSpPr>
          <p:nvPr/>
        </p:nvSpPr>
        <p:spPr bwMode="auto">
          <a:xfrm>
            <a:off x="6026150" y="4114800"/>
            <a:ext cx="660400" cy="609600"/>
          </a:xfrm>
          <a:prstGeom prst="ellipse">
            <a:avLst/>
          </a:prstGeom>
          <a:solidFill>
            <a:srgbClr val="66CCFF"/>
          </a:solidFill>
          <a:ln w="57240">
            <a:solidFill>
              <a:srgbClr val="000000"/>
            </a:solidFill>
            <a:miter lim="800000"/>
            <a:headEnd/>
            <a:tailEnd/>
          </a:ln>
          <a:effectLst/>
        </p:spPr>
        <p:txBody>
          <a:bodyPr wrap="none" anchor="ctr"/>
          <a:lstStyle/>
          <a:p>
            <a:endParaRPr lang="en-US"/>
          </a:p>
        </p:txBody>
      </p:sp>
      <p:grpSp>
        <p:nvGrpSpPr>
          <p:cNvPr id="7" name="Group 24"/>
          <p:cNvGrpSpPr>
            <a:grpSpLocks/>
          </p:cNvGrpSpPr>
          <p:nvPr/>
        </p:nvGrpSpPr>
        <p:grpSpPr bwMode="auto">
          <a:xfrm>
            <a:off x="6026151" y="1600201"/>
            <a:ext cx="1233091" cy="4259263"/>
            <a:chOff x="3504" y="1008"/>
            <a:chExt cx="717" cy="2683"/>
          </a:xfrm>
        </p:grpSpPr>
        <p:sp>
          <p:nvSpPr>
            <p:cNvPr id="30745" name="Text Box 25"/>
            <p:cNvSpPr txBox="1">
              <a:spLocks noChangeArrowheads="1"/>
            </p:cNvSpPr>
            <p:nvPr/>
          </p:nvSpPr>
          <p:spPr bwMode="auto">
            <a:xfrm>
              <a:off x="3504" y="1248"/>
              <a:ext cx="665" cy="1712"/>
            </a:xfrm>
            <a:prstGeom prst="rect">
              <a:avLst/>
            </a:prstGeom>
            <a:noFill/>
            <a:ln w="9525">
              <a:noFill/>
              <a:round/>
              <a:headEnd/>
              <a:tailEnd/>
            </a:ln>
            <a:effectLst/>
          </p:spPr>
          <p:txBody>
            <a:bodyPr lIns="90000" tIns="46800" rIns="90000" bIns="46800">
              <a:spAutoFit/>
            </a:bodyPr>
            <a:lstStyle/>
            <a:p>
              <a:pPr>
                <a:spcBef>
                  <a:spcPts val="15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b="1" dirty="0">
                  <a:solidFill>
                    <a:srgbClr val="0000FF"/>
                  </a:solidFill>
                  <a:latin typeface="Calibri" pitchFamily="34" charset="0"/>
                  <a:ea typeface="DejaVu Sans" pitchFamily="32" charset="2"/>
                  <a:cs typeface="DejaVu Sans" pitchFamily="32" charset="2"/>
                </a:rPr>
                <a:t>10</a:t>
              </a:r>
            </a:p>
            <a:p>
              <a:pPr>
                <a:spcBef>
                  <a:spcPts val="15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b="1" dirty="0">
                  <a:solidFill>
                    <a:srgbClr val="0000FF"/>
                  </a:solidFill>
                  <a:latin typeface="Calibri" pitchFamily="34" charset="0"/>
                  <a:ea typeface="DejaVu Sans" pitchFamily="32" charset="2"/>
                  <a:cs typeface="DejaVu Sans" pitchFamily="32" charset="2"/>
                </a:rPr>
                <a:t>15</a:t>
              </a:r>
            </a:p>
            <a:p>
              <a:pPr>
                <a:spcBef>
                  <a:spcPts val="15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b="1" dirty="0">
                  <a:solidFill>
                    <a:srgbClr val="0000FF"/>
                  </a:solidFill>
                  <a:latin typeface="Calibri" pitchFamily="34" charset="0"/>
                  <a:ea typeface="DejaVu Sans" pitchFamily="32" charset="2"/>
                  <a:cs typeface="DejaVu Sans" pitchFamily="32" charset="2"/>
                </a:rPr>
                <a:t>20</a:t>
              </a:r>
            </a:p>
            <a:p>
              <a:pPr>
                <a:spcBef>
                  <a:spcPts val="15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b="1" dirty="0">
                  <a:solidFill>
                    <a:srgbClr val="0000FF"/>
                  </a:solidFill>
                  <a:latin typeface="Calibri" pitchFamily="34" charset="0"/>
                  <a:ea typeface="DejaVu Sans" pitchFamily="32" charset="2"/>
                  <a:cs typeface="DejaVu Sans" pitchFamily="32" charset="2"/>
                </a:rPr>
                <a:t>30</a:t>
              </a:r>
            </a:p>
            <a:p>
              <a:pPr>
                <a:spcBef>
                  <a:spcPts val="15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b="1" dirty="0">
                  <a:solidFill>
                    <a:srgbClr val="0000FF"/>
                  </a:solidFill>
                  <a:latin typeface="Calibri" pitchFamily="34" charset="0"/>
                  <a:ea typeface="DejaVu Sans" pitchFamily="32" charset="2"/>
                  <a:cs typeface="DejaVu Sans" pitchFamily="32" charset="2"/>
                </a:rPr>
                <a:t>25</a:t>
              </a:r>
            </a:p>
            <a:p>
              <a:pPr>
                <a:spcBef>
                  <a:spcPts val="15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b="1" dirty="0">
                  <a:solidFill>
                    <a:srgbClr val="0000FF"/>
                  </a:solidFill>
                  <a:latin typeface="Calibri" pitchFamily="34" charset="0"/>
                  <a:ea typeface="DejaVu Sans" pitchFamily="32" charset="2"/>
                  <a:cs typeface="DejaVu Sans" pitchFamily="32" charset="2"/>
                </a:rPr>
                <a:t>05</a:t>
              </a:r>
            </a:p>
          </p:txBody>
        </p:sp>
        <p:grpSp>
          <p:nvGrpSpPr>
            <p:cNvPr id="8" name="Group 26"/>
            <p:cNvGrpSpPr>
              <a:grpSpLocks/>
            </p:cNvGrpSpPr>
            <p:nvPr/>
          </p:nvGrpSpPr>
          <p:grpSpPr bwMode="auto">
            <a:xfrm>
              <a:off x="3786" y="2204"/>
              <a:ext cx="336" cy="577"/>
              <a:chOff x="3786" y="2204"/>
              <a:chExt cx="336" cy="577"/>
            </a:xfrm>
          </p:grpSpPr>
          <p:sp>
            <p:nvSpPr>
              <p:cNvPr id="30747" name="Line 27"/>
              <p:cNvSpPr>
                <a:spLocks noChangeShapeType="1"/>
              </p:cNvSpPr>
              <p:nvPr/>
            </p:nvSpPr>
            <p:spPr bwMode="auto">
              <a:xfrm>
                <a:off x="3912" y="2778"/>
                <a:ext cx="203" cy="0"/>
              </a:xfrm>
              <a:prstGeom prst="line">
                <a:avLst/>
              </a:prstGeom>
              <a:noFill/>
              <a:ln w="38160">
                <a:solidFill>
                  <a:srgbClr val="FF3300"/>
                </a:solidFill>
                <a:miter lim="800000"/>
                <a:headEnd/>
                <a:tailEnd/>
              </a:ln>
              <a:effectLst/>
            </p:spPr>
            <p:txBody>
              <a:bodyPr/>
              <a:lstStyle/>
              <a:p>
                <a:endParaRPr lang="en-US"/>
              </a:p>
            </p:txBody>
          </p:sp>
          <p:sp>
            <p:nvSpPr>
              <p:cNvPr id="30748" name="Line 28"/>
              <p:cNvSpPr>
                <a:spLocks noChangeShapeType="1"/>
              </p:cNvSpPr>
              <p:nvPr/>
            </p:nvSpPr>
            <p:spPr bwMode="auto">
              <a:xfrm flipV="1">
                <a:off x="4120" y="2203"/>
                <a:ext cx="0" cy="579"/>
              </a:xfrm>
              <a:prstGeom prst="line">
                <a:avLst/>
              </a:prstGeom>
              <a:noFill/>
              <a:ln w="38160">
                <a:solidFill>
                  <a:srgbClr val="FF3300"/>
                </a:solidFill>
                <a:miter lim="800000"/>
                <a:headEnd/>
                <a:tailEnd/>
              </a:ln>
              <a:effectLst/>
            </p:spPr>
            <p:txBody>
              <a:bodyPr/>
              <a:lstStyle/>
              <a:p>
                <a:endParaRPr lang="en-US"/>
              </a:p>
            </p:txBody>
          </p:sp>
          <p:sp>
            <p:nvSpPr>
              <p:cNvPr id="30749" name="Line 29"/>
              <p:cNvSpPr>
                <a:spLocks noChangeShapeType="1"/>
              </p:cNvSpPr>
              <p:nvPr/>
            </p:nvSpPr>
            <p:spPr bwMode="auto">
              <a:xfrm flipH="1">
                <a:off x="3786" y="2211"/>
                <a:ext cx="338" cy="0"/>
              </a:xfrm>
              <a:prstGeom prst="line">
                <a:avLst/>
              </a:prstGeom>
              <a:noFill/>
              <a:ln w="38160">
                <a:solidFill>
                  <a:srgbClr val="FF3300"/>
                </a:solidFill>
                <a:miter lim="800000"/>
                <a:headEnd/>
                <a:tailEnd type="triangle" w="med" len="med"/>
              </a:ln>
              <a:effectLst/>
            </p:spPr>
            <p:txBody>
              <a:bodyPr/>
              <a:lstStyle/>
              <a:p>
                <a:endParaRPr lang="en-US"/>
              </a:p>
            </p:txBody>
          </p:sp>
        </p:grpSp>
        <p:sp>
          <p:nvSpPr>
            <p:cNvPr id="30750" name="Line 30"/>
            <p:cNvSpPr>
              <a:spLocks noChangeShapeType="1"/>
            </p:cNvSpPr>
            <p:nvPr/>
          </p:nvSpPr>
          <p:spPr bwMode="auto">
            <a:xfrm>
              <a:off x="4221" y="1008"/>
              <a:ext cx="0" cy="2683"/>
            </a:xfrm>
            <a:prstGeom prst="line">
              <a:avLst/>
            </a:prstGeom>
            <a:noFill/>
            <a:ln w="57240">
              <a:solidFill>
                <a:srgbClr val="000000"/>
              </a:solidFill>
              <a:prstDash val="dash"/>
              <a:miter lim="800000"/>
              <a:headEnd/>
              <a:tailEnd/>
            </a:ln>
            <a:effectLst/>
          </p:spPr>
          <p:txBody>
            <a:bodyPr/>
            <a:lstStyle/>
            <a:p>
              <a:endParaRPr lang="en-US"/>
            </a:p>
          </p:txBody>
        </p:sp>
      </p:grpSp>
      <p:sp>
        <p:nvSpPr>
          <p:cNvPr id="30751" name="Oval 31"/>
          <p:cNvSpPr>
            <a:spLocks noChangeArrowheads="1"/>
          </p:cNvSpPr>
          <p:nvPr/>
        </p:nvSpPr>
        <p:spPr bwMode="auto">
          <a:xfrm>
            <a:off x="7346950" y="4648200"/>
            <a:ext cx="660400" cy="609600"/>
          </a:xfrm>
          <a:prstGeom prst="ellipse">
            <a:avLst/>
          </a:prstGeom>
          <a:solidFill>
            <a:srgbClr val="FFFF66"/>
          </a:solidFill>
          <a:ln w="57240">
            <a:solidFill>
              <a:srgbClr val="000000"/>
            </a:solidFill>
            <a:miter lim="800000"/>
            <a:headEnd/>
            <a:tailEnd/>
          </a:ln>
          <a:effectLst/>
        </p:spPr>
        <p:txBody>
          <a:bodyPr wrap="none" anchor="ctr"/>
          <a:lstStyle/>
          <a:p>
            <a:endParaRPr lang="en-US"/>
          </a:p>
        </p:txBody>
      </p:sp>
      <p:grpSp>
        <p:nvGrpSpPr>
          <p:cNvPr id="9" name="Group 32"/>
          <p:cNvGrpSpPr>
            <a:grpSpLocks/>
          </p:cNvGrpSpPr>
          <p:nvPr/>
        </p:nvGrpSpPr>
        <p:grpSpPr bwMode="auto">
          <a:xfrm>
            <a:off x="7346951" y="1600201"/>
            <a:ext cx="1315641" cy="4259263"/>
            <a:chOff x="4272" y="1008"/>
            <a:chExt cx="765" cy="2683"/>
          </a:xfrm>
        </p:grpSpPr>
        <p:sp>
          <p:nvSpPr>
            <p:cNvPr id="30753" name="Text Box 33"/>
            <p:cNvSpPr txBox="1">
              <a:spLocks noChangeArrowheads="1"/>
            </p:cNvSpPr>
            <p:nvPr/>
          </p:nvSpPr>
          <p:spPr bwMode="auto">
            <a:xfrm>
              <a:off x="4272" y="1248"/>
              <a:ext cx="665" cy="1712"/>
            </a:xfrm>
            <a:prstGeom prst="rect">
              <a:avLst/>
            </a:prstGeom>
            <a:noFill/>
            <a:ln w="9525">
              <a:noFill/>
              <a:round/>
              <a:headEnd/>
              <a:tailEnd/>
            </a:ln>
            <a:effectLst/>
          </p:spPr>
          <p:txBody>
            <a:bodyPr lIns="90000" tIns="46800" rIns="90000" bIns="46800">
              <a:spAutoFit/>
            </a:bodyPr>
            <a:lstStyle/>
            <a:p>
              <a:pPr>
                <a:spcBef>
                  <a:spcPts val="15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b="1" dirty="0">
                  <a:solidFill>
                    <a:srgbClr val="0000FF"/>
                  </a:solidFill>
                  <a:latin typeface="Calibri" pitchFamily="34" charset="0"/>
                  <a:ea typeface="DejaVu Sans" pitchFamily="32" charset="2"/>
                  <a:cs typeface="DejaVu Sans" pitchFamily="32" charset="2"/>
                </a:rPr>
                <a:t>10</a:t>
              </a:r>
            </a:p>
            <a:p>
              <a:pPr>
                <a:spcBef>
                  <a:spcPts val="15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b="1" dirty="0">
                  <a:solidFill>
                    <a:srgbClr val="0000FF"/>
                  </a:solidFill>
                  <a:latin typeface="Calibri" pitchFamily="34" charset="0"/>
                  <a:ea typeface="DejaVu Sans" pitchFamily="32" charset="2"/>
                  <a:cs typeface="DejaVu Sans" pitchFamily="32" charset="2"/>
                </a:rPr>
                <a:t>15</a:t>
              </a:r>
            </a:p>
            <a:p>
              <a:pPr>
                <a:spcBef>
                  <a:spcPts val="15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b="1" dirty="0">
                  <a:solidFill>
                    <a:srgbClr val="0000FF"/>
                  </a:solidFill>
                  <a:latin typeface="Calibri" pitchFamily="34" charset="0"/>
                  <a:ea typeface="DejaVu Sans" pitchFamily="32" charset="2"/>
                  <a:cs typeface="DejaVu Sans" pitchFamily="32" charset="2"/>
                </a:rPr>
                <a:t>20</a:t>
              </a:r>
            </a:p>
            <a:p>
              <a:pPr>
                <a:spcBef>
                  <a:spcPts val="15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b="1" dirty="0">
                  <a:solidFill>
                    <a:srgbClr val="0000FF"/>
                  </a:solidFill>
                  <a:latin typeface="Calibri" pitchFamily="34" charset="0"/>
                  <a:ea typeface="DejaVu Sans" pitchFamily="32" charset="2"/>
                  <a:cs typeface="DejaVu Sans" pitchFamily="32" charset="2"/>
                </a:rPr>
                <a:t>25</a:t>
              </a:r>
            </a:p>
            <a:p>
              <a:pPr>
                <a:spcBef>
                  <a:spcPts val="15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b="1" dirty="0">
                  <a:solidFill>
                    <a:srgbClr val="0000FF"/>
                  </a:solidFill>
                  <a:latin typeface="Calibri" pitchFamily="34" charset="0"/>
                  <a:ea typeface="DejaVu Sans" pitchFamily="32" charset="2"/>
                  <a:cs typeface="DejaVu Sans" pitchFamily="32" charset="2"/>
                </a:rPr>
                <a:t>30</a:t>
              </a:r>
            </a:p>
            <a:p>
              <a:pPr>
                <a:spcBef>
                  <a:spcPts val="15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b="1" dirty="0">
                  <a:solidFill>
                    <a:srgbClr val="0000FF"/>
                  </a:solidFill>
                  <a:latin typeface="Calibri" pitchFamily="34" charset="0"/>
                  <a:ea typeface="DejaVu Sans" pitchFamily="32" charset="2"/>
                  <a:cs typeface="DejaVu Sans" pitchFamily="32" charset="2"/>
                </a:rPr>
                <a:t>05</a:t>
              </a:r>
            </a:p>
          </p:txBody>
        </p:sp>
        <p:grpSp>
          <p:nvGrpSpPr>
            <p:cNvPr id="10" name="Group 34"/>
            <p:cNvGrpSpPr>
              <a:grpSpLocks/>
            </p:cNvGrpSpPr>
            <p:nvPr/>
          </p:nvGrpSpPr>
          <p:grpSpPr bwMode="auto">
            <a:xfrm>
              <a:off x="4460" y="1245"/>
              <a:ext cx="478" cy="1872"/>
              <a:chOff x="4460" y="1245"/>
              <a:chExt cx="478" cy="1872"/>
            </a:xfrm>
          </p:grpSpPr>
          <p:sp>
            <p:nvSpPr>
              <p:cNvPr id="30755" name="Line 35"/>
              <p:cNvSpPr>
                <a:spLocks noChangeShapeType="1"/>
              </p:cNvSpPr>
              <p:nvPr/>
            </p:nvSpPr>
            <p:spPr bwMode="auto">
              <a:xfrm>
                <a:off x="4748" y="3114"/>
                <a:ext cx="183" cy="0"/>
              </a:xfrm>
              <a:prstGeom prst="line">
                <a:avLst/>
              </a:prstGeom>
              <a:noFill/>
              <a:ln w="38160">
                <a:solidFill>
                  <a:srgbClr val="FF3300"/>
                </a:solidFill>
                <a:miter lim="800000"/>
                <a:headEnd/>
                <a:tailEnd/>
              </a:ln>
              <a:effectLst/>
            </p:spPr>
            <p:txBody>
              <a:bodyPr/>
              <a:lstStyle/>
              <a:p>
                <a:endParaRPr lang="en-US"/>
              </a:p>
            </p:txBody>
          </p:sp>
          <p:sp>
            <p:nvSpPr>
              <p:cNvPr id="30756" name="Line 36"/>
              <p:cNvSpPr>
                <a:spLocks noChangeShapeType="1"/>
              </p:cNvSpPr>
              <p:nvPr/>
            </p:nvSpPr>
            <p:spPr bwMode="auto">
              <a:xfrm flipV="1">
                <a:off x="4935" y="1244"/>
                <a:ext cx="0" cy="1874"/>
              </a:xfrm>
              <a:prstGeom prst="line">
                <a:avLst/>
              </a:prstGeom>
              <a:noFill/>
              <a:ln w="38160">
                <a:solidFill>
                  <a:srgbClr val="FF3300"/>
                </a:solidFill>
                <a:miter lim="800000"/>
                <a:headEnd/>
                <a:tailEnd/>
              </a:ln>
              <a:effectLst/>
            </p:spPr>
            <p:txBody>
              <a:bodyPr/>
              <a:lstStyle/>
              <a:p>
                <a:endParaRPr lang="en-US"/>
              </a:p>
            </p:txBody>
          </p:sp>
          <p:sp>
            <p:nvSpPr>
              <p:cNvPr id="30757" name="Line 37"/>
              <p:cNvSpPr>
                <a:spLocks noChangeShapeType="1"/>
              </p:cNvSpPr>
              <p:nvPr/>
            </p:nvSpPr>
            <p:spPr bwMode="auto">
              <a:xfrm flipH="1">
                <a:off x="4459" y="1251"/>
                <a:ext cx="480" cy="0"/>
              </a:xfrm>
              <a:prstGeom prst="line">
                <a:avLst/>
              </a:prstGeom>
              <a:noFill/>
              <a:ln w="38160">
                <a:solidFill>
                  <a:srgbClr val="FF3300"/>
                </a:solidFill>
                <a:miter lim="800000"/>
                <a:headEnd/>
                <a:tailEnd type="triangle" w="med" len="med"/>
              </a:ln>
              <a:effectLst/>
            </p:spPr>
            <p:txBody>
              <a:bodyPr/>
              <a:lstStyle/>
              <a:p>
                <a:endParaRPr lang="en-US"/>
              </a:p>
            </p:txBody>
          </p:sp>
        </p:grpSp>
        <p:sp>
          <p:nvSpPr>
            <p:cNvPr id="30758" name="Line 38"/>
            <p:cNvSpPr>
              <a:spLocks noChangeShapeType="1"/>
            </p:cNvSpPr>
            <p:nvPr/>
          </p:nvSpPr>
          <p:spPr bwMode="auto">
            <a:xfrm>
              <a:off x="5037" y="1008"/>
              <a:ext cx="0" cy="2683"/>
            </a:xfrm>
            <a:prstGeom prst="line">
              <a:avLst/>
            </a:prstGeom>
            <a:noFill/>
            <a:ln w="57240">
              <a:solidFill>
                <a:srgbClr val="000000"/>
              </a:solidFill>
              <a:prstDash val="dash"/>
              <a:miter lim="800000"/>
              <a:headEnd/>
              <a:tailEnd/>
            </a:ln>
            <a:effectLst/>
          </p:spPr>
          <p:txBody>
            <a:bodyPr/>
            <a:lstStyle/>
            <a:p>
              <a:endParaRPr lang="en-US"/>
            </a:p>
          </p:txBody>
        </p:sp>
      </p:grpSp>
      <p:sp>
        <p:nvSpPr>
          <p:cNvPr id="30759" name="Text Box 39"/>
          <p:cNvSpPr txBox="1">
            <a:spLocks noChangeArrowheads="1"/>
          </p:cNvSpPr>
          <p:nvPr/>
        </p:nvSpPr>
        <p:spPr bwMode="auto">
          <a:xfrm>
            <a:off x="8750300" y="1981200"/>
            <a:ext cx="1155700" cy="2718309"/>
          </a:xfrm>
          <a:prstGeom prst="rect">
            <a:avLst/>
          </a:prstGeom>
          <a:noFill/>
          <a:ln w="9525">
            <a:noFill/>
            <a:round/>
            <a:headEnd/>
            <a:tailEnd/>
          </a:ln>
          <a:effectLst/>
        </p:spPr>
        <p:txBody>
          <a:bodyPr lIns="90000" tIns="46800" rIns="90000" bIns="46800">
            <a:spAutoFit/>
          </a:bodyPr>
          <a:lstStyle/>
          <a:p>
            <a:pPr>
              <a:spcBef>
                <a:spcPts val="15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b="1" i="1" dirty="0">
                <a:solidFill>
                  <a:srgbClr val="009900"/>
                </a:solidFill>
                <a:latin typeface="Calibri" pitchFamily="34" charset="0"/>
                <a:ea typeface="DejaVu Sans" pitchFamily="32" charset="2"/>
                <a:cs typeface="DejaVu Sans" pitchFamily="32" charset="2"/>
              </a:rPr>
              <a:t>05</a:t>
            </a:r>
          </a:p>
          <a:p>
            <a:pPr>
              <a:spcBef>
                <a:spcPts val="15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b="1" i="1" dirty="0">
                <a:solidFill>
                  <a:srgbClr val="009900"/>
                </a:solidFill>
                <a:latin typeface="Calibri" pitchFamily="34" charset="0"/>
                <a:ea typeface="DejaVu Sans" pitchFamily="32" charset="2"/>
                <a:cs typeface="DejaVu Sans" pitchFamily="32" charset="2"/>
              </a:rPr>
              <a:t>10</a:t>
            </a:r>
          </a:p>
          <a:p>
            <a:pPr>
              <a:spcBef>
                <a:spcPts val="15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b="1" i="1" dirty="0">
                <a:solidFill>
                  <a:srgbClr val="009900"/>
                </a:solidFill>
                <a:latin typeface="Calibri" pitchFamily="34" charset="0"/>
                <a:ea typeface="DejaVu Sans" pitchFamily="32" charset="2"/>
                <a:cs typeface="DejaVu Sans" pitchFamily="32" charset="2"/>
              </a:rPr>
              <a:t>15</a:t>
            </a:r>
          </a:p>
          <a:p>
            <a:pPr>
              <a:spcBef>
                <a:spcPts val="15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b="1" i="1" dirty="0">
                <a:solidFill>
                  <a:srgbClr val="009900"/>
                </a:solidFill>
                <a:latin typeface="Calibri" pitchFamily="34" charset="0"/>
                <a:ea typeface="DejaVu Sans" pitchFamily="32" charset="2"/>
                <a:cs typeface="DejaVu Sans" pitchFamily="32" charset="2"/>
              </a:rPr>
              <a:t>25</a:t>
            </a:r>
          </a:p>
          <a:p>
            <a:pPr>
              <a:spcBef>
                <a:spcPts val="15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b="1" i="1" dirty="0">
                <a:solidFill>
                  <a:srgbClr val="009900"/>
                </a:solidFill>
                <a:latin typeface="Calibri" pitchFamily="34" charset="0"/>
                <a:ea typeface="DejaVu Sans" pitchFamily="32" charset="2"/>
                <a:cs typeface="DejaVu Sans" pitchFamily="32" charset="2"/>
              </a:rPr>
              <a:t>30</a:t>
            </a:r>
          </a:p>
          <a:p>
            <a:pPr>
              <a:spcBef>
                <a:spcPts val="15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b="1" i="1" dirty="0">
                <a:solidFill>
                  <a:srgbClr val="009900"/>
                </a:solidFill>
                <a:latin typeface="Calibri" pitchFamily="34" charset="0"/>
                <a:ea typeface="DejaVu Sans" pitchFamily="32" charset="2"/>
                <a:cs typeface="DejaVu Sans" pitchFamily="32" charset="2"/>
              </a:rPr>
              <a:t>05</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additive="repl">
                                        <p:cTn id="6" dur="1" fill="hold">
                                          <p:stCondLst>
                                            <p:cond delay="0"/>
                                          </p:stCondLst>
                                        </p:cTn>
                                        <p:tgtEl>
                                          <p:spTgt spid="2"/>
                                        </p:tgtEl>
                                        <p:attrNameLst>
                                          <p:attrName>style.visibility</p:attrName>
                                        </p:attrNameLst>
                                      </p:cBhvr>
                                      <p:to>
                                        <p:strVal val="visible"/>
                                      </p:to>
                                    </p:set>
                                    <p:anim calcmode="lin" valueType="num">
                                      <p:cBhvr additive="repl">
                                        <p:cTn id="7" dur="500" fill="hold"/>
                                        <p:tgtEl>
                                          <p:spTgt spid="2"/>
                                        </p:tgtEl>
                                        <p:attrNameLst>
                                          <p:attrName>ppt_x</p:attrName>
                                        </p:attrNameLst>
                                      </p:cBhvr>
                                      <p:tavLst>
                                        <p:tav>
                                          <p:val>
                                            <p:strVal val="0-#ppt_w/2"/>
                                          </p:val>
                                        </p:tav>
                                        <p:tav>
                                          <p:val>
                                            <p:strVal val="#ppt_x"/>
                                          </p:val>
                                        </p:tav>
                                      </p:tavLst>
                                    </p:anim>
                                    <p:anim calcmode="lin" valueType="num">
                                      <p:cBhvr additive="repl">
                                        <p:cTn id="8" dur="500" fill="hold"/>
                                        <p:tgtEl>
                                          <p:spTgt spid="2"/>
                                        </p:tgtEl>
                                        <p:attrNameLst>
                                          <p:attrName>ppt_y</p:attrName>
                                        </p:attrNameLst>
                                      </p:cBhvr>
                                      <p:tavLst>
                                        <p:tav>
                                          <p:val>
                                            <p:strVal val="#ppt_y"/>
                                          </p:val>
                                        </p:tav>
                                        <p:tav>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additive="repl">
                                        <p:cTn id="12" dur="1" fill="hold">
                                          <p:stCondLst>
                                            <p:cond delay="0"/>
                                          </p:stCondLst>
                                        </p:cTn>
                                        <p:tgtEl>
                                          <p:spTgt spid="30722"/>
                                        </p:tgtEl>
                                        <p:attrNameLst>
                                          <p:attrName>style.visibility</p:attrName>
                                        </p:attrNameLst>
                                      </p:cBhvr>
                                      <p:to>
                                        <p:strVal val="visible"/>
                                      </p:to>
                                    </p:set>
                                    <p:anim calcmode="lin" valueType="num">
                                      <p:cBhvr additive="repl">
                                        <p:cTn id="13" dur="500" fill="hold"/>
                                        <p:tgtEl>
                                          <p:spTgt spid="30722"/>
                                        </p:tgtEl>
                                        <p:attrNameLst>
                                          <p:attrName>ppt_x</p:attrName>
                                        </p:attrNameLst>
                                      </p:cBhvr>
                                      <p:tavLst>
                                        <p:tav>
                                          <p:val>
                                            <p:strVal val="0-#ppt_w/2"/>
                                          </p:val>
                                        </p:tav>
                                        <p:tav>
                                          <p:val>
                                            <p:strVal val="#ppt_x"/>
                                          </p:val>
                                        </p:tav>
                                      </p:tavLst>
                                    </p:anim>
                                    <p:anim calcmode="lin" valueType="num">
                                      <p:cBhvr additive="repl">
                                        <p:cTn id="14" dur="500" fill="hold"/>
                                        <p:tgtEl>
                                          <p:spTgt spid="30722"/>
                                        </p:tgtEl>
                                        <p:attrNameLst>
                                          <p:attrName>ppt_y</p:attrName>
                                        </p:attrNameLst>
                                      </p:cBhvr>
                                      <p:tavLst>
                                        <p:tav>
                                          <p:val>
                                            <p:strVal val="#ppt_y"/>
                                          </p:val>
                                        </p:tav>
                                        <p:tav>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additive="repl">
                                        <p:cTn id="18" dur="1" fill="hold">
                                          <p:stCondLst>
                                            <p:cond delay="0"/>
                                          </p:stCondLst>
                                        </p:cTn>
                                        <p:tgtEl>
                                          <p:spTgt spid="3"/>
                                        </p:tgtEl>
                                        <p:attrNameLst>
                                          <p:attrName>style.visibility</p:attrName>
                                        </p:attrNameLst>
                                      </p:cBhvr>
                                      <p:to>
                                        <p:strVal val="visible"/>
                                      </p:to>
                                    </p:set>
                                    <p:anim calcmode="lin" valueType="num">
                                      <p:cBhvr additive="repl">
                                        <p:cTn id="19" dur="500" fill="hold"/>
                                        <p:tgtEl>
                                          <p:spTgt spid="3"/>
                                        </p:tgtEl>
                                        <p:attrNameLst>
                                          <p:attrName>ppt_x</p:attrName>
                                        </p:attrNameLst>
                                      </p:cBhvr>
                                      <p:tavLst>
                                        <p:tav>
                                          <p:val>
                                            <p:strVal val="0-#ppt_w/2"/>
                                          </p:val>
                                        </p:tav>
                                        <p:tav>
                                          <p:val>
                                            <p:strVal val="#ppt_x"/>
                                          </p:val>
                                        </p:tav>
                                      </p:tavLst>
                                    </p:anim>
                                    <p:anim calcmode="lin" valueType="num">
                                      <p:cBhvr additive="repl">
                                        <p:cTn id="20" dur="500" fill="hold"/>
                                        <p:tgtEl>
                                          <p:spTgt spid="3"/>
                                        </p:tgtEl>
                                        <p:attrNameLst>
                                          <p:attrName>ppt_y</p:attrName>
                                        </p:attrNameLst>
                                      </p:cBhvr>
                                      <p:tavLst>
                                        <p:tav>
                                          <p:val>
                                            <p:strVal val="#ppt_y"/>
                                          </p:val>
                                        </p:tav>
                                        <p:tav>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additive="repl">
                                        <p:cTn id="24" dur="1" fill="hold">
                                          <p:stCondLst>
                                            <p:cond delay="0"/>
                                          </p:stCondLst>
                                        </p:cTn>
                                        <p:tgtEl>
                                          <p:spTgt spid="30727"/>
                                        </p:tgtEl>
                                        <p:attrNameLst>
                                          <p:attrName>style.visibility</p:attrName>
                                        </p:attrNameLst>
                                      </p:cBhvr>
                                      <p:to>
                                        <p:strVal val="visible"/>
                                      </p:to>
                                    </p:set>
                                    <p:anim calcmode="lin" valueType="num">
                                      <p:cBhvr additive="repl">
                                        <p:cTn id="25" dur="500" fill="hold"/>
                                        <p:tgtEl>
                                          <p:spTgt spid="30727"/>
                                        </p:tgtEl>
                                        <p:attrNameLst>
                                          <p:attrName>ppt_x</p:attrName>
                                        </p:attrNameLst>
                                      </p:cBhvr>
                                      <p:tavLst>
                                        <p:tav>
                                          <p:val>
                                            <p:strVal val="0-#ppt_w/2"/>
                                          </p:val>
                                        </p:tav>
                                        <p:tav>
                                          <p:val>
                                            <p:strVal val="#ppt_x"/>
                                          </p:val>
                                        </p:tav>
                                      </p:tavLst>
                                    </p:anim>
                                    <p:anim calcmode="lin" valueType="num">
                                      <p:cBhvr additive="repl">
                                        <p:cTn id="26" dur="500" fill="hold"/>
                                        <p:tgtEl>
                                          <p:spTgt spid="30727"/>
                                        </p:tgtEl>
                                        <p:attrNameLst>
                                          <p:attrName>ppt_y</p:attrName>
                                        </p:attrNameLst>
                                      </p:cBhvr>
                                      <p:tavLst>
                                        <p:tav>
                                          <p:val>
                                            <p:strVal val="#ppt_y"/>
                                          </p:val>
                                        </p:tav>
                                        <p:tav>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additive="repl">
                                        <p:cTn id="30" dur="1" fill="hold">
                                          <p:stCondLst>
                                            <p:cond delay="0"/>
                                          </p:stCondLst>
                                        </p:cTn>
                                        <p:tgtEl>
                                          <p:spTgt spid="5"/>
                                        </p:tgtEl>
                                        <p:attrNameLst>
                                          <p:attrName>style.visibility</p:attrName>
                                        </p:attrNameLst>
                                      </p:cBhvr>
                                      <p:to>
                                        <p:strVal val="visible"/>
                                      </p:to>
                                    </p:set>
                                    <p:anim calcmode="lin" valueType="num">
                                      <p:cBhvr additive="repl">
                                        <p:cTn id="31" dur="500" fill="hold"/>
                                        <p:tgtEl>
                                          <p:spTgt spid="5"/>
                                        </p:tgtEl>
                                        <p:attrNameLst>
                                          <p:attrName>ppt_x</p:attrName>
                                        </p:attrNameLst>
                                      </p:cBhvr>
                                      <p:tavLst>
                                        <p:tav>
                                          <p:val>
                                            <p:strVal val="0-#ppt_w/2"/>
                                          </p:val>
                                        </p:tav>
                                        <p:tav>
                                          <p:val>
                                            <p:strVal val="#ppt_x"/>
                                          </p:val>
                                        </p:tav>
                                      </p:tavLst>
                                    </p:anim>
                                    <p:anim calcmode="lin" valueType="num">
                                      <p:cBhvr additive="repl">
                                        <p:cTn id="32" dur="500" fill="hold"/>
                                        <p:tgtEl>
                                          <p:spTgt spid="5"/>
                                        </p:tgtEl>
                                        <p:attrNameLst>
                                          <p:attrName>ppt_y</p:attrName>
                                        </p:attrNameLst>
                                      </p:cBhvr>
                                      <p:tavLst>
                                        <p:tav>
                                          <p:val>
                                            <p:strVal val="#ppt_y"/>
                                          </p:val>
                                        </p:tav>
                                        <p:tav>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additive="repl">
                                        <p:cTn id="36" dur="1" fill="hold">
                                          <p:stCondLst>
                                            <p:cond delay="0"/>
                                          </p:stCondLst>
                                        </p:cTn>
                                        <p:tgtEl>
                                          <p:spTgt spid="30735"/>
                                        </p:tgtEl>
                                        <p:attrNameLst>
                                          <p:attrName>style.visibility</p:attrName>
                                        </p:attrNameLst>
                                      </p:cBhvr>
                                      <p:to>
                                        <p:strVal val="visible"/>
                                      </p:to>
                                    </p:set>
                                    <p:anim calcmode="lin" valueType="num">
                                      <p:cBhvr additive="repl">
                                        <p:cTn id="37" dur="500" fill="hold"/>
                                        <p:tgtEl>
                                          <p:spTgt spid="30735"/>
                                        </p:tgtEl>
                                        <p:attrNameLst>
                                          <p:attrName>ppt_x</p:attrName>
                                        </p:attrNameLst>
                                      </p:cBhvr>
                                      <p:tavLst>
                                        <p:tav>
                                          <p:val>
                                            <p:strVal val="0-#ppt_w/2"/>
                                          </p:val>
                                        </p:tav>
                                        <p:tav>
                                          <p:val>
                                            <p:strVal val="#ppt_x"/>
                                          </p:val>
                                        </p:tav>
                                      </p:tavLst>
                                    </p:anim>
                                    <p:anim calcmode="lin" valueType="num">
                                      <p:cBhvr additive="repl">
                                        <p:cTn id="38" dur="500" fill="hold"/>
                                        <p:tgtEl>
                                          <p:spTgt spid="30735"/>
                                        </p:tgtEl>
                                        <p:attrNameLst>
                                          <p:attrName>ppt_y</p:attrName>
                                        </p:attrNameLst>
                                      </p:cBhvr>
                                      <p:tavLst>
                                        <p:tav>
                                          <p:val>
                                            <p:strVal val="#ppt_y"/>
                                          </p:val>
                                        </p:tav>
                                        <p:tav>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additive="repl">
                                        <p:cTn id="42" dur="1" fill="hold">
                                          <p:stCondLst>
                                            <p:cond delay="0"/>
                                          </p:stCondLst>
                                        </p:cTn>
                                        <p:tgtEl>
                                          <p:spTgt spid="7"/>
                                        </p:tgtEl>
                                        <p:attrNameLst>
                                          <p:attrName>style.visibility</p:attrName>
                                        </p:attrNameLst>
                                      </p:cBhvr>
                                      <p:to>
                                        <p:strVal val="visible"/>
                                      </p:to>
                                    </p:set>
                                    <p:anim calcmode="lin" valueType="num">
                                      <p:cBhvr additive="repl">
                                        <p:cTn id="43" dur="500" fill="hold"/>
                                        <p:tgtEl>
                                          <p:spTgt spid="7"/>
                                        </p:tgtEl>
                                        <p:attrNameLst>
                                          <p:attrName>ppt_x</p:attrName>
                                        </p:attrNameLst>
                                      </p:cBhvr>
                                      <p:tavLst>
                                        <p:tav>
                                          <p:val>
                                            <p:strVal val="0-#ppt_w/2"/>
                                          </p:val>
                                        </p:tav>
                                        <p:tav>
                                          <p:val>
                                            <p:strVal val="#ppt_x"/>
                                          </p:val>
                                        </p:tav>
                                      </p:tavLst>
                                    </p:anim>
                                    <p:anim calcmode="lin" valueType="num">
                                      <p:cBhvr additive="repl">
                                        <p:cTn id="44" dur="500" fill="hold"/>
                                        <p:tgtEl>
                                          <p:spTgt spid="7"/>
                                        </p:tgtEl>
                                        <p:attrNameLst>
                                          <p:attrName>ppt_y</p:attrName>
                                        </p:attrNameLst>
                                      </p:cBhvr>
                                      <p:tavLst>
                                        <p:tav>
                                          <p:val>
                                            <p:strVal val="#ppt_y"/>
                                          </p:val>
                                        </p:tav>
                                        <p:tav>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additive="repl">
                                        <p:cTn id="48" dur="1" fill="hold">
                                          <p:stCondLst>
                                            <p:cond delay="0"/>
                                          </p:stCondLst>
                                        </p:cTn>
                                        <p:tgtEl>
                                          <p:spTgt spid="30743"/>
                                        </p:tgtEl>
                                        <p:attrNameLst>
                                          <p:attrName>style.visibility</p:attrName>
                                        </p:attrNameLst>
                                      </p:cBhvr>
                                      <p:to>
                                        <p:strVal val="visible"/>
                                      </p:to>
                                    </p:set>
                                    <p:anim calcmode="lin" valueType="num">
                                      <p:cBhvr additive="repl">
                                        <p:cTn id="49" dur="500" fill="hold"/>
                                        <p:tgtEl>
                                          <p:spTgt spid="30743"/>
                                        </p:tgtEl>
                                        <p:attrNameLst>
                                          <p:attrName>ppt_x</p:attrName>
                                        </p:attrNameLst>
                                      </p:cBhvr>
                                      <p:tavLst>
                                        <p:tav>
                                          <p:val>
                                            <p:strVal val="0-#ppt_w/2"/>
                                          </p:val>
                                        </p:tav>
                                        <p:tav>
                                          <p:val>
                                            <p:strVal val="#ppt_x"/>
                                          </p:val>
                                        </p:tav>
                                      </p:tavLst>
                                    </p:anim>
                                    <p:anim calcmode="lin" valueType="num">
                                      <p:cBhvr additive="repl">
                                        <p:cTn id="50" dur="500" fill="hold"/>
                                        <p:tgtEl>
                                          <p:spTgt spid="30743"/>
                                        </p:tgtEl>
                                        <p:attrNameLst>
                                          <p:attrName>ppt_y</p:attrName>
                                        </p:attrNameLst>
                                      </p:cBhvr>
                                      <p:tavLst>
                                        <p:tav>
                                          <p:val>
                                            <p:strVal val="#ppt_y"/>
                                          </p:val>
                                        </p:tav>
                                        <p:tav>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additive="repl">
                                        <p:cTn id="54" dur="1" fill="hold">
                                          <p:stCondLst>
                                            <p:cond delay="0"/>
                                          </p:stCondLst>
                                        </p:cTn>
                                        <p:tgtEl>
                                          <p:spTgt spid="9"/>
                                        </p:tgtEl>
                                        <p:attrNameLst>
                                          <p:attrName>style.visibility</p:attrName>
                                        </p:attrNameLst>
                                      </p:cBhvr>
                                      <p:to>
                                        <p:strVal val="visible"/>
                                      </p:to>
                                    </p:set>
                                    <p:anim calcmode="lin" valueType="num">
                                      <p:cBhvr additive="repl">
                                        <p:cTn id="55" dur="500" fill="hold"/>
                                        <p:tgtEl>
                                          <p:spTgt spid="9"/>
                                        </p:tgtEl>
                                        <p:attrNameLst>
                                          <p:attrName>ppt_x</p:attrName>
                                        </p:attrNameLst>
                                      </p:cBhvr>
                                      <p:tavLst>
                                        <p:tav>
                                          <p:val>
                                            <p:strVal val="0-#ppt_w/2"/>
                                          </p:val>
                                        </p:tav>
                                        <p:tav>
                                          <p:val>
                                            <p:strVal val="#ppt_x"/>
                                          </p:val>
                                        </p:tav>
                                      </p:tavLst>
                                    </p:anim>
                                    <p:anim calcmode="lin" valueType="num">
                                      <p:cBhvr additive="repl">
                                        <p:cTn id="56" dur="500" fill="hold"/>
                                        <p:tgtEl>
                                          <p:spTgt spid="9"/>
                                        </p:tgtEl>
                                        <p:attrNameLst>
                                          <p:attrName>ppt_y</p:attrName>
                                        </p:attrNameLst>
                                      </p:cBhvr>
                                      <p:tavLst>
                                        <p:tav>
                                          <p:val>
                                            <p:strVal val="#ppt_y"/>
                                          </p:val>
                                        </p:tav>
                                        <p:tav>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additive="repl">
                                        <p:cTn id="60" dur="1" fill="hold">
                                          <p:stCondLst>
                                            <p:cond delay="0"/>
                                          </p:stCondLst>
                                        </p:cTn>
                                        <p:tgtEl>
                                          <p:spTgt spid="30751"/>
                                        </p:tgtEl>
                                        <p:attrNameLst>
                                          <p:attrName>style.visibility</p:attrName>
                                        </p:attrNameLst>
                                      </p:cBhvr>
                                      <p:to>
                                        <p:strVal val="visible"/>
                                      </p:to>
                                    </p:set>
                                    <p:anim calcmode="lin" valueType="num">
                                      <p:cBhvr additive="repl">
                                        <p:cTn id="61" dur="500" fill="hold"/>
                                        <p:tgtEl>
                                          <p:spTgt spid="30751"/>
                                        </p:tgtEl>
                                        <p:attrNameLst>
                                          <p:attrName>ppt_x</p:attrName>
                                        </p:attrNameLst>
                                      </p:cBhvr>
                                      <p:tavLst>
                                        <p:tav>
                                          <p:val>
                                            <p:strVal val="0-#ppt_w/2"/>
                                          </p:val>
                                        </p:tav>
                                        <p:tav>
                                          <p:val>
                                            <p:strVal val="#ppt_x"/>
                                          </p:val>
                                        </p:tav>
                                      </p:tavLst>
                                    </p:anim>
                                    <p:anim calcmode="lin" valueType="num">
                                      <p:cBhvr additive="repl">
                                        <p:cTn id="62" dur="500" fill="hold"/>
                                        <p:tgtEl>
                                          <p:spTgt spid="30751"/>
                                        </p:tgtEl>
                                        <p:attrNameLst>
                                          <p:attrName>ppt_y</p:attrName>
                                        </p:attrNameLst>
                                      </p:cBhvr>
                                      <p:tavLst>
                                        <p:tav>
                                          <p:val>
                                            <p:strVal val="#ppt_y"/>
                                          </p:val>
                                        </p:tav>
                                        <p:tav>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additive="repl">
                                        <p:cTn id="66" dur="1" fill="hold">
                                          <p:stCondLst>
                                            <p:cond delay="0"/>
                                          </p:stCondLst>
                                        </p:cTn>
                                        <p:tgtEl>
                                          <p:spTgt spid="30759"/>
                                        </p:tgtEl>
                                        <p:attrNameLst>
                                          <p:attrName>style.visibility</p:attrName>
                                        </p:attrNameLst>
                                      </p:cBhvr>
                                      <p:to>
                                        <p:strVal val="visible"/>
                                      </p:to>
                                    </p:set>
                                    <p:anim calcmode="lin" valueType="num">
                                      <p:cBhvr additive="repl">
                                        <p:cTn id="67" dur="500" fill="hold"/>
                                        <p:tgtEl>
                                          <p:spTgt spid="30759"/>
                                        </p:tgtEl>
                                        <p:attrNameLst>
                                          <p:attrName>ppt_x</p:attrName>
                                        </p:attrNameLst>
                                      </p:cBhvr>
                                      <p:tavLst>
                                        <p:tav>
                                          <p:val>
                                            <p:strVal val="0-#ppt_w/2"/>
                                          </p:val>
                                        </p:tav>
                                        <p:tav>
                                          <p:val>
                                            <p:strVal val="#ppt_x"/>
                                          </p:val>
                                        </p:tav>
                                      </p:tavLst>
                                    </p:anim>
                                    <p:anim calcmode="lin" valueType="num">
                                      <p:cBhvr additive="repl">
                                        <p:cTn id="68" dur="500" fill="hold"/>
                                        <p:tgtEl>
                                          <p:spTgt spid="30759"/>
                                        </p:tgtEl>
                                        <p:attrNameLst>
                                          <p:attrName>ppt_y</p:attrName>
                                        </p:attrNameLst>
                                      </p:cBhvr>
                                      <p:tavLst>
                                        <p:tav>
                                          <p:val>
                                            <p:strVal val="#ppt_y"/>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animBg="1"/>
      <p:bldP spid="30727" grpId="0" animBg="1"/>
      <p:bldP spid="30735" grpId="0" animBg="1"/>
      <p:bldP spid="30743" grpId="0" animBg="1"/>
      <p:bldP spid="3075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ext Box 1"/>
          <p:cNvSpPr txBox="1">
            <a:spLocks noChangeArrowheads="1"/>
          </p:cNvSpPr>
          <p:nvPr/>
        </p:nvSpPr>
        <p:spPr bwMode="auto">
          <a:xfrm>
            <a:off x="762000" y="381000"/>
            <a:ext cx="8420100" cy="1143000"/>
          </a:xfrm>
          <a:prstGeom prst="rect">
            <a:avLst/>
          </a:prstGeom>
          <a:noFill/>
          <a:ln w="9525">
            <a:noFill/>
            <a:round/>
            <a:headEnd/>
            <a:tailEnd/>
          </a:ln>
          <a:effectLst/>
        </p:spPr>
        <p:txBody>
          <a:bodyPr lIns="90000" tIns="46800" rIns="90000" bIns="468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dirty="0">
                <a:latin typeface="Calibri" pitchFamily="34" charset="0"/>
                <a:cs typeface="Times New Roman" pitchFamily="18" charset="0"/>
              </a:rPr>
              <a:t>Best Case: Insertion Sort</a:t>
            </a:r>
          </a:p>
        </p:txBody>
      </p:sp>
      <p:sp>
        <p:nvSpPr>
          <p:cNvPr id="29698" name="Text Box 2"/>
          <p:cNvSpPr txBox="1">
            <a:spLocks noChangeArrowheads="1"/>
          </p:cNvSpPr>
          <p:nvPr/>
        </p:nvSpPr>
        <p:spPr bwMode="auto">
          <a:xfrm>
            <a:off x="412750" y="1600200"/>
            <a:ext cx="9163050" cy="3733800"/>
          </a:xfrm>
          <a:prstGeom prst="rect">
            <a:avLst/>
          </a:prstGeom>
          <a:noFill/>
          <a:ln w="9525">
            <a:noFill/>
            <a:round/>
            <a:headEnd/>
            <a:tailEnd/>
          </a:ln>
          <a:effectLst/>
        </p:spPr>
        <p:txBody>
          <a:bodyPr lIns="90000" tIns="46800" rIns="90000" bIns="46800"/>
          <a:lstStyle/>
          <a:p>
            <a:pPr marL="330200" indent="-330200" algn="just">
              <a:spcBef>
                <a:spcPts val="700"/>
              </a:spcBef>
              <a:buFont typeface="Times New Roman" pitchFamily="16" charset="0"/>
              <a:buBlip>
                <a:blip r:embed="rId3"/>
              </a:buBlip>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pPr>
            <a:r>
              <a:rPr lang="en-US" sz="2400" dirty="0">
                <a:solidFill>
                  <a:srgbClr val="000000"/>
                </a:solidFill>
                <a:ea typeface="DejaVu Sans" pitchFamily="32" charset="2"/>
                <a:cs typeface="DejaVu Sans" pitchFamily="32" charset="2"/>
              </a:rPr>
              <a:t>In a sorted </a:t>
            </a:r>
            <a:r>
              <a:rPr lang="en-US" sz="2400" dirty="0" smtClean="0">
                <a:solidFill>
                  <a:srgbClr val="000000"/>
                </a:solidFill>
                <a:ea typeface="DejaVu Sans" pitchFamily="32" charset="2"/>
                <a:cs typeface="DejaVu Sans" pitchFamily="32" charset="2"/>
              </a:rPr>
              <a:t>list, </a:t>
            </a:r>
            <a:r>
              <a:rPr lang="en-US" sz="2400" dirty="0">
                <a:solidFill>
                  <a:srgbClr val="000000"/>
                </a:solidFill>
                <a:ea typeface="DejaVu Sans" pitchFamily="32" charset="2"/>
                <a:cs typeface="DejaVu Sans" pitchFamily="32" charset="2"/>
              </a:rPr>
              <a:t>the implementation of insertion sort takes O(</a:t>
            </a:r>
            <a:r>
              <a:rPr lang="en-US" sz="2400" i="1" dirty="0">
                <a:solidFill>
                  <a:srgbClr val="000000"/>
                </a:solidFill>
                <a:ea typeface="DejaVu Sans" pitchFamily="32" charset="2"/>
                <a:cs typeface="DejaVu Sans" pitchFamily="32" charset="2"/>
              </a:rPr>
              <a:t>n</a:t>
            </a:r>
            <a:r>
              <a:rPr lang="en-US" sz="2400" dirty="0">
                <a:solidFill>
                  <a:srgbClr val="000000"/>
                </a:solidFill>
                <a:ea typeface="DejaVu Sans" pitchFamily="32" charset="2"/>
                <a:cs typeface="DejaVu Sans" pitchFamily="32" charset="2"/>
              </a:rPr>
              <a:t>) </a:t>
            </a:r>
            <a:r>
              <a:rPr lang="en-US" sz="2400" dirty="0" smtClean="0">
                <a:solidFill>
                  <a:srgbClr val="000000"/>
                </a:solidFill>
                <a:ea typeface="DejaVu Sans" pitchFamily="32" charset="2"/>
                <a:cs typeface="DejaVu Sans" pitchFamily="32" charset="2"/>
              </a:rPr>
              <a:t>time</a:t>
            </a:r>
            <a:endParaRPr lang="en-US" sz="2400" dirty="0">
              <a:solidFill>
                <a:srgbClr val="000000"/>
              </a:solidFill>
              <a:ea typeface="DejaVu Sans" pitchFamily="32" charset="2"/>
              <a:cs typeface="DejaVu Sans" pitchFamily="32" charset="2"/>
            </a:endParaRPr>
          </a:p>
          <a:p>
            <a:pPr marL="330200" indent="-330200" algn="just">
              <a:spcBef>
                <a:spcPts val="700"/>
              </a:spcBef>
              <a:buFont typeface="Times New Roman" pitchFamily="16" charset="0"/>
              <a:buBlip>
                <a:blip r:embed="rId3"/>
              </a:buBlip>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pPr>
            <a:r>
              <a:rPr lang="en-US" sz="2400" dirty="0">
                <a:solidFill>
                  <a:srgbClr val="000000"/>
                </a:solidFill>
                <a:ea typeface="DejaVu Sans" pitchFamily="32" charset="2"/>
                <a:cs typeface="DejaVu Sans" pitchFamily="32" charset="2"/>
              </a:rPr>
              <a:t>In each iteration, the first remaining element of the input is only compared with the last element of the sorted subsection of the </a:t>
            </a:r>
            <a:r>
              <a:rPr lang="en-US" sz="2400" dirty="0" smtClean="0">
                <a:solidFill>
                  <a:srgbClr val="000000"/>
                </a:solidFill>
                <a:ea typeface="DejaVu Sans" pitchFamily="32" charset="2"/>
                <a:cs typeface="DejaVu Sans" pitchFamily="32" charset="2"/>
              </a:rPr>
              <a:t>list</a:t>
            </a:r>
            <a:endParaRPr lang="en-US" sz="2400" dirty="0">
              <a:solidFill>
                <a:srgbClr val="000000"/>
              </a:solidFill>
              <a:ea typeface="DejaVu Sans" pitchFamily="32" charset="2"/>
              <a:cs typeface="DejaVu Sans" pitchFamily="32" charset="2"/>
            </a:endParaRPr>
          </a:p>
          <a:p>
            <a:pPr marL="330200" indent="-330200" algn="just">
              <a:spcBef>
                <a:spcPts val="700"/>
              </a:spcBef>
              <a:buFont typeface="Times New Roman" pitchFamily="16" charset="0"/>
              <a:buBlip>
                <a:blip r:embed="rId3"/>
              </a:buBlip>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pPr>
            <a:r>
              <a:rPr lang="en-US" sz="2400" dirty="0">
                <a:solidFill>
                  <a:srgbClr val="000000"/>
                </a:solidFill>
                <a:ea typeface="DejaVu Sans" pitchFamily="32" charset="2"/>
                <a:cs typeface="DejaVu Sans" pitchFamily="32" charset="2"/>
              </a:rPr>
              <a:t>Thus, if an </a:t>
            </a:r>
            <a:r>
              <a:rPr lang="en-US" sz="2400" dirty="0" smtClean="0">
                <a:solidFill>
                  <a:srgbClr val="000000"/>
                </a:solidFill>
                <a:ea typeface="DejaVu Sans" pitchFamily="32" charset="2"/>
                <a:cs typeface="DejaVu Sans" pitchFamily="32" charset="2"/>
              </a:rPr>
              <a:t>list </a:t>
            </a:r>
            <a:r>
              <a:rPr lang="en-US" sz="2400" dirty="0">
                <a:solidFill>
                  <a:srgbClr val="000000"/>
                </a:solidFill>
                <a:ea typeface="DejaVu Sans" pitchFamily="32" charset="2"/>
                <a:cs typeface="DejaVu Sans" pitchFamily="32" charset="2"/>
              </a:rPr>
              <a:t>is sorted or nearly sorted, insertion sort will significantly outperform quick </a:t>
            </a:r>
            <a:r>
              <a:rPr lang="en-US" sz="2400" dirty="0" smtClean="0">
                <a:solidFill>
                  <a:srgbClr val="000000"/>
                </a:solidFill>
                <a:ea typeface="DejaVu Sans" pitchFamily="32" charset="2"/>
                <a:cs typeface="DejaVu Sans" pitchFamily="32" charset="2"/>
              </a:rPr>
              <a:t>sort</a:t>
            </a:r>
            <a:endParaRPr lang="en-US" sz="2400" dirty="0">
              <a:solidFill>
                <a:srgbClr val="000000"/>
              </a:solidFill>
              <a:ea typeface="DejaVu Sans" pitchFamily="32" charset="2"/>
              <a:cs typeface="DejaVu Sans" pitchFamily="32" charset="2"/>
            </a:endParaRPr>
          </a:p>
        </p:txBody>
      </p:sp>
    </p:spTree>
    <p:extLst>
      <p:ext uri="{BB962C8B-B14F-4D97-AF65-F5344CB8AC3E}">
        <p14:creationId xmlns:p14="http://schemas.microsoft.com/office/powerpoint/2010/main" val="143712471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ext Box 1"/>
          <p:cNvSpPr txBox="1">
            <a:spLocks noChangeArrowheads="1"/>
          </p:cNvSpPr>
          <p:nvPr/>
        </p:nvSpPr>
        <p:spPr bwMode="auto">
          <a:xfrm>
            <a:off x="742950" y="609600"/>
            <a:ext cx="8420100" cy="914400"/>
          </a:xfrm>
          <a:prstGeom prst="rect">
            <a:avLst/>
          </a:prstGeom>
          <a:noFill/>
          <a:ln w="9525">
            <a:noFill/>
            <a:round/>
            <a:headEnd/>
            <a:tailEnd/>
          </a:ln>
          <a:effectLst/>
        </p:spPr>
        <p:txBody>
          <a:bodyPr lIns="90000" tIns="46800" rIns="90000" bIns="468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dirty="0" smtClean="0">
                <a:latin typeface="Calibri" pitchFamily="34" charset="0"/>
                <a:ea typeface="+mj-ea"/>
                <a:cs typeface="Times New Roman" pitchFamily="18" charset="0"/>
              </a:rPr>
              <a:t>Worst Case: Insertion Sort</a:t>
            </a:r>
          </a:p>
        </p:txBody>
      </p:sp>
      <p:sp>
        <p:nvSpPr>
          <p:cNvPr id="32770" name="Text Box 2"/>
          <p:cNvSpPr txBox="1">
            <a:spLocks noChangeArrowheads="1"/>
          </p:cNvSpPr>
          <p:nvPr/>
        </p:nvSpPr>
        <p:spPr bwMode="auto">
          <a:xfrm>
            <a:off x="330200" y="1752600"/>
            <a:ext cx="9245600" cy="4343400"/>
          </a:xfrm>
          <a:prstGeom prst="rect">
            <a:avLst/>
          </a:prstGeom>
          <a:noFill/>
          <a:ln w="9525">
            <a:noFill/>
            <a:round/>
            <a:headEnd/>
            <a:tailEnd/>
          </a:ln>
          <a:effectLst/>
        </p:spPr>
        <p:txBody>
          <a:bodyPr lIns="90000" tIns="46800" rIns="90000" bIns="46800"/>
          <a:lstStyle/>
          <a:p>
            <a:pPr marL="330200" indent="-330200" algn="just">
              <a:lnSpc>
                <a:spcPct val="90000"/>
              </a:lnSpc>
              <a:spcBef>
                <a:spcPts val="600"/>
              </a:spcBef>
              <a:buFont typeface="Times New Roman" pitchFamily="16" charset="0"/>
              <a:buBlip>
                <a:blip r:embed="rId3"/>
              </a:buBlip>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pPr>
            <a:r>
              <a:rPr lang="en-US" sz="2400" dirty="0">
                <a:solidFill>
                  <a:srgbClr val="000000"/>
                </a:solidFill>
                <a:ea typeface="DejaVu Sans" pitchFamily="32" charset="2"/>
                <a:cs typeface="DejaVu Sans" pitchFamily="32" charset="2"/>
              </a:rPr>
              <a:t>The worst case is an </a:t>
            </a:r>
            <a:r>
              <a:rPr lang="en-US" sz="2400" dirty="0" smtClean="0">
                <a:solidFill>
                  <a:srgbClr val="000000"/>
                </a:solidFill>
                <a:ea typeface="DejaVu Sans" pitchFamily="32" charset="2"/>
                <a:cs typeface="DejaVu Sans" pitchFamily="32" charset="2"/>
              </a:rPr>
              <a:t>list </a:t>
            </a:r>
            <a:r>
              <a:rPr lang="en-US" sz="2400" dirty="0">
                <a:solidFill>
                  <a:srgbClr val="000000"/>
                </a:solidFill>
                <a:ea typeface="DejaVu Sans" pitchFamily="32" charset="2"/>
                <a:cs typeface="DejaVu Sans" pitchFamily="32" charset="2"/>
              </a:rPr>
              <a:t>sorted in reverse order, as every execution of the inner loop will have to scan and shift the entire sorted section of the </a:t>
            </a:r>
            <a:r>
              <a:rPr lang="en-US" sz="2400" dirty="0" smtClean="0">
                <a:solidFill>
                  <a:srgbClr val="000000"/>
                </a:solidFill>
                <a:ea typeface="DejaVu Sans" pitchFamily="32" charset="2"/>
                <a:cs typeface="DejaVu Sans" pitchFamily="32" charset="2"/>
              </a:rPr>
              <a:t>list </a:t>
            </a:r>
            <a:r>
              <a:rPr lang="en-US" sz="2400" dirty="0">
                <a:solidFill>
                  <a:srgbClr val="000000"/>
                </a:solidFill>
                <a:ea typeface="DejaVu Sans" pitchFamily="32" charset="2"/>
                <a:cs typeface="DejaVu Sans" pitchFamily="32" charset="2"/>
              </a:rPr>
              <a:t>before inserting the next </a:t>
            </a:r>
            <a:r>
              <a:rPr lang="en-US" sz="2400" dirty="0" smtClean="0">
                <a:solidFill>
                  <a:srgbClr val="000000"/>
                </a:solidFill>
                <a:ea typeface="DejaVu Sans" pitchFamily="32" charset="2"/>
                <a:cs typeface="DejaVu Sans" pitchFamily="32" charset="2"/>
              </a:rPr>
              <a:t>element</a:t>
            </a:r>
            <a:endParaRPr lang="en-US" sz="2400" dirty="0">
              <a:solidFill>
                <a:srgbClr val="000000"/>
              </a:solidFill>
              <a:ea typeface="DejaVu Sans" pitchFamily="32" charset="2"/>
              <a:cs typeface="DejaVu Sans" pitchFamily="32" charset="2"/>
            </a:endParaRPr>
          </a:p>
          <a:p>
            <a:pPr marL="330200" indent="-330200" algn="just">
              <a:lnSpc>
                <a:spcPct val="90000"/>
              </a:lnSpc>
              <a:spcBef>
                <a:spcPts val="600"/>
              </a:spcBef>
              <a:buFont typeface="Times New Roman" pitchFamily="16" charset="0"/>
              <a:buBlip>
                <a:blip r:embed="rId3"/>
              </a:buBlip>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pPr>
            <a:r>
              <a:rPr lang="en-US" sz="2400" dirty="0" smtClean="0">
                <a:solidFill>
                  <a:srgbClr val="000000"/>
                </a:solidFill>
                <a:ea typeface="DejaVu Sans" pitchFamily="32" charset="2"/>
                <a:cs typeface="DejaVu Sans" pitchFamily="32" charset="2"/>
              </a:rPr>
              <a:t>Insertion </a:t>
            </a:r>
            <a:r>
              <a:rPr lang="en-US" sz="2400" dirty="0">
                <a:solidFill>
                  <a:srgbClr val="000000"/>
                </a:solidFill>
                <a:ea typeface="DejaVu Sans" pitchFamily="32" charset="2"/>
                <a:cs typeface="DejaVu Sans" pitchFamily="32" charset="2"/>
              </a:rPr>
              <a:t>sort takes O(</a:t>
            </a:r>
            <a:r>
              <a:rPr lang="en-US" sz="2400" i="1" dirty="0">
                <a:solidFill>
                  <a:srgbClr val="000000"/>
                </a:solidFill>
                <a:ea typeface="DejaVu Sans" pitchFamily="32" charset="2"/>
                <a:cs typeface="DejaVu Sans" pitchFamily="32" charset="2"/>
              </a:rPr>
              <a:t>n</a:t>
            </a:r>
            <a:r>
              <a:rPr lang="en-US" sz="2400" baseline="30000" dirty="0">
                <a:solidFill>
                  <a:srgbClr val="000000"/>
                </a:solidFill>
                <a:ea typeface="DejaVu Sans" pitchFamily="32" charset="2"/>
                <a:cs typeface="DejaVu Sans" pitchFamily="32" charset="2"/>
              </a:rPr>
              <a:t>2</a:t>
            </a:r>
            <a:r>
              <a:rPr lang="en-US" sz="2400" dirty="0">
                <a:solidFill>
                  <a:srgbClr val="000000"/>
                </a:solidFill>
                <a:ea typeface="DejaVu Sans" pitchFamily="32" charset="2"/>
                <a:cs typeface="DejaVu Sans" pitchFamily="32" charset="2"/>
              </a:rPr>
              <a:t>) time in the worst case as well as in the average case, which makes it impractical for sorting large numbers of </a:t>
            </a:r>
            <a:r>
              <a:rPr lang="en-US" sz="2400" dirty="0" smtClean="0">
                <a:solidFill>
                  <a:srgbClr val="000000"/>
                </a:solidFill>
                <a:ea typeface="DejaVu Sans" pitchFamily="32" charset="2"/>
                <a:cs typeface="DejaVu Sans" pitchFamily="32" charset="2"/>
              </a:rPr>
              <a:t>elements</a:t>
            </a:r>
            <a:endParaRPr lang="en-US" sz="2400" dirty="0">
              <a:solidFill>
                <a:srgbClr val="000000"/>
              </a:solidFill>
              <a:ea typeface="DejaVu Sans" pitchFamily="32" charset="2"/>
              <a:cs typeface="DejaVu Sans" pitchFamily="32" charset="2"/>
            </a:endParaRPr>
          </a:p>
          <a:p>
            <a:pPr marL="330200" indent="-330200" algn="just">
              <a:lnSpc>
                <a:spcPct val="90000"/>
              </a:lnSpc>
              <a:spcBef>
                <a:spcPts val="600"/>
              </a:spcBef>
              <a:buFont typeface="Times New Roman" pitchFamily="16" charset="0"/>
              <a:buBlip>
                <a:blip r:embed="rId3"/>
              </a:buBlip>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pPr>
            <a:r>
              <a:rPr lang="en-US" sz="2400" dirty="0" smtClean="0">
                <a:solidFill>
                  <a:srgbClr val="000000"/>
                </a:solidFill>
                <a:ea typeface="DejaVu Sans" pitchFamily="32" charset="2"/>
                <a:cs typeface="DejaVu Sans" pitchFamily="32" charset="2"/>
              </a:rPr>
              <a:t>Insertion </a:t>
            </a:r>
            <a:r>
              <a:rPr lang="en-US" sz="2400" dirty="0">
                <a:solidFill>
                  <a:srgbClr val="000000"/>
                </a:solidFill>
                <a:ea typeface="DejaVu Sans" pitchFamily="32" charset="2"/>
                <a:cs typeface="DejaVu Sans" pitchFamily="32" charset="2"/>
              </a:rPr>
              <a:t>sort's inner loop is very fast, which often makes it one of the fastest algorithms for sorting small numbers of elements, typically less than 10 or </a:t>
            </a:r>
            <a:r>
              <a:rPr lang="en-US" sz="2400" dirty="0" smtClean="0">
                <a:solidFill>
                  <a:srgbClr val="000000"/>
                </a:solidFill>
                <a:ea typeface="DejaVu Sans" pitchFamily="32" charset="2"/>
                <a:cs typeface="DejaVu Sans" pitchFamily="32" charset="2"/>
              </a:rPr>
              <a:t>so</a:t>
            </a:r>
            <a:endParaRPr lang="en-US" sz="2400" dirty="0">
              <a:solidFill>
                <a:srgbClr val="000000"/>
              </a:solidFill>
              <a:ea typeface="DejaVu Sans" pitchFamily="32" charset="2"/>
              <a:cs typeface="DejaVu Sans" pitchFamily="32" charset="2"/>
            </a:endParaRPr>
          </a:p>
          <a:p>
            <a:pPr marL="330200" indent="-330200" algn="just">
              <a:lnSpc>
                <a:spcPct val="90000"/>
              </a:lnSpc>
              <a:spcBef>
                <a:spcPts val="600"/>
              </a:spcBef>
              <a:buClrTx/>
              <a:buFontTx/>
              <a:buNone/>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pPr>
            <a:endParaRPr lang="en-US" dirty="0">
              <a:solidFill>
                <a:srgbClr val="000000"/>
              </a:solidFill>
              <a:ea typeface="DejaVu Sans" pitchFamily="32" charset="2"/>
              <a:cs typeface="DejaVu Sans" pitchFamily="32" charset="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p:cNvSpPr>
            <a:spLocks noGrp="1" noChangeArrowheads="1"/>
          </p:cNvSpPr>
          <p:nvPr>
            <p:ph type="title"/>
          </p:nvPr>
        </p:nvSpPr>
        <p:spPr>
          <a:xfrm>
            <a:off x="495300" y="381001"/>
            <a:ext cx="8903362" cy="754063"/>
          </a:xfrm>
          <a:prstGeom prst="rect">
            <a:avLst/>
          </a:prstGeo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4000" dirty="0" smtClean="0">
                <a:latin typeface="Calibri" pitchFamily="34" charset="0"/>
                <a:cs typeface="Times New Roman" pitchFamily="18" charset="0"/>
              </a:rPr>
              <a:t>Objectives</a:t>
            </a:r>
            <a:endParaRPr lang="en-GB" sz="2400" dirty="0" smtClean="0">
              <a:latin typeface="Calibri" pitchFamily="34" charset="0"/>
              <a:cs typeface="Times New Roman" pitchFamily="18" charset="0"/>
            </a:endParaRPr>
          </a:p>
        </p:txBody>
      </p:sp>
      <p:sp>
        <p:nvSpPr>
          <p:cNvPr id="6147" name="Rectangle 2"/>
          <p:cNvSpPr>
            <a:spLocks noGrp="1" noChangeArrowheads="1"/>
          </p:cNvSpPr>
          <p:nvPr>
            <p:ph idx="1"/>
          </p:nvPr>
        </p:nvSpPr>
        <p:spPr>
          <a:xfrm>
            <a:off x="495300" y="1447800"/>
            <a:ext cx="8903362" cy="4667250"/>
          </a:xfrm>
          <a:prstGeom prst="rect">
            <a:avLst/>
          </a:prstGeom>
        </p:spPr>
        <p:txBody>
          <a:bodyPr/>
          <a:lstStyle/>
          <a:p>
            <a:pPr algn="jus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400" dirty="0" smtClean="0">
                <a:latin typeface="Calibri" pitchFamily="34" charset="0"/>
                <a:cs typeface="Times New Roman" pitchFamily="18" charset="0"/>
              </a:rPr>
              <a:t>At the end of this lecture, student will be able to</a:t>
            </a:r>
          </a:p>
          <a:p>
            <a:pPr lvl="1" algn="jus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200" dirty="0" smtClean="0">
                <a:latin typeface="Calibri" pitchFamily="34" charset="0"/>
                <a:cs typeface="Times New Roman" pitchFamily="18" charset="0"/>
              </a:rPr>
              <a:t>Apply the general strategies of sorting in a list of elements</a:t>
            </a:r>
          </a:p>
          <a:p>
            <a:pPr lvl="1" algn="jus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200" dirty="0" smtClean="0">
                <a:latin typeface="Calibri" pitchFamily="34" charset="0"/>
                <a:cs typeface="Times New Roman" pitchFamily="18" charset="0"/>
              </a:rPr>
              <a:t>Identify the various requirements that demand different strategies of sorting</a:t>
            </a: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742950" y="304800"/>
            <a:ext cx="8705850" cy="838200"/>
          </a:xfrm>
          <a:prstGeom prst="rect">
            <a:avLst/>
          </a:prstGeom>
          <a:noFill/>
          <a:ln w="9525">
            <a:noFill/>
            <a:round/>
            <a:headEnd/>
            <a:tailEnd/>
          </a:ln>
          <a:effectLst/>
        </p:spPr>
        <p:txBody>
          <a:bodyPr lIns="90000" tIns="46800" rIns="90000" bIns="468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dirty="0">
                <a:solidFill>
                  <a:srgbClr val="000000"/>
                </a:solidFill>
                <a:ea typeface="DejaVu Sans" pitchFamily="32" charset="2"/>
                <a:cs typeface="DejaVu Sans" pitchFamily="32" charset="2"/>
              </a:rPr>
              <a:t>Time </a:t>
            </a:r>
            <a:r>
              <a:rPr lang="en-US" sz="4000" dirty="0" smtClean="0">
                <a:solidFill>
                  <a:srgbClr val="000000"/>
                </a:solidFill>
                <a:ea typeface="DejaVu Sans" pitchFamily="32" charset="2"/>
                <a:cs typeface="DejaVu Sans" pitchFamily="32" charset="2"/>
              </a:rPr>
              <a:t>Complexities of Sorting Algorithms</a:t>
            </a:r>
            <a:endParaRPr lang="en-US" sz="4000" dirty="0">
              <a:solidFill>
                <a:srgbClr val="000000"/>
              </a:solidFill>
              <a:ea typeface="DejaVu Sans" pitchFamily="32" charset="2"/>
              <a:cs typeface="DejaVu Sans" pitchFamily="32" charset="2"/>
            </a:endParaRPr>
          </a:p>
        </p:txBody>
      </p:sp>
      <p:graphicFrame>
        <p:nvGraphicFramePr>
          <p:cNvPr id="49155" name="Group 3"/>
          <p:cNvGraphicFramePr>
            <a:graphicFrameLocks noGrp="1"/>
          </p:cNvGraphicFramePr>
          <p:nvPr>
            <p:extLst>
              <p:ext uri="{D42A27DB-BD31-4B8C-83A1-F6EECF244321}">
                <p14:modId xmlns:p14="http://schemas.microsoft.com/office/powerpoint/2010/main" val="930897434"/>
              </p:ext>
            </p:extLst>
          </p:nvPr>
        </p:nvGraphicFramePr>
        <p:xfrm>
          <a:off x="914400" y="1676400"/>
          <a:ext cx="7971235" cy="3761608"/>
        </p:xfrm>
        <a:graphic>
          <a:graphicData uri="http://schemas.openxmlformats.org/drawingml/2006/table">
            <a:tbl>
              <a:tblPr/>
              <a:tblGrid>
                <a:gridCol w="1991519"/>
                <a:gridCol w="1994958"/>
                <a:gridCol w="1993239"/>
                <a:gridCol w="1991519"/>
              </a:tblGrid>
              <a:tr h="800100">
                <a:tc>
                  <a:txBody>
                    <a:bodyPr/>
                    <a:lstStyle/>
                    <a:p>
                      <a:pPr marL="0" marR="0" lvl="0" indent="0" algn="ctr" defTabSz="449263" rtl="0" eaLnBrk="1" fontAlgn="base" latinLnBrk="0" hangingPunct="1">
                        <a:lnSpc>
                          <a:spcPct val="56000"/>
                        </a:lnSpc>
                        <a:spcBef>
                          <a:spcPts val="6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2400" b="1" i="0" u="none" strike="noStrike" cap="none" normalizeH="0" baseline="0" dirty="0" smtClean="0">
                          <a:ln>
                            <a:noFill/>
                          </a:ln>
                          <a:solidFill>
                            <a:srgbClr val="000000"/>
                          </a:solidFill>
                          <a:effectLst/>
                          <a:latin typeface="Calibri" pitchFamily="34" charset="0"/>
                          <a:ea typeface="DejaVu Sans" pitchFamily="32" charset="2"/>
                          <a:cs typeface="DejaVu Sans" pitchFamily="32" charset="2"/>
                        </a:rPr>
                        <a:t>Algorithm</a:t>
                      </a:r>
                    </a:p>
                  </a:txBody>
                  <a:tcPr marL="97500" marR="97500" marT="688751" marB="46800" horzOverflow="overflow">
                    <a:lnL>
                      <a:noFill/>
                    </a:lnL>
                    <a:lnR>
                      <a:noFill/>
                    </a:lnR>
                    <a:lnT>
                      <a:noFill/>
                    </a:lnT>
                    <a:lnB>
                      <a:noFill/>
                    </a:lnB>
                    <a:lnTlToBr>
                      <a:noFill/>
                    </a:lnTlToBr>
                    <a:lnBlToTr>
                      <a:noFill/>
                    </a:lnBlToTr>
                    <a:solidFill>
                      <a:srgbClr val="99FF33"/>
                    </a:solidFill>
                  </a:tcPr>
                </a:tc>
                <a:tc>
                  <a:txBody>
                    <a:bodyPr/>
                    <a:lstStyle/>
                    <a:p>
                      <a:pPr marL="0" marR="0" lvl="0" indent="0" algn="ctr" defTabSz="449263" rtl="0" eaLnBrk="1" fontAlgn="base" latinLnBrk="0" hangingPunct="1">
                        <a:lnSpc>
                          <a:spcPct val="56000"/>
                        </a:lnSpc>
                        <a:spcBef>
                          <a:spcPts val="6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2400" b="1" i="0" u="none" strike="noStrike" cap="none" normalizeH="0" baseline="0" dirty="0" smtClean="0">
                          <a:ln>
                            <a:noFill/>
                          </a:ln>
                          <a:solidFill>
                            <a:srgbClr val="000000"/>
                          </a:solidFill>
                          <a:effectLst/>
                          <a:latin typeface="Calibri" pitchFamily="34" charset="0"/>
                          <a:ea typeface="DejaVu Sans" pitchFamily="32" charset="2"/>
                          <a:cs typeface="DejaVu Sans" pitchFamily="32" charset="2"/>
                        </a:rPr>
                        <a:t>Best</a:t>
                      </a:r>
                    </a:p>
                  </a:txBody>
                  <a:tcPr marL="97500" marR="97500" marT="688751" marB="46800" horzOverflow="overflow">
                    <a:lnL>
                      <a:noFill/>
                    </a:lnL>
                    <a:lnR>
                      <a:noFill/>
                    </a:lnR>
                    <a:lnT>
                      <a:noFill/>
                    </a:lnT>
                    <a:lnB>
                      <a:noFill/>
                    </a:lnB>
                    <a:lnTlToBr>
                      <a:noFill/>
                    </a:lnTlToBr>
                    <a:lnBlToTr>
                      <a:noFill/>
                    </a:lnBlToTr>
                    <a:solidFill>
                      <a:srgbClr val="99FF33"/>
                    </a:solidFill>
                  </a:tcPr>
                </a:tc>
                <a:tc>
                  <a:txBody>
                    <a:bodyPr/>
                    <a:lstStyle/>
                    <a:p>
                      <a:pPr marL="0" marR="0" lvl="0" indent="0" algn="ctr" defTabSz="449263" rtl="0" eaLnBrk="1" fontAlgn="base" latinLnBrk="0" hangingPunct="1">
                        <a:lnSpc>
                          <a:spcPct val="56000"/>
                        </a:lnSpc>
                        <a:spcBef>
                          <a:spcPts val="6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2400" b="1" i="0" u="none" strike="noStrike" cap="none" normalizeH="0" baseline="0" dirty="0" smtClean="0">
                          <a:ln>
                            <a:noFill/>
                          </a:ln>
                          <a:solidFill>
                            <a:srgbClr val="000000"/>
                          </a:solidFill>
                          <a:effectLst/>
                          <a:latin typeface="Calibri" pitchFamily="34" charset="0"/>
                          <a:ea typeface="DejaVu Sans" pitchFamily="32" charset="2"/>
                          <a:cs typeface="DejaVu Sans" pitchFamily="32" charset="2"/>
                        </a:rPr>
                        <a:t>Average</a:t>
                      </a:r>
                    </a:p>
                  </a:txBody>
                  <a:tcPr marL="97500" marR="97500" marT="688751" marB="46800" horzOverflow="overflow">
                    <a:lnL>
                      <a:noFill/>
                    </a:lnL>
                    <a:lnR>
                      <a:noFill/>
                    </a:lnR>
                    <a:lnT>
                      <a:noFill/>
                    </a:lnT>
                    <a:lnB>
                      <a:noFill/>
                    </a:lnB>
                    <a:lnTlToBr>
                      <a:noFill/>
                    </a:lnTlToBr>
                    <a:lnBlToTr>
                      <a:noFill/>
                    </a:lnBlToTr>
                    <a:solidFill>
                      <a:srgbClr val="99FF33"/>
                    </a:solidFill>
                  </a:tcPr>
                </a:tc>
                <a:tc>
                  <a:txBody>
                    <a:bodyPr/>
                    <a:lstStyle/>
                    <a:p>
                      <a:pPr marL="0" marR="0" lvl="0" indent="0" algn="ctr" defTabSz="449263" rtl="0" eaLnBrk="1" fontAlgn="base" latinLnBrk="0" hangingPunct="1">
                        <a:lnSpc>
                          <a:spcPct val="56000"/>
                        </a:lnSpc>
                        <a:spcBef>
                          <a:spcPts val="6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2400" b="1" i="0" u="none" strike="noStrike" cap="none" normalizeH="0" baseline="0" dirty="0" smtClean="0">
                          <a:ln>
                            <a:noFill/>
                          </a:ln>
                          <a:solidFill>
                            <a:srgbClr val="000000"/>
                          </a:solidFill>
                          <a:effectLst/>
                          <a:latin typeface="Calibri" pitchFamily="34" charset="0"/>
                          <a:ea typeface="DejaVu Sans" pitchFamily="32" charset="2"/>
                          <a:cs typeface="DejaVu Sans" pitchFamily="32" charset="2"/>
                        </a:rPr>
                        <a:t>Worst</a:t>
                      </a:r>
                    </a:p>
                  </a:txBody>
                  <a:tcPr marL="97500" marR="97500" marT="688751" marB="46800" horzOverflow="overflow">
                    <a:lnL>
                      <a:noFill/>
                    </a:lnL>
                    <a:lnR>
                      <a:noFill/>
                    </a:lnR>
                    <a:lnT>
                      <a:noFill/>
                    </a:lnT>
                    <a:lnB>
                      <a:noFill/>
                    </a:lnB>
                    <a:lnTlToBr>
                      <a:noFill/>
                    </a:lnTlToBr>
                    <a:lnBlToTr>
                      <a:noFill/>
                    </a:lnBlToTr>
                    <a:solidFill>
                      <a:srgbClr val="99FF33"/>
                    </a:solidFill>
                  </a:tcPr>
                </a:tc>
              </a:tr>
              <a:tr h="800100">
                <a:tc>
                  <a:txBody>
                    <a:bodyPr/>
                    <a:lstStyle/>
                    <a:p>
                      <a:pPr marL="0" marR="0" lvl="0" indent="0" algn="ctr" defTabSz="449263" rtl="0" eaLnBrk="1" fontAlgn="base" latinLnBrk="0" hangingPunct="1">
                        <a:lnSpc>
                          <a:spcPct val="56000"/>
                        </a:lnSpc>
                        <a:spcBef>
                          <a:spcPts val="6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2400" b="0" i="0" u="none" strike="noStrike" cap="none" normalizeH="0" baseline="0" dirty="0" smtClean="0">
                          <a:ln>
                            <a:noFill/>
                          </a:ln>
                          <a:solidFill>
                            <a:srgbClr val="000000"/>
                          </a:solidFill>
                          <a:effectLst/>
                          <a:latin typeface="Calibri" pitchFamily="34" charset="0"/>
                          <a:ea typeface="DejaVu Sans" pitchFamily="32" charset="2"/>
                          <a:cs typeface="DejaVu Sans" pitchFamily="32" charset="2"/>
                        </a:rPr>
                        <a:t>Bubble Sort</a:t>
                      </a:r>
                    </a:p>
                  </a:txBody>
                  <a:tcPr marL="97500" marR="97500" marT="624671" marB="46800"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449263" rtl="0" eaLnBrk="1" fontAlgn="base" latinLnBrk="0" hangingPunct="1">
                        <a:lnSpc>
                          <a:spcPct val="56000"/>
                        </a:lnSpc>
                        <a:spcBef>
                          <a:spcPts val="6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2400" b="0" i="0" u="none" strike="noStrike" cap="none" normalizeH="0" baseline="0" dirty="0" smtClean="0">
                          <a:ln>
                            <a:noFill/>
                          </a:ln>
                          <a:solidFill>
                            <a:srgbClr val="000000"/>
                          </a:solidFill>
                          <a:effectLst/>
                          <a:latin typeface="Calibri" pitchFamily="34" charset="0"/>
                          <a:ea typeface="DejaVu Sans" pitchFamily="32" charset="2"/>
                          <a:cs typeface="DejaVu Sans" pitchFamily="32" charset="2"/>
                        </a:rPr>
                        <a:t>O(n)</a:t>
                      </a:r>
                    </a:p>
                  </a:txBody>
                  <a:tcPr marL="97500" marR="97500" marT="688751" marB="46800"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449263" rtl="0" eaLnBrk="1" fontAlgn="base" latinLnBrk="0" hangingPunct="1">
                        <a:lnSpc>
                          <a:spcPct val="56000"/>
                        </a:lnSpc>
                        <a:spcBef>
                          <a:spcPts val="6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2400" b="0" i="0" u="none" strike="noStrike" cap="none" normalizeH="0" baseline="0" dirty="0" smtClean="0">
                          <a:ln>
                            <a:noFill/>
                          </a:ln>
                          <a:solidFill>
                            <a:srgbClr val="000000"/>
                          </a:solidFill>
                          <a:effectLst/>
                          <a:latin typeface="Calibri" pitchFamily="34" charset="0"/>
                          <a:ea typeface="DejaVu Sans" pitchFamily="32" charset="2"/>
                          <a:cs typeface="DejaVu Sans" pitchFamily="32" charset="2"/>
                        </a:rPr>
                        <a:t>--</a:t>
                      </a:r>
                    </a:p>
                  </a:txBody>
                  <a:tcPr marL="97500" marR="97500" marT="688751" marB="46800"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449263" rtl="0" eaLnBrk="1" fontAlgn="base" latinLnBrk="0" hangingPunct="1">
                        <a:lnSpc>
                          <a:spcPct val="56000"/>
                        </a:lnSpc>
                        <a:spcBef>
                          <a:spcPts val="6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2400" b="0" i="0" u="none" strike="noStrike" cap="none" normalizeH="0" baseline="0" dirty="0" smtClean="0">
                          <a:ln>
                            <a:noFill/>
                          </a:ln>
                          <a:solidFill>
                            <a:srgbClr val="000000"/>
                          </a:solidFill>
                          <a:effectLst/>
                          <a:latin typeface="Calibri" pitchFamily="34" charset="0"/>
                          <a:ea typeface="DejaVu Sans" pitchFamily="32" charset="2"/>
                          <a:cs typeface="DejaVu Sans" pitchFamily="32" charset="2"/>
                        </a:rPr>
                        <a:t>O(n2)</a:t>
                      </a:r>
                    </a:p>
                  </a:txBody>
                  <a:tcPr marL="97500" marR="97500" marT="688751" marB="46800" horzOverflow="overflow">
                    <a:lnL>
                      <a:noFill/>
                    </a:lnL>
                    <a:lnR>
                      <a:noFill/>
                    </a:lnR>
                    <a:lnT>
                      <a:noFill/>
                    </a:lnT>
                    <a:lnB>
                      <a:noFill/>
                    </a:lnB>
                    <a:lnTlToBr>
                      <a:noFill/>
                    </a:lnTlToBr>
                    <a:lnBlToTr>
                      <a:noFill/>
                    </a:lnBlToTr>
                    <a:solidFill>
                      <a:srgbClr val="FFFFFF"/>
                    </a:solidFill>
                  </a:tcPr>
                </a:tc>
              </a:tr>
              <a:tr h="800100">
                <a:tc>
                  <a:txBody>
                    <a:bodyPr/>
                    <a:lstStyle/>
                    <a:p>
                      <a:pPr marL="0" marR="0" lvl="0" indent="0" algn="ctr" defTabSz="449263" rtl="0" eaLnBrk="1" fontAlgn="base" latinLnBrk="0" hangingPunct="1">
                        <a:lnSpc>
                          <a:spcPct val="56000"/>
                        </a:lnSpc>
                        <a:spcBef>
                          <a:spcPts val="6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2400" b="0" i="0" u="none" strike="noStrike" cap="none" normalizeH="0" baseline="0" dirty="0" smtClean="0">
                          <a:ln>
                            <a:noFill/>
                          </a:ln>
                          <a:solidFill>
                            <a:srgbClr val="000000"/>
                          </a:solidFill>
                          <a:effectLst/>
                          <a:latin typeface="Calibri" pitchFamily="34" charset="0"/>
                          <a:ea typeface="DejaVu Sans" pitchFamily="32" charset="2"/>
                          <a:cs typeface="DejaVu Sans" pitchFamily="32" charset="2"/>
                        </a:rPr>
                        <a:t>Selection Sort</a:t>
                      </a:r>
                    </a:p>
                  </a:txBody>
                  <a:tcPr marL="97500" marR="97500" marT="624671" marB="46800"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449263" rtl="0" eaLnBrk="1" fontAlgn="base" latinLnBrk="0" hangingPunct="1">
                        <a:lnSpc>
                          <a:spcPct val="56000"/>
                        </a:lnSpc>
                        <a:spcBef>
                          <a:spcPts val="6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2400" b="0" i="0" u="none" strike="noStrike" cap="none" normalizeH="0" baseline="0" dirty="0" smtClean="0">
                          <a:ln>
                            <a:noFill/>
                          </a:ln>
                          <a:solidFill>
                            <a:srgbClr val="000000"/>
                          </a:solidFill>
                          <a:effectLst/>
                          <a:latin typeface="Calibri" pitchFamily="34" charset="0"/>
                          <a:ea typeface="DejaVu Sans" pitchFamily="32" charset="2"/>
                          <a:cs typeface="DejaVu Sans" pitchFamily="32" charset="2"/>
                        </a:rPr>
                        <a:t>O(n2)</a:t>
                      </a:r>
                    </a:p>
                  </a:txBody>
                  <a:tcPr marL="97500" marR="97500" marT="688751" marB="46800"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449263" rtl="0" eaLnBrk="1" fontAlgn="base" latinLnBrk="0" hangingPunct="1">
                        <a:lnSpc>
                          <a:spcPct val="56000"/>
                        </a:lnSpc>
                        <a:spcBef>
                          <a:spcPts val="6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2400" b="0" i="0" u="none" strike="noStrike" cap="none" normalizeH="0" baseline="0" dirty="0" smtClean="0">
                          <a:ln>
                            <a:noFill/>
                          </a:ln>
                          <a:solidFill>
                            <a:srgbClr val="000000"/>
                          </a:solidFill>
                          <a:effectLst/>
                          <a:latin typeface="Calibri" pitchFamily="34" charset="0"/>
                          <a:ea typeface="DejaVu Sans" pitchFamily="32" charset="2"/>
                          <a:cs typeface="DejaVu Sans" pitchFamily="32" charset="2"/>
                        </a:rPr>
                        <a:t>O(n2)</a:t>
                      </a:r>
                    </a:p>
                  </a:txBody>
                  <a:tcPr marL="97500" marR="97500" marT="688751" marB="46800"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449263" rtl="0" eaLnBrk="1" fontAlgn="base" latinLnBrk="0" hangingPunct="1">
                        <a:lnSpc>
                          <a:spcPct val="56000"/>
                        </a:lnSpc>
                        <a:spcBef>
                          <a:spcPts val="6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2400" b="0" i="0" u="none" strike="noStrike" cap="none" normalizeH="0" baseline="0" dirty="0" smtClean="0">
                          <a:ln>
                            <a:noFill/>
                          </a:ln>
                          <a:solidFill>
                            <a:srgbClr val="000000"/>
                          </a:solidFill>
                          <a:effectLst/>
                          <a:latin typeface="Calibri" pitchFamily="34" charset="0"/>
                          <a:ea typeface="DejaVu Sans" pitchFamily="32" charset="2"/>
                          <a:cs typeface="DejaVu Sans" pitchFamily="32" charset="2"/>
                        </a:rPr>
                        <a:t>O(n2)</a:t>
                      </a:r>
                    </a:p>
                  </a:txBody>
                  <a:tcPr marL="97500" marR="97500" marT="688751" marB="46800" horzOverflow="overflow">
                    <a:lnL>
                      <a:noFill/>
                    </a:lnL>
                    <a:lnR>
                      <a:noFill/>
                    </a:lnR>
                    <a:lnT>
                      <a:noFill/>
                    </a:lnT>
                    <a:lnB>
                      <a:noFill/>
                    </a:lnB>
                    <a:lnTlToBr>
                      <a:noFill/>
                    </a:lnTlToBr>
                    <a:lnBlToTr>
                      <a:noFill/>
                    </a:lnBlToTr>
                    <a:solidFill>
                      <a:srgbClr val="FFFFFF"/>
                    </a:solidFill>
                  </a:tcPr>
                </a:tc>
              </a:tr>
              <a:tr h="800100">
                <a:tc>
                  <a:txBody>
                    <a:bodyPr/>
                    <a:lstStyle/>
                    <a:p>
                      <a:pPr marL="0" marR="0" lvl="0" indent="0" algn="ctr" defTabSz="449263" rtl="0" eaLnBrk="1" fontAlgn="base" latinLnBrk="0" hangingPunct="1">
                        <a:lnSpc>
                          <a:spcPct val="56000"/>
                        </a:lnSpc>
                        <a:spcBef>
                          <a:spcPts val="6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2400" b="0" i="0" u="none" strike="noStrike" cap="none" normalizeH="0" baseline="0" dirty="0" smtClean="0">
                          <a:ln>
                            <a:noFill/>
                          </a:ln>
                          <a:solidFill>
                            <a:srgbClr val="000000"/>
                          </a:solidFill>
                          <a:effectLst/>
                          <a:latin typeface="Calibri" pitchFamily="34" charset="0"/>
                          <a:ea typeface="DejaVu Sans" pitchFamily="32" charset="2"/>
                          <a:cs typeface="DejaVu Sans" pitchFamily="32" charset="2"/>
                        </a:rPr>
                        <a:t>Insertion Sort</a:t>
                      </a:r>
                    </a:p>
                  </a:txBody>
                  <a:tcPr marL="97500" marR="97500" marT="624671" marB="46800"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449263" rtl="0" eaLnBrk="1" fontAlgn="base" latinLnBrk="0" hangingPunct="1">
                        <a:lnSpc>
                          <a:spcPct val="56000"/>
                        </a:lnSpc>
                        <a:spcBef>
                          <a:spcPts val="6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2400" b="0" i="0" u="none" strike="noStrike" cap="none" normalizeH="0" baseline="0" dirty="0" smtClean="0">
                          <a:ln>
                            <a:noFill/>
                          </a:ln>
                          <a:solidFill>
                            <a:srgbClr val="000000"/>
                          </a:solidFill>
                          <a:effectLst/>
                          <a:latin typeface="Calibri" pitchFamily="34" charset="0"/>
                          <a:ea typeface="DejaVu Sans" pitchFamily="32" charset="2"/>
                          <a:cs typeface="DejaVu Sans" pitchFamily="32" charset="2"/>
                        </a:rPr>
                        <a:t>O(n)</a:t>
                      </a:r>
                    </a:p>
                  </a:txBody>
                  <a:tcPr marL="97500" marR="97500" marT="688751" marB="46800"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449263" rtl="0" eaLnBrk="1" fontAlgn="base" latinLnBrk="0" hangingPunct="1">
                        <a:lnSpc>
                          <a:spcPct val="56000"/>
                        </a:lnSpc>
                        <a:spcBef>
                          <a:spcPts val="6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2400" b="0" i="0" u="none" strike="noStrike" cap="none" normalizeH="0" baseline="0" dirty="0" smtClean="0">
                          <a:ln>
                            <a:noFill/>
                          </a:ln>
                          <a:solidFill>
                            <a:srgbClr val="000000"/>
                          </a:solidFill>
                          <a:effectLst/>
                          <a:latin typeface="Calibri" pitchFamily="34" charset="0"/>
                          <a:ea typeface="DejaVu Sans" pitchFamily="32" charset="2"/>
                          <a:cs typeface="DejaVu Sans" pitchFamily="32" charset="2"/>
                        </a:rPr>
                        <a:t>O(n + d)</a:t>
                      </a:r>
                    </a:p>
                  </a:txBody>
                  <a:tcPr marL="97500" marR="97500" marT="688751" marB="46800" horzOverflow="overflow">
                    <a:lnL>
                      <a:noFill/>
                    </a:lnL>
                    <a:lnR>
                      <a:noFill/>
                    </a:lnR>
                    <a:lnT>
                      <a:noFill/>
                    </a:lnT>
                    <a:lnB>
                      <a:noFill/>
                    </a:lnB>
                    <a:lnTlToBr>
                      <a:noFill/>
                    </a:lnTlToBr>
                    <a:lnBlToTr>
                      <a:noFill/>
                    </a:lnBlToTr>
                    <a:solidFill>
                      <a:srgbClr val="FFFFFF"/>
                    </a:solidFill>
                  </a:tcPr>
                </a:tc>
                <a:tc>
                  <a:txBody>
                    <a:bodyPr/>
                    <a:lstStyle/>
                    <a:p>
                      <a:pPr marL="0" marR="0" lvl="0" indent="0" algn="ctr" defTabSz="449263" rtl="0" eaLnBrk="1" fontAlgn="base" latinLnBrk="0" hangingPunct="1">
                        <a:lnSpc>
                          <a:spcPct val="56000"/>
                        </a:lnSpc>
                        <a:spcBef>
                          <a:spcPts val="6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2400" b="0" i="0" u="none" strike="noStrike" cap="none" normalizeH="0" baseline="0" dirty="0" smtClean="0">
                          <a:ln>
                            <a:noFill/>
                          </a:ln>
                          <a:solidFill>
                            <a:srgbClr val="000000"/>
                          </a:solidFill>
                          <a:effectLst/>
                          <a:latin typeface="Calibri" pitchFamily="34" charset="0"/>
                          <a:ea typeface="DejaVu Sans" pitchFamily="32" charset="2"/>
                          <a:cs typeface="DejaVu Sans" pitchFamily="32" charset="2"/>
                        </a:rPr>
                        <a:t>O(n2)</a:t>
                      </a:r>
                    </a:p>
                  </a:txBody>
                  <a:tcPr marL="97500" marR="97500" marT="688751" marB="46800" horzOverflow="overflow">
                    <a:lnL>
                      <a:noFill/>
                    </a:lnL>
                    <a:lnR>
                      <a:noFill/>
                    </a:lnR>
                    <a:lnT>
                      <a:noFill/>
                    </a:lnT>
                    <a:lnB>
                      <a:noFill/>
                    </a:lnB>
                    <a:lnTlToBr>
                      <a:noFill/>
                    </a:lnTlToBr>
                    <a:lnBlToTr>
                      <a:noFill/>
                    </a:lnBlToTr>
                    <a:solidFill>
                      <a:srgbClr val="FFFFFF"/>
                    </a:solidFill>
                  </a:tcPr>
                </a:tc>
              </a:tr>
            </a:tbl>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ext Box 1"/>
          <p:cNvSpPr txBox="1">
            <a:spLocks noChangeArrowheads="1"/>
          </p:cNvSpPr>
          <p:nvPr/>
        </p:nvSpPr>
        <p:spPr bwMode="auto">
          <a:xfrm>
            <a:off x="742951" y="146050"/>
            <a:ext cx="8416660" cy="1235075"/>
          </a:xfrm>
          <a:prstGeom prst="rect">
            <a:avLst/>
          </a:prstGeom>
          <a:noFill/>
          <a:ln w="9525">
            <a:noFill/>
            <a:round/>
            <a:headEnd/>
            <a:tailEnd/>
          </a:ln>
          <a:effectLst/>
        </p:spPr>
        <p:txBody>
          <a:bodyPr lIns="90000" tIns="46800" rIns="90000" bIns="468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dirty="0" smtClean="0">
                <a:latin typeface="Calibri" pitchFamily="34" charset="0"/>
                <a:ea typeface="+mj-ea"/>
                <a:cs typeface="Times New Roman" pitchFamily="18" charset="0"/>
              </a:rPr>
              <a:t>Summary</a:t>
            </a:r>
          </a:p>
        </p:txBody>
      </p:sp>
      <p:sp>
        <p:nvSpPr>
          <p:cNvPr id="67586" name="Text Box 2"/>
          <p:cNvSpPr txBox="1">
            <a:spLocks noChangeArrowheads="1"/>
          </p:cNvSpPr>
          <p:nvPr/>
        </p:nvSpPr>
        <p:spPr bwMode="auto">
          <a:xfrm>
            <a:off x="742951" y="1357313"/>
            <a:ext cx="8416660" cy="4972050"/>
          </a:xfrm>
          <a:prstGeom prst="rect">
            <a:avLst/>
          </a:prstGeom>
          <a:noFill/>
          <a:ln w="9525">
            <a:noFill/>
            <a:round/>
            <a:headEnd/>
            <a:tailEnd/>
          </a:ln>
          <a:effectLst/>
        </p:spPr>
        <p:txBody>
          <a:bodyPr lIns="90000" tIns="46800" rIns="90000" bIns="46800"/>
          <a:lstStyle/>
          <a:p>
            <a:pPr marL="342900" indent="-334963" algn="just">
              <a:spcBef>
                <a:spcPts val="800"/>
              </a:spcBef>
              <a:buClrTx/>
              <a:buFont typeface="Arial" pitchFamily="34" charset="0"/>
              <a:buChar cha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pPr>
            <a:r>
              <a:rPr lang="en-US" sz="2400" dirty="0">
                <a:solidFill>
                  <a:srgbClr val="000000"/>
                </a:solidFill>
                <a:ea typeface="DejaVu Sans" pitchFamily="32" charset="2"/>
                <a:cs typeface="DejaVu Sans" pitchFamily="32" charset="2"/>
              </a:rPr>
              <a:t>A sorting algorithm is an algorithm that puts elements of a list in a certain </a:t>
            </a:r>
            <a:r>
              <a:rPr lang="en-US" sz="2400" dirty="0" smtClean="0">
                <a:solidFill>
                  <a:srgbClr val="000000"/>
                </a:solidFill>
                <a:ea typeface="DejaVu Sans" pitchFamily="32" charset="2"/>
                <a:cs typeface="DejaVu Sans" pitchFamily="32" charset="2"/>
              </a:rPr>
              <a:t>order</a:t>
            </a:r>
            <a:endParaRPr lang="en-US" sz="2400" dirty="0">
              <a:solidFill>
                <a:srgbClr val="000000"/>
              </a:solidFill>
              <a:ea typeface="DejaVu Sans" pitchFamily="32" charset="2"/>
              <a:cs typeface="DejaVu Sans" pitchFamily="32" charset="2"/>
            </a:endParaRPr>
          </a:p>
          <a:p>
            <a:pPr marL="342900" indent="-334963" algn="just">
              <a:spcBef>
                <a:spcPts val="800"/>
              </a:spcBef>
              <a:buClrTx/>
              <a:buFont typeface="Arial" pitchFamily="34" charset="0"/>
              <a:buChar cha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pPr>
            <a:r>
              <a:rPr lang="en-US" sz="2400" dirty="0">
                <a:solidFill>
                  <a:srgbClr val="000000"/>
                </a:solidFill>
                <a:ea typeface="DejaVu Sans" pitchFamily="32" charset="2"/>
                <a:cs typeface="DejaVu Sans" pitchFamily="32" charset="2"/>
              </a:rPr>
              <a:t>Bubble sort is a simple sorting </a:t>
            </a:r>
            <a:r>
              <a:rPr lang="en-US" sz="2400" dirty="0" smtClean="0">
                <a:solidFill>
                  <a:srgbClr val="000000"/>
                </a:solidFill>
                <a:ea typeface="DejaVu Sans" pitchFamily="32" charset="2"/>
                <a:cs typeface="DejaVu Sans" pitchFamily="32" charset="2"/>
              </a:rPr>
              <a:t>algorithm which works </a:t>
            </a:r>
            <a:r>
              <a:rPr lang="en-US" sz="2400" dirty="0">
                <a:solidFill>
                  <a:srgbClr val="000000"/>
                </a:solidFill>
                <a:ea typeface="DejaVu Sans" pitchFamily="32" charset="2"/>
                <a:cs typeface="DejaVu Sans" pitchFamily="32" charset="2"/>
              </a:rPr>
              <a:t>by repeatedly stepping through the list to be sorted, comparing two items at a time and swapping them if they are in the wrong </a:t>
            </a:r>
            <a:r>
              <a:rPr lang="en-US" sz="2400" dirty="0" smtClean="0">
                <a:solidFill>
                  <a:srgbClr val="000000"/>
                </a:solidFill>
                <a:ea typeface="DejaVu Sans" pitchFamily="32" charset="2"/>
                <a:cs typeface="DejaVu Sans" pitchFamily="32" charset="2"/>
              </a:rPr>
              <a:t>order</a:t>
            </a:r>
            <a:endParaRPr lang="en-US" sz="2400" dirty="0">
              <a:solidFill>
                <a:srgbClr val="000000"/>
              </a:solidFill>
              <a:ea typeface="DejaVu Sans" pitchFamily="32" charset="2"/>
              <a:cs typeface="DejaVu Sans" pitchFamily="32" charset="2"/>
            </a:endParaRPr>
          </a:p>
          <a:p>
            <a:pPr marL="342900" indent="-334963" algn="just">
              <a:spcBef>
                <a:spcPts val="800"/>
              </a:spcBef>
              <a:buClrTx/>
              <a:buFont typeface="Arial" pitchFamily="34" charset="0"/>
              <a:buChar cha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pPr>
            <a:r>
              <a:rPr lang="en-US" sz="2400" dirty="0">
                <a:solidFill>
                  <a:srgbClr val="000000"/>
                </a:solidFill>
                <a:ea typeface="DejaVu Sans" pitchFamily="32" charset="2"/>
                <a:cs typeface="DejaVu Sans" pitchFamily="32" charset="2"/>
              </a:rPr>
              <a:t>Selection sort is a comparison sort in which the minimum element is exchanged with the first position </a:t>
            </a:r>
            <a:r>
              <a:rPr lang="en-US" sz="2400" dirty="0" smtClean="0">
                <a:solidFill>
                  <a:srgbClr val="000000"/>
                </a:solidFill>
                <a:ea typeface="DejaVu Sans" pitchFamily="32" charset="2"/>
                <a:cs typeface="DejaVu Sans" pitchFamily="32" charset="2"/>
              </a:rPr>
              <a:t>repeatedly  </a:t>
            </a:r>
            <a:endParaRPr lang="en-US" sz="2400" dirty="0">
              <a:solidFill>
                <a:srgbClr val="000000"/>
              </a:solidFill>
              <a:ea typeface="DejaVu Sans" pitchFamily="32" charset="2"/>
              <a:cs typeface="DejaVu Sans" pitchFamily="32" charset="2"/>
            </a:endParaRPr>
          </a:p>
          <a:p>
            <a:pPr marL="342900" indent="-334963" algn="just">
              <a:spcBef>
                <a:spcPts val="800"/>
              </a:spcBef>
              <a:buClrTx/>
              <a:buFont typeface="Arial" pitchFamily="34" charset="0"/>
              <a:buChar cha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pPr>
            <a:r>
              <a:rPr lang="en-US" sz="2400" dirty="0">
                <a:solidFill>
                  <a:srgbClr val="000000"/>
                </a:solidFill>
                <a:ea typeface="DejaVu Sans" pitchFamily="32" charset="2"/>
                <a:cs typeface="DejaVu Sans" pitchFamily="32" charset="2"/>
              </a:rPr>
              <a:t>Insertion sort is a comparison sort in which the sorted </a:t>
            </a:r>
            <a:r>
              <a:rPr lang="en-US" sz="2400" dirty="0" smtClean="0">
                <a:solidFill>
                  <a:srgbClr val="000000"/>
                </a:solidFill>
                <a:ea typeface="DejaVu Sans" pitchFamily="32" charset="2"/>
                <a:cs typeface="DejaVu Sans" pitchFamily="32" charset="2"/>
              </a:rPr>
              <a:t>list </a:t>
            </a:r>
            <a:r>
              <a:rPr lang="en-US" sz="2400" dirty="0">
                <a:solidFill>
                  <a:srgbClr val="000000"/>
                </a:solidFill>
                <a:ea typeface="DejaVu Sans" pitchFamily="32" charset="2"/>
                <a:cs typeface="DejaVu Sans" pitchFamily="32" charset="2"/>
              </a:rPr>
              <a:t>is built one entry at a </a:t>
            </a:r>
            <a:r>
              <a:rPr lang="en-US" sz="2400" dirty="0" smtClean="0">
                <a:solidFill>
                  <a:srgbClr val="000000"/>
                </a:solidFill>
                <a:ea typeface="DejaVu Sans" pitchFamily="32" charset="2"/>
                <a:cs typeface="DejaVu Sans" pitchFamily="32" charset="2"/>
              </a:rPr>
              <a:t>time</a:t>
            </a:r>
            <a:endParaRPr lang="en-US" sz="2400" dirty="0">
              <a:solidFill>
                <a:srgbClr val="000000"/>
              </a:solidFill>
              <a:ea typeface="DejaVu Sans" pitchFamily="32" charset="2"/>
              <a:cs typeface="DejaVu Sans" pitchFamily="32" charset="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p:cNvSpPr>
            <a:spLocks noGrp="1" noChangeArrowheads="1"/>
          </p:cNvSpPr>
          <p:nvPr>
            <p:ph type="title"/>
          </p:nvPr>
        </p:nvSpPr>
        <p:spPr>
          <a:xfrm>
            <a:off x="495300" y="381001"/>
            <a:ext cx="8903362" cy="754063"/>
          </a:xfrm>
          <a:prstGeom prst="rect">
            <a:avLst/>
          </a:prstGeo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4000" dirty="0" smtClean="0">
                <a:latin typeface="Calibri" pitchFamily="34" charset="0"/>
                <a:cs typeface="Times New Roman" pitchFamily="18" charset="0"/>
              </a:rPr>
              <a:t>Topics </a:t>
            </a:r>
            <a:endParaRPr lang="en-GB" sz="2400" dirty="0" smtClean="0">
              <a:latin typeface="Calibri" pitchFamily="34" charset="0"/>
              <a:cs typeface="Times New Roman" pitchFamily="18" charset="0"/>
            </a:endParaRPr>
          </a:p>
        </p:txBody>
      </p:sp>
      <p:sp>
        <p:nvSpPr>
          <p:cNvPr id="6147" name="Rectangle 2"/>
          <p:cNvSpPr>
            <a:spLocks noGrp="1" noChangeArrowheads="1"/>
          </p:cNvSpPr>
          <p:nvPr>
            <p:ph idx="1"/>
          </p:nvPr>
        </p:nvSpPr>
        <p:spPr>
          <a:xfrm>
            <a:off x="495300" y="1447800"/>
            <a:ext cx="8903362" cy="4667250"/>
          </a:xfrm>
          <a:prstGeom prst="rect">
            <a:avLst/>
          </a:prstGeom>
        </p:spPr>
        <p:txBody>
          <a:bodyPr/>
          <a:lstStyle/>
          <a:p>
            <a:pPr algn="jus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fr-FR" sz="2400" dirty="0" err="1" smtClean="0">
                <a:latin typeface="Calibri" pitchFamily="34" charset="0"/>
                <a:cs typeface="Times New Roman" pitchFamily="18" charset="0"/>
              </a:rPr>
              <a:t>Bubble</a:t>
            </a:r>
            <a:r>
              <a:rPr lang="fr-FR" sz="2400" dirty="0" smtClean="0">
                <a:latin typeface="Calibri" pitchFamily="34" charset="0"/>
                <a:cs typeface="Times New Roman" pitchFamily="18" charset="0"/>
              </a:rPr>
              <a:t> </a:t>
            </a:r>
            <a:r>
              <a:rPr lang="fr-FR" sz="2400" dirty="0">
                <a:latin typeface="Calibri" pitchFamily="34" charset="0"/>
                <a:cs typeface="Times New Roman" pitchFamily="18" charset="0"/>
              </a:rPr>
              <a:t>Sort</a:t>
            </a:r>
          </a:p>
          <a:p>
            <a:pPr algn="jus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fr-FR" sz="2400" dirty="0" err="1">
                <a:latin typeface="Calibri" pitchFamily="34" charset="0"/>
                <a:cs typeface="Times New Roman" pitchFamily="18" charset="0"/>
              </a:rPr>
              <a:t>Selection</a:t>
            </a:r>
            <a:r>
              <a:rPr lang="fr-FR" sz="2400" dirty="0">
                <a:latin typeface="Calibri" pitchFamily="34" charset="0"/>
                <a:cs typeface="Times New Roman" pitchFamily="18" charset="0"/>
              </a:rPr>
              <a:t> Sort</a:t>
            </a:r>
          </a:p>
          <a:p>
            <a:pPr algn="jus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fr-FR" sz="2400" dirty="0">
                <a:latin typeface="Calibri" pitchFamily="34" charset="0"/>
                <a:cs typeface="Times New Roman" pitchFamily="18" charset="0"/>
              </a:rPr>
              <a:t>Insertion Sort</a:t>
            </a:r>
          </a:p>
          <a:p>
            <a:pPr algn="jus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sz="2200" dirty="0" smtClean="0">
              <a:latin typeface="Calibri" pitchFamily="34" charset="0"/>
              <a:cs typeface="Times New Roman" pitchFamily="18" charset="0"/>
            </a:endParaRPr>
          </a:p>
        </p:txBody>
      </p:sp>
    </p:spTree>
    <p:extLst>
      <p:ext uri="{BB962C8B-B14F-4D97-AF65-F5344CB8AC3E}">
        <p14:creationId xmlns:p14="http://schemas.microsoft.com/office/powerpoint/2010/main" val="3641674305"/>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p:cNvSpPr>
            <a:spLocks noGrp="1" noChangeArrowheads="1"/>
          </p:cNvSpPr>
          <p:nvPr>
            <p:ph type="title"/>
          </p:nvPr>
        </p:nvSpPr>
        <p:spPr>
          <a:xfrm>
            <a:off x="495300" y="381001"/>
            <a:ext cx="8903362" cy="754063"/>
          </a:xfrm>
          <a:prstGeom prst="rect">
            <a:avLst/>
          </a:prstGeom>
        </p:spPr>
        <p:txBody>
          <a:bodyP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dirty="0" smtClean="0">
                <a:latin typeface="Calibri" pitchFamily="34" charset="0"/>
                <a:cs typeface="Times New Roman" pitchFamily="18" charset="0"/>
              </a:rPr>
              <a:t>Sorting</a:t>
            </a:r>
          </a:p>
        </p:txBody>
      </p:sp>
      <p:sp>
        <p:nvSpPr>
          <p:cNvPr id="6147" name="Rectangle 2"/>
          <p:cNvSpPr>
            <a:spLocks noGrp="1" noChangeArrowheads="1"/>
          </p:cNvSpPr>
          <p:nvPr>
            <p:ph idx="1"/>
          </p:nvPr>
        </p:nvSpPr>
        <p:spPr>
          <a:xfrm>
            <a:off x="495300" y="1447800"/>
            <a:ext cx="8903362" cy="4667250"/>
          </a:xfrm>
          <a:prstGeom prst="rect">
            <a:avLst/>
          </a:prstGeom>
        </p:spPr>
        <p:txBody>
          <a:bodyPr/>
          <a:lstStyle/>
          <a:p>
            <a:pPr marL="330200" indent="-330200" algn="just">
              <a:lnSpc>
                <a:spcPct val="90000"/>
              </a:lnSpc>
              <a:spcBef>
                <a:spcPts val="600"/>
              </a:spcBef>
              <a:buFont typeface="Times New Roman" pitchFamily="16" charset="0"/>
              <a:buBlip>
                <a:blip r:embed="rId3"/>
              </a:buBlip>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pPr>
            <a:r>
              <a:rPr lang="en-US" sz="2400" dirty="0" smtClean="0">
                <a:solidFill>
                  <a:srgbClr val="0000CC"/>
                </a:solidFill>
                <a:cs typeface="Times New Roman" pitchFamily="18" charset="0"/>
              </a:rPr>
              <a:t>Sorting </a:t>
            </a:r>
          </a:p>
          <a:p>
            <a:pPr marL="730250" lvl="1" indent="-330200" algn="just">
              <a:lnSpc>
                <a:spcPct val="90000"/>
              </a:lnSpc>
              <a:spcBef>
                <a:spcPts val="600"/>
              </a:spcBef>
              <a:buFont typeface="Times New Roman" pitchFamily="16" charset="0"/>
              <a:buBlip>
                <a:blip r:embed="rId3"/>
              </a:buBlip>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pPr>
            <a:r>
              <a:rPr lang="en-US" sz="2200" dirty="0" smtClean="0"/>
              <a:t>placing the data into a particular order such as ascending or descending</a:t>
            </a:r>
          </a:p>
          <a:p>
            <a:pPr marL="330200" indent="-330200" algn="just">
              <a:lnSpc>
                <a:spcPct val="90000"/>
              </a:lnSpc>
              <a:spcBef>
                <a:spcPts val="600"/>
              </a:spcBef>
              <a:buFont typeface="Times New Roman" pitchFamily="16" charset="0"/>
              <a:buBlip>
                <a:blip r:embed="rId3"/>
              </a:buBlip>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pPr>
            <a:endParaRPr lang="en-US" sz="2400" dirty="0" smtClean="0">
              <a:solidFill>
                <a:srgbClr val="0000CC"/>
              </a:solidFill>
              <a:ea typeface="DejaVu Sans" pitchFamily="32" charset="2"/>
              <a:cs typeface="DejaVu Sans" pitchFamily="32" charset="2"/>
            </a:endParaRPr>
          </a:p>
          <a:p>
            <a:pPr marL="330200" indent="-330200" algn="just">
              <a:lnSpc>
                <a:spcPct val="90000"/>
              </a:lnSpc>
              <a:spcBef>
                <a:spcPts val="600"/>
              </a:spcBef>
              <a:buFont typeface="Times New Roman" pitchFamily="16" charset="0"/>
              <a:buBlip>
                <a:blip r:embed="rId3"/>
              </a:buBlip>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pPr>
            <a:r>
              <a:rPr lang="en-US" sz="2400" dirty="0" smtClean="0">
                <a:ea typeface="DejaVu Sans" pitchFamily="32" charset="2"/>
                <a:cs typeface="DejaVu Sans" pitchFamily="32" charset="2"/>
              </a:rPr>
              <a:t>Practical Examples</a:t>
            </a:r>
          </a:p>
          <a:p>
            <a:pPr lvl="1" algn="just"/>
            <a:r>
              <a:rPr lang="en-US" sz="2200" dirty="0" smtClean="0">
                <a:solidFill>
                  <a:srgbClr val="002060"/>
                </a:solidFill>
              </a:rPr>
              <a:t>A bank </a:t>
            </a:r>
            <a:r>
              <a:rPr lang="en-US" sz="2200" dirty="0" smtClean="0"/>
              <a:t>sorts all checks by account number so that it can prepare individual bank statements at the end of each month</a:t>
            </a:r>
          </a:p>
          <a:p>
            <a:pPr lvl="1" algn="just"/>
            <a:r>
              <a:rPr lang="en-US" sz="2200" dirty="0" smtClean="0">
                <a:solidFill>
                  <a:srgbClr val="002060"/>
                </a:solidFill>
              </a:rPr>
              <a:t>Telephone companies </a:t>
            </a:r>
            <a:r>
              <a:rPr lang="en-US" sz="2200" dirty="0" smtClean="0"/>
              <a:t>sort their lists of accounts by last name and, within that, by first name to make it easy to find phone numbers</a:t>
            </a: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p:cNvSpPr>
            <a:spLocks noGrp="1" noChangeArrowheads="1"/>
          </p:cNvSpPr>
          <p:nvPr>
            <p:ph type="title"/>
          </p:nvPr>
        </p:nvSpPr>
        <p:spPr>
          <a:xfrm>
            <a:off x="495300" y="381001"/>
            <a:ext cx="8903362" cy="754063"/>
          </a:xfrm>
          <a:prstGeom prst="rect">
            <a:avLst/>
          </a:prstGeom>
        </p:spPr>
        <p:txBody>
          <a:bodyP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dirty="0" smtClean="0">
                <a:latin typeface="Calibri" pitchFamily="34" charset="0"/>
                <a:cs typeface="Times New Roman" pitchFamily="18" charset="0"/>
              </a:rPr>
              <a:t>Sorting Algorithms</a:t>
            </a:r>
          </a:p>
        </p:txBody>
      </p:sp>
      <p:sp>
        <p:nvSpPr>
          <p:cNvPr id="6147" name="Rectangle 2"/>
          <p:cNvSpPr>
            <a:spLocks noGrp="1" noChangeArrowheads="1"/>
          </p:cNvSpPr>
          <p:nvPr>
            <p:ph idx="1"/>
          </p:nvPr>
        </p:nvSpPr>
        <p:spPr>
          <a:xfrm>
            <a:off x="495300" y="1447800"/>
            <a:ext cx="8903362" cy="4667250"/>
          </a:xfrm>
          <a:prstGeom prst="rect">
            <a:avLst/>
          </a:prstGeom>
        </p:spPr>
        <p:txBody>
          <a:bodyPr/>
          <a:lstStyle/>
          <a:p>
            <a:pPr marL="330200" indent="-330200" algn="just">
              <a:lnSpc>
                <a:spcPct val="90000"/>
              </a:lnSpc>
              <a:spcBef>
                <a:spcPts val="600"/>
              </a:spcBef>
              <a:buFont typeface="Times New Roman" pitchFamily="16" charset="0"/>
              <a:buBlip>
                <a:blip r:embed="rId3"/>
              </a:buBlip>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pPr>
            <a:r>
              <a:rPr lang="en-US" sz="2400" dirty="0" smtClean="0">
                <a:solidFill>
                  <a:srgbClr val="0000CC"/>
                </a:solidFill>
                <a:ea typeface="DejaVu Sans" pitchFamily="32" charset="2"/>
                <a:cs typeface="DejaVu Sans" pitchFamily="32" charset="2"/>
              </a:rPr>
              <a:t>A sorting algorithm</a:t>
            </a:r>
          </a:p>
          <a:p>
            <a:pPr marL="730250" lvl="1" indent="-330200" algn="just">
              <a:lnSpc>
                <a:spcPct val="90000"/>
              </a:lnSpc>
              <a:spcBef>
                <a:spcPts val="600"/>
              </a:spcBef>
              <a:buFont typeface="Times New Roman" pitchFamily="16" charset="0"/>
              <a:buBlip>
                <a:blip r:embed="rId3"/>
              </a:buBlip>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pPr>
            <a:r>
              <a:rPr lang="en-US" sz="2400" dirty="0" smtClean="0">
                <a:solidFill>
                  <a:srgbClr val="000000"/>
                </a:solidFill>
                <a:ea typeface="DejaVu Sans" pitchFamily="32" charset="2"/>
                <a:cs typeface="DejaVu Sans" pitchFamily="32" charset="2"/>
              </a:rPr>
              <a:t>An algorithm that puts elements of a list in a certain order</a:t>
            </a:r>
          </a:p>
          <a:p>
            <a:pPr marL="330200" indent="-330200" algn="just">
              <a:lnSpc>
                <a:spcPct val="90000"/>
              </a:lnSpc>
              <a:spcBef>
                <a:spcPts val="600"/>
              </a:spcBef>
              <a:buFont typeface="Times New Roman" pitchFamily="16" charset="0"/>
              <a:buBlip>
                <a:blip r:embed="rId3"/>
              </a:buBlip>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pPr>
            <a:endParaRPr lang="en-US" sz="2400" dirty="0" smtClean="0">
              <a:solidFill>
                <a:srgbClr val="000000"/>
              </a:solidFill>
              <a:ea typeface="DejaVu Sans" pitchFamily="32" charset="2"/>
              <a:cs typeface="DejaVu Sans" pitchFamily="32" charset="2"/>
            </a:endParaRPr>
          </a:p>
          <a:p>
            <a:pPr marL="330200" indent="-330200" algn="just">
              <a:lnSpc>
                <a:spcPct val="90000"/>
              </a:lnSpc>
              <a:spcBef>
                <a:spcPts val="600"/>
              </a:spcBef>
              <a:buFont typeface="Times New Roman" pitchFamily="16" charset="0"/>
              <a:buBlip>
                <a:blip r:embed="rId3"/>
              </a:buBlip>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pPr>
            <a:r>
              <a:rPr lang="en-US" sz="2400" dirty="0" smtClean="0">
                <a:solidFill>
                  <a:srgbClr val="000000"/>
                </a:solidFill>
                <a:ea typeface="DejaVu Sans" pitchFamily="32" charset="2"/>
                <a:cs typeface="DejaVu Sans" pitchFamily="32" charset="2"/>
              </a:rPr>
              <a:t>The most used orders are numerical order </a:t>
            </a:r>
          </a:p>
          <a:p>
            <a:pPr marL="330200" indent="-330200" algn="just">
              <a:lnSpc>
                <a:spcPct val="90000"/>
              </a:lnSpc>
              <a:spcBef>
                <a:spcPts val="600"/>
              </a:spcBef>
              <a:buFont typeface="Times New Roman" pitchFamily="16" charset="0"/>
              <a:buBlip>
                <a:blip r:embed="rId3"/>
              </a:buBlip>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pPr>
            <a:r>
              <a:rPr lang="en-US" sz="2400" dirty="0" smtClean="0">
                <a:solidFill>
                  <a:srgbClr val="000000"/>
                </a:solidFill>
                <a:ea typeface="DejaVu Sans" pitchFamily="32" charset="2"/>
                <a:cs typeface="DejaVu Sans" pitchFamily="32" charset="2"/>
              </a:rPr>
              <a:t>Efficient sorting is important to optimize the use of other algorithms that require sorted lists to work correctly</a:t>
            </a:r>
            <a:endParaRPr lang="en-US" sz="2400" dirty="0" smtClean="0">
              <a:latin typeface="Calibri" pitchFamily="34" charset="0"/>
              <a:cs typeface="Times New Roman" pitchFamily="18" charset="0"/>
            </a:endParaRPr>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p:cNvSpPr>
            <a:spLocks noGrp="1" noChangeArrowheads="1"/>
          </p:cNvSpPr>
          <p:nvPr>
            <p:ph type="title"/>
          </p:nvPr>
        </p:nvSpPr>
        <p:spPr>
          <a:xfrm>
            <a:off x="495300" y="381001"/>
            <a:ext cx="8903362" cy="754063"/>
          </a:xfrm>
          <a:prstGeom prst="rect">
            <a:avLst/>
          </a:prstGeom>
        </p:spPr>
        <p:txBody>
          <a:bodyP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dirty="0" smtClean="0">
                <a:latin typeface="Calibri" pitchFamily="34" charset="0"/>
                <a:cs typeface="Times New Roman" pitchFamily="18" charset="0"/>
              </a:rPr>
              <a:t>List of Various Sorting Algorithms</a:t>
            </a:r>
          </a:p>
        </p:txBody>
      </p:sp>
      <p:sp>
        <p:nvSpPr>
          <p:cNvPr id="6147" name="Rectangle 2"/>
          <p:cNvSpPr>
            <a:spLocks noGrp="1" noChangeArrowheads="1"/>
          </p:cNvSpPr>
          <p:nvPr>
            <p:ph idx="1"/>
          </p:nvPr>
        </p:nvSpPr>
        <p:spPr>
          <a:xfrm>
            <a:off x="495300" y="1447800"/>
            <a:ext cx="8903362" cy="4667250"/>
          </a:xfrm>
          <a:prstGeom prst="rect">
            <a:avLst/>
          </a:prstGeom>
        </p:spPr>
        <p:txBody>
          <a:bodyPr/>
          <a:lstStyle/>
          <a:p>
            <a:pPr marL="330200" indent="-330200">
              <a:spcBef>
                <a:spcPts val="700"/>
              </a:spcBef>
              <a:buFont typeface="Times New Roman" pitchFamily="16" charset="0"/>
              <a:buBlip>
                <a:blip r:embed="rId3"/>
              </a:buBlip>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pPr>
            <a:r>
              <a:rPr lang="en-US" sz="2400" dirty="0" smtClean="0">
                <a:solidFill>
                  <a:srgbClr val="000000"/>
                </a:solidFill>
                <a:ea typeface="DejaVu Sans" pitchFamily="32" charset="2"/>
                <a:cs typeface="DejaVu Sans" pitchFamily="32" charset="2"/>
              </a:rPr>
              <a:t>Bubble Sort</a:t>
            </a:r>
          </a:p>
          <a:p>
            <a:pPr marL="330200" indent="-330200">
              <a:spcBef>
                <a:spcPts val="700"/>
              </a:spcBef>
              <a:buFont typeface="Times New Roman" pitchFamily="16" charset="0"/>
              <a:buBlip>
                <a:blip r:embed="rId3"/>
              </a:buBlip>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pPr>
            <a:r>
              <a:rPr lang="en-US" sz="2400" dirty="0" smtClean="0">
                <a:solidFill>
                  <a:srgbClr val="000000"/>
                </a:solidFill>
                <a:ea typeface="DejaVu Sans" pitchFamily="32" charset="2"/>
                <a:cs typeface="DejaVu Sans" pitchFamily="32" charset="2"/>
              </a:rPr>
              <a:t>Selection Sort</a:t>
            </a:r>
          </a:p>
          <a:p>
            <a:pPr marL="330200" indent="-330200">
              <a:spcBef>
                <a:spcPts val="700"/>
              </a:spcBef>
              <a:buFont typeface="Times New Roman" pitchFamily="16" charset="0"/>
              <a:buBlip>
                <a:blip r:embed="rId3"/>
              </a:buBlip>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pPr>
            <a:r>
              <a:rPr lang="en-US" sz="2400" dirty="0" smtClean="0">
                <a:solidFill>
                  <a:srgbClr val="000000"/>
                </a:solidFill>
                <a:ea typeface="DejaVu Sans" pitchFamily="32" charset="2"/>
                <a:cs typeface="DejaVu Sans" pitchFamily="32" charset="2"/>
              </a:rPr>
              <a:t>Insertion </a:t>
            </a:r>
            <a:r>
              <a:rPr lang="en-US" sz="2400" dirty="0" smtClean="0">
                <a:solidFill>
                  <a:srgbClr val="000000"/>
                </a:solidFill>
                <a:ea typeface="DejaVu Sans" pitchFamily="32" charset="2"/>
                <a:cs typeface="DejaVu Sans" pitchFamily="32" charset="2"/>
              </a:rPr>
              <a:t>Sort</a:t>
            </a:r>
            <a:endParaRPr lang="en-US" sz="2400" dirty="0" smtClean="0">
              <a:solidFill>
                <a:srgbClr val="000000"/>
              </a:solidFill>
              <a:ea typeface="DejaVu Sans" pitchFamily="32" charset="2"/>
              <a:cs typeface="DejaVu Sans" pitchFamily="32" charset="2"/>
            </a:endParaRPr>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p:cNvSpPr>
            <a:spLocks noGrp="1" noChangeArrowheads="1"/>
          </p:cNvSpPr>
          <p:nvPr>
            <p:ph type="title"/>
          </p:nvPr>
        </p:nvSpPr>
        <p:spPr>
          <a:xfrm>
            <a:off x="495300" y="381001"/>
            <a:ext cx="8903362" cy="754063"/>
          </a:xfrm>
          <a:prstGeom prst="rect">
            <a:avLst/>
          </a:prstGeom>
        </p:spPr>
        <p:txBody>
          <a:bodyP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dirty="0" smtClean="0">
                <a:latin typeface="Calibri" pitchFamily="34" charset="0"/>
                <a:cs typeface="Times New Roman" pitchFamily="18" charset="0"/>
              </a:rPr>
              <a:t>Bubble Sort</a:t>
            </a:r>
          </a:p>
        </p:txBody>
      </p:sp>
      <p:sp>
        <p:nvSpPr>
          <p:cNvPr id="6147" name="Rectangle 2"/>
          <p:cNvSpPr>
            <a:spLocks noGrp="1" noChangeArrowheads="1"/>
          </p:cNvSpPr>
          <p:nvPr>
            <p:ph idx="1"/>
          </p:nvPr>
        </p:nvSpPr>
        <p:spPr>
          <a:xfrm>
            <a:off x="495300" y="1447800"/>
            <a:ext cx="8903362" cy="4667250"/>
          </a:xfrm>
          <a:prstGeom prst="rect">
            <a:avLst/>
          </a:prstGeom>
        </p:spPr>
        <p:txBody>
          <a:bodyPr/>
          <a:lstStyle/>
          <a:p>
            <a:pPr marL="330200" indent="-330200" algn="just">
              <a:lnSpc>
                <a:spcPct val="90000"/>
              </a:lnSpc>
              <a:spcBef>
                <a:spcPts val="600"/>
              </a:spcBef>
              <a:buFont typeface="Times New Roman" pitchFamily="16" charset="0"/>
              <a:buBlip>
                <a:blip r:embed="rId3"/>
              </a:buBlip>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pPr>
            <a:r>
              <a:rPr lang="en-US" sz="2400" dirty="0" smtClean="0">
                <a:solidFill>
                  <a:srgbClr val="000000"/>
                </a:solidFill>
                <a:ea typeface="DejaVu Sans" pitchFamily="32" charset="2"/>
                <a:cs typeface="DejaVu Sans" pitchFamily="32" charset="2"/>
              </a:rPr>
              <a:t>Also known as </a:t>
            </a:r>
            <a:r>
              <a:rPr lang="en-US" sz="2400" dirty="0" smtClean="0">
                <a:solidFill>
                  <a:srgbClr val="0000CC"/>
                </a:solidFill>
                <a:ea typeface="DejaVu Sans" pitchFamily="32" charset="2"/>
                <a:cs typeface="DejaVu Sans" pitchFamily="32" charset="2"/>
              </a:rPr>
              <a:t>exchange sort </a:t>
            </a:r>
            <a:r>
              <a:rPr lang="en-US" sz="2400" dirty="0" smtClean="0">
                <a:solidFill>
                  <a:srgbClr val="002060"/>
                </a:solidFill>
                <a:ea typeface="DejaVu Sans" pitchFamily="32" charset="2"/>
                <a:cs typeface="DejaVu Sans" pitchFamily="32" charset="2"/>
              </a:rPr>
              <a:t>or</a:t>
            </a:r>
            <a:r>
              <a:rPr lang="en-US" sz="2400" dirty="0" smtClean="0">
                <a:solidFill>
                  <a:srgbClr val="FF9900"/>
                </a:solidFill>
                <a:ea typeface="DejaVu Sans" pitchFamily="32" charset="2"/>
                <a:cs typeface="DejaVu Sans" pitchFamily="32" charset="2"/>
              </a:rPr>
              <a:t> </a:t>
            </a:r>
            <a:r>
              <a:rPr lang="en-US" sz="2400" dirty="0" smtClean="0">
                <a:solidFill>
                  <a:srgbClr val="0000CC"/>
                </a:solidFill>
                <a:ea typeface="DejaVu Sans" pitchFamily="32" charset="2"/>
                <a:cs typeface="DejaVu Sans" pitchFamily="32" charset="2"/>
              </a:rPr>
              <a:t>sinking sort </a:t>
            </a:r>
            <a:r>
              <a:rPr lang="en-US" sz="2400" dirty="0" smtClean="0">
                <a:solidFill>
                  <a:srgbClr val="002060"/>
                </a:solidFill>
                <a:ea typeface="DejaVu Sans" pitchFamily="32" charset="2"/>
                <a:cs typeface="DejaVu Sans" pitchFamily="32" charset="2"/>
              </a:rPr>
              <a:t>or</a:t>
            </a:r>
            <a:r>
              <a:rPr lang="en-US" sz="2400" dirty="0" smtClean="0">
                <a:solidFill>
                  <a:srgbClr val="FF9900"/>
                </a:solidFill>
                <a:ea typeface="DejaVu Sans" pitchFamily="32" charset="2"/>
                <a:cs typeface="DejaVu Sans" pitchFamily="32" charset="2"/>
              </a:rPr>
              <a:t> </a:t>
            </a:r>
            <a:r>
              <a:rPr lang="en-US" sz="2400" dirty="0" smtClean="0">
                <a:solidFill>
                  <a:srgbClr val="0000CC"/>
                </a:solidFill>
                <a:ea typeface="DejaVu Sans" pitchFamily="32" charset="2"/>
                <a:cs typeface="DejaVu Sans" pitchFamily="32" charset="2"/>
              </a:rPr>
              <a:t>comparison sort</a:t>
            </a:r>
          </a:p>
          <a:p>
            <a:pPr lvl="1" algn="just"/>
            <a:r>
              <a:rPr lang="en-US" sz="2400" dirty="0" smtClean="0"/>
              <a:t>the smaller values gradually “bubble” their way upward to the top of the list like air bubbles rising in water, while the larger values sink to the bottom of the list</a:t>
            </a:r>
          </a:p>
          <a:p>
            <a:pPr algn="just"/>
            <a:endParaRPr lang="en-US" sz="2400" dirty="0" smtClean="0">
              <a:ea typeface="DejaVu Sans" pitchFamily="32" charset="2"/>
              <a:cs typeface="DejaVu Sans" pitchFamily="32" charset="2"/>
            </a:endParaRPr>
          </a:p>
          <a:p>
            <a:pPr marL="330200" indent="-330200" algn="just">
              <a:lnSpc>
                <a:spcPct val="90000"/>
              </a:lnSpc>
              <a:spcBef>
                <a:spcPts val="600"/>
              </a:spcBef>
              <a:buFont typeface="Times New Roman" pitchFamily="16" charset="0"/>
              <a:buBlip>
                <a:blip r:embed="rId3"/>
              </a:buBlip>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pPr>
            <a:r>
              <a:rPr lang="en-US" sz="2400" dirty="0" smtClean="0">
                <a:solidFill>
                  <a:srgbClr val="000000"/>
                </a:solidFill>
                <a:ea typeface="DejaVu Sans" pitchFamily="32" charset="2"/>
                <a:cs typeface="DejaVu Sans" pitchFamily="32" charset="2"/>
              </a:rPr>
              <a:t>It works by repeatedly stepping through the list to be sorted, comparing two items at a time and swapping them if they are in the wrong order </a:t>
            </a:r>
          </a:p>
          <a:p>
            <a:pPr marL="330200" indent="-330200" algn="just">
              <a:lnSpc>
                <a:spcPct val="90000"/>
              </a:lnSpc>
              <a:spcBef>
                <a:spcPts val="600"/>
              </a:spcBef>
              <a:buFont typeface="Times New Roman" pitchFamily="16" charset="0"/>
              <a:buBlip>
                <a:blip r:embed="rId3"/>
              </a:buBlip>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pPr>
            <a:endParaRPr lang="en-US" sz="2400" dirty="0" smtClean="0">
              <a:solidFill>
                <a:srgbClr val="000000"/>
              </a:solidFill>
              <a:ea typeface="DejaVu Sans" pitchFamily="32" charset="2"/>
              <a:cs typeface="DejaVu Sans" pitchFamily="32" charset="2"/>
            </a:endParaRPr>
          </a:p>
          <a:p>
            <a:pPr marL="330200" indent="-330200" algn="just">
              <a:lnSpc>
                <a:spcPct val="90000"/>
              </a:lnSpc>
              <a:spcBef>
                <a:spcPts val="600"/>
              </a:spcBef>
              <a:buFont typeface="Times New Roman" pitchFamily="16" charset="0"/>
              <a:buBlip>
                <a:blip r:embed="rId3"/>
              </a:buBlip>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pPr>
            <a:r>
              <a:rPr lang="en-US" sz="2400" dirty="0" smtClean="0">
                <a:solidFill>
                  <a:srgbClr val="000000"/>
                </a:solidFill>
                <a:ea typeface="DejaVu Sans" pitchFamily="32" charset="2"/>
                <a:cs typeface="DejaVu Sans" pitchFamily="32" charset="2"/>
              </a:rPr>
              <a:t>The pass through the list is repeated until no swaps are needed, which means the list is sorted</a:t>
            </a:r>
          </a:p>
          <a:p>
            <a:pPr algn="just"/>
            <a:endParaRPr lang="en-US" sz="2800" dirty="0" smtClean="0">
              <a:ea typeface="DejaVu Sans" pitchFamily="32" charset="2"/>
              <a:cs typeface="DejaVu Sans" pitchFamily="32" charset="2"/>
            </a:endParaRPr>
          </a:p>
          <a:p>
            <a:pPr algn="just"/>
            <a:endParaRPr lang="en-US" sz="2800" dirty="0" smtClean="0">
              <a:ea typeface="DejaVu Sans" pitchFamily="32" charset="2"/>
              <a:cs typeface="DejaVu Sans" pitchFamily="32" charset="2"/>
            </a:endParaRPr>
          </a:p>
          <a:p>
            <a:pPr marL="330200" indent="-330200" algn="just">
              <a:spcBef>
                <a:spcPts val="700"/>
              </a:spcBef>
              <a:buFont typeface="Times New Roman" pitchFamily="16" charset="0"/>
              <a:buBlip>
                <a:blip r:embed="rId3"/>
              </a:buBlip>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pPr>
            <a:endParaRPr lang="en-US" sz="2800" dirty="0">
              <a:solidFill>
                <a:srgbClr val="000000"/>
              </a:solidFill>
              <a:ea typeface="DejaVu Sans" pitchFamily="32" charset="2"/>
              <a:cs typeface="DejaVu Sans" pitchFamily="32" charset="2"/>
            </a:endParaRPr>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ext Box 1"/>
          <p:cNvSpPr txBox="1">
            <a:spLocks noChangeArrowheads="1"/>
          </p:cNvSpPr>
          <p:nvPr/>
        </p:nvSpPr>
        <p:spPr bwMode="auto">
          <a:xfrm>
            <a:off x="742950" y="381000"/>
            <a:ext cx="8420100" cy="762000"/>
          </a:xfrm>
          <a:prstGeom prst="rect">
            <a:avLst/>
          </a:prstGeom>
          <a:noFill/>
          <a:ln w="9525">
            <a:noFill/>
            <a:round/>
            <a:headEnd/>
            <a:tailEnd/>
          </a:ln>
          <a:effectLst/>
        </p:spPr>
        <p:txBody>
          <a:bodyPr lIns="90000" tIns="46800" rIns="90000" bIns="46800" anchor="ct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dirty="0" smtClean="0">
                <a:latin typeface="Calibri" pitchFamily="34" charset="0"/>
                <a:ea typeface="+mj-ea"/>
                <a:cs typeface="Times New Roman" pitchFamily="18" charset="0"/>
              </a:rPr>
              <a:t>Trace of a Bubble Sort</a:t>
            </a:r>
          </a:p>
        </p:txBody>
      </p:sp>
      <p:sp>
        <p:nvSpPr>
          <p:cNvPr id="21506" name="Rectangle 2"/>
          <p:cNvSpPr>
            <a:spLocks noChangeArrowheads="1"/>
          </p:cNvSpPr>
          <p:nvPr/>
        </p:nvSpPr>
        <p:spPr bwMode="auto">
          <a:xfrm>
            <a:off x="0" y="2486026"/>
            <a:ext cx="2727590" cy="371513"/>
          </a:xfrm>
          <a:prstGeom prst="rect">
            <a:avLst/>
          </a:prstGeom>
          <a:noFill/>
          <a:ln w="9525">
            <a:noFill/>
            <a:round/>
            <a:headEnd/>
            <a:tailEnd/>
          </a:ln>
          <a:effectLst/>
        </p:spPr>
        <p:txBody>
          <a:bodyPr lIns="90000" tIns="46800" rIns="90000" bIns="46800">
            <a:sp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solidFill>
                  <a:srgbClr val="000000"/>
                </a:solidFill>
                <a:ea typeface="DejaVu Sans" pitchFamily="32" charset="2"/>
                <a:cs typeface="DejaVu Sans" pitchFamily="32" charset="2"/>
              </a:rPr>
              <a:t> </a:t>
            </a:r>
          </a:p>
        </p:txBody>
      </p:sp>
      <p:sp>
        <p:nvSpPr>
          <p:cNvPr id="21507" name="Rectangle 3"/>
          <p:cNvSpPr>
            <a:spLocks noChangeArrowheads="1"/>
          </p:cNvSpPr>
          <p:nvPr/>
        </p:nvSpPr>
        <p:spPr bwMode="auto">
          <a:xfrm>
            <a:off x="577850" y="1295400"/>
            <a:ext cx="8832850" cy="4419600"/>
          </a:xfrm>
          <a:prstGeom prst="rect">
            <a:avLst/>
          </a:prstGeom>
          <a:noFill/>
          <a:ln w="9525">
            <a:noFill/>
            <a:round/>
            <a:headEnd/>
            <a:tailEnd/>
          </a:ln>
          <a:effectLst/>
        </p:spPr>
        <p:txBody>
          <a:bodyPr wrap="none" anchor="ctr"/>
          <a:lstStyle/>
          <a:p>
            <a:endParaRPr lang="en-US"/>
          </a:p>
        </p:txBody>
      </p:sp>
      <p:grpSp>
        <p:nvGrpSpPr>
          <p:cNvPr id="2" name="Group 4"/>
          <p:cNvGrpSpPr>
            <a:grpSpLocks/>
          </p:cNvGrpSpPr>
          <p:nvPr/>
        </p:nvGrpSpPr>
        <p:grpSpPr bwMode="auto">
          <a:xfrm>
            <a:off x="1143000" y="1905000"/>
            <a:ext cx="7259241" cy="4329113"/>
            <a:chOff x="672" y="864"/>
            <a:chExt cx="4221" cy="2727"/>
          </a:xfrm>
        </p:grpSpPr>
        <p:grpSp>
          <p:nvGrpSpPr>
            <p:cNvPr id="3" name="Group 5"/>
            <p:cNvGrpSpPr>
              <a:grpSpLocks/>
            </p:cNvGrpSpPr>
            <p:nvPr/>
          </p:nvGrpSpPr>
          <p:grpSpPr bwMode="auto">
            <a:xfrm>
              <a:off x="864" y="1249"/>
              <a:ext cx="3786" cy="2342"/>
              <a:chOff x="864" y="1249"/>
              <a:chExt cx="3786" cy="2342"/>
            </a:xfrm>
          </p:grpSpPr>
          <p:sp>
            <p:nvSpPr>
              <p:cNvPr id="21510" name="Text Box 6"/>
              <p:cNvSpPr txBox="1">
                <a:spLocks noChangeArrowheads="1"/>
              </p:cNvSpPr>
              <p:nvPr/>
            </p:nvSpPr>
            <p:spPr bwMode="auto">
              <a:xfrm>
                <a:off x="864" y="1583"/>
                <a:ext cx="1004" cy="2008"/>
              </a:xfrm>
              <a:prstGeom prst="rect">
                <a:avLst/>
              </a:prstGeom>
              <a:noFill/>
              <a:ln w="9525">
                <a:noFill/>
                <a:round/>
                <a:headEnd/>
                <a:tailEnd/>
              </a:ln>
              <a:effectLst/>
            </p:spPr>
            <p:txBody>
              <a:bodyPr lIns="90000" tIns="46800" rIns="90000" bIns="46800">
                <a:spAutoFit/>
              </a:bodyPr>
              <a:lstStyle/>
              <a:p>
                <a:pPr>
                  <a:spcBef>
                    <a:spcPts val="15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b="1" dirty="0">
                    <a:solidFill>
                      <a:srgbClr val="0000FF"/>
                    </a:solidFill>
                    <a:latin typeface="Calibri" pitchFamily="34" charset="0"/>
                    <a:ea typeface="DejaVu Sans" pitchFamily="32" charset="2"/>
                    <a:cs typeface="DejaVu Sans" pitchFamily="32" charset="2"/>
                  </a:rPr>
                  <a:t>A[0] = 40</a:t>
                </a:r>
              </a:p>
              <a:p>
                <a:pPr>
                  <a:spcBef>
                    <a:spcPts val="15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b="1" dirty="0">
                    <a:solidFill>
                      <a:srgbClr val="0000FF"/>
                    </a:solidFill>
                    <a:latin typeface="Calibri" pitchFamily="34" charset="0"/>
                    <a:ea typeface="DejaVu Sans" pitchFamily="32" charset="2"/>
                    <a:cs typeface="DejaVu Sans" pitchFamily="32" charset="2"/>
                  </a:rPr>
                  <a:t>A[1] = 50</a:t>
                </a:r>
              </a:p>
              <a:p>
                <a:pPr>
                  <a:spcBef>
                    <a:spcPts val="15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b="1" dirty="0">
                    <a:solidFill>
                      <a:srgbClr val="0000FF"/>
                    </a:solidFill>
                    <a:latin typeface="Calibri" pitchFamily="34" charset="0"/>
                    <a:ea typeface="DejaVu Sans" pitchFamily="32" charset="2"/>
                    <a:cs typeface="DejaVu Sans" pitchFamily="32" charset="2"/>
                  </a:rPr>
                  <a:t>A[2] = 30</a:t>
                </a:r>
              </a:p>
              <a:p>
                <a:pPr>
                  <a:spcBef>
                    <a:spcPts val="15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b="1" dirty="0">
                    <a:solidFill>
                      <a:srgbClr val="0000FF"/>
                    </a:solidFill>
                    <a:latin typeface="Calibri" pitchFamily="34" charset="0"/>
                    <a:ea typeface="DejaVu Sans" pitchFamily="32" charset="2"/>
                    <a:cs typeface="DejaVu Sans" pitchFamily="32" charset="2"/>
                  </a:rPr>
                  <a:t>A[3] = 20</a:t>
                </a:r>
              </a:p>
              <a:p>
                <a:pPr>
                  <a:spcBef>
                    <a:spcPts val="15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b="1" dirty="0">
                    <a:solidFill>
                      <a:srgbClr val="0000FF"/>
                    </a:solidFill>
                    <a:latin typeface="Calibri" pitchFamily="34" charset="0"/>
                    <a:ea typeface="DejaVu Sans" pitchFamily="32" charset="2"/>
                    <a:cs typeface="DejaVu Sans" pitchFamily="32" charset="2"/>
                  </a:rPr>
                  <a:t>A[4] = 10</a:t>
                </a:r>
              </a:p>
              <a:p>
                <a:pPr>
                  <a:spcBef>
                    <a:spcPts val="15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b="1" dirty="0">
                  <a:solidFill>
                    <a:srgbClr val="0000FF"/>
                  </a:solidFill>
                  <a:latin typeface="Calibri" pitchFamily="34" charset="0"/>
                  <a:ea typeface="DejaVu Sans" pitchFamily="32" charset="2"/>
                  <a:cs typeface="DejaVu Sans" pitchFamily="32" charset="2"/>
                </a:endParaRPr>
              </a:p>
              <a:p>
                <a:pPr>
                  <a:spcBef>
                    <a:spcPts val="15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b="1" dirty="0">
                  <a:solidFill>
                    <a:srgbClr val="0000FF"/>
                  </a:solidFill>
                  <a:latin typeface="Calibri" pitchFamily="34" charset="0"/>
                  <a:ea typeface="DejaVu Sans" pitchFamily="32" charset="2"/>
                  <a:cs typeface="DejaVu Sans" pitchFamily="32" charset="2"/>
                </a:endParaRPr>
              </a:p>
            </p:txBody>
          </p:sp>
          <p:grpSp>
            <p:nvGrpSpPr>
              <p:cNvPr id="4" name="Group 7"/>
              <p:cNvGrpSpPr>
                <a:grpSpLocks/>
              </p:cNvGrpSpPr>
              <p:nvPr/>
            </p:nvGrpSpPr>
            <p:grpSpPr bwMode="auto">
              <a:xfrm>
                <a:off x="3498" y="2447"/>
                <a:ext cx="385" cy="332"/>
                <a:chOff x="3498" y="2447"/>
                <a:chExt cx="385" cy="332"/>
              </a:xfrm>
            </p:grpSpPr>
            <p:sp>
              <p:nvSpPr>
                <p:cNvPr id="21512" name="Line 8"/>
                <p:cNvSpPr>
                  <a:spLocks noChangeShapeType="1"/>
                </p:cNvSpPr>
                <p:nvPr/>
              </p:nvSpPr>
              <p:spPr bwMode="auto">
                <a:xfrm flipH="1">
                  <a:off x="3497" y="2447"/>
                  <a:ext cx="387" cy="0"/>
                </a:xfrm>
                <a:prstGeom prst="line">
                  <a:avLst/>
                </a:prstGeom>
                <a:noFill/>
                <a:ln w="38160">
                  <a:solidFill>
                    <a:srgbClr val="6600FF"/>
                  </a:solidFill>
                  <a:miter lim="800000"/>
                  <a:headEnd/>
                  <a:tailEnd type="triangle" w="med" len="med"/>
                </a:ln>
                <a:effectLst/>
              </p:spPr>
              <p:txBody>
                <a:bodyPr/>
                <a:lstStyle/>
                <a:p>
                  <a:endParaRPr lang="en-US"/>
                </a:p>
              </p:txBody>
            </p:sp>
            <p:sp>
              <p:nvSpPr>
                <p:cNvPr id="21513" name="Line 9"/>
                <p:cNvSpPr>
                  <a:spLocks noChangeShapeType="1"/>
                </p:cNvSpPr>
                <p:nvPr/>
              </p:nvSpPr>
              <p:spPr bwMode="auto">
                <a:xfrm flipH="1">
                  <a:off x="3497" y="2780"/>
                  <a:ext cx="387" cy="0"/>
                </a:xfrm>
                <a:prstGeom prst="line">
                  <a:avLst/>
                </a:prstGeom>
                <a:noFill/>
                <a:ln w="38160">
                  <a:solidFill>
                    <a:srgbClr val="6600FF"/>
                  </a:solidFill>
                  <a:miter lim="800000"/>
                  <a:headEnd/>
                  <a:tailEnd type="triangle" w="med" len="med"/>
                </a:ln>
                <a:effectLst/>
              </p:spPr>
              <p:txBody>
                <a:bodyPr/>
                <a:lstStyle/>
                <a:p>
                  <a:endParaRPr lang="en-US"/>
                </a:p>
              </p:txBody>
            </p:sp>
            <p:sp>
              <p:nvSpPr>
                <p:cNvPr id="21514" name="Line 10"/>
                <p:cNvSpPr>
                  <a:spLocks noChangeShapeType="1"/>
                </p:cNvSpPr>
                <p:nvPr/>
              </p:nvSpPr>
              <p:spPr bwMode="auto">
                <a:xfrm>
                  <a:off x="3880" y="2447"/>
                  <a:ext cx="0" cy="330"/>
                </a:xfrm>
                <a:prstGeom prst="line">
                  <a:avLst/>
                </a:prstGeom>
                <a:noFill/>
                <a:ln w="38160">
                  <a:solidFill>
                    <a:srgbClr val="6600FF"/>
                  </a:solidFill>
                  <a:miter lim="800000"/>
                  <a:headEnd/>
                  <a:tailEnd/>
                </a:ln>
                <a:effectLst/>
              </p:spPr>
              <p:txBody>
                <a:bodyPr/>
                <a:lstStyle/>
                <a:p>
                  <a:endParaRPr lang="en-US"/>
                </a:p>
              </p:txBody>
            </p:sp>
          </p:grpSp>
          <p:sp>
            <p:nvSpPr>
              <p:cNvPr id="21515" name="Rectangle 11"/>
              <p:cNvSpPr>
                <a:spLocks noChangeArrowheads="1"/>
              </p:cNvSpPr>
              <p:nvPr/>
            </p:nvSpPr>
            <p:spPr bwMode="auto">
              <a:xfrm>
                <a:off x="2253" y="1583"/>
                <a:ext cx="428" cy="1417"/>
              </a:xfrm>
              <a:prstGeom prst="rect">
                <a:avLst/>
              </a:prstGeom>
              <a:noFill/>
              <a:ln w="9525">
                <a:noFill/>
                <a:round/>
                <a:headEnd/>
                <a:tailEnd/>
              </a:ln>
              <a:effectLst/>
            </p:spPr>
            <p:txBody>
              <a:bodyPr lIns="90000" tIns="46800" rIns="90000" bIns="46800">
                <a:spAutoFit/>
              </a:bodyPr>
              <a:lstStyle/>
              <a:p>
                <a:pPr algn="r">
                  <a:spcBef>
                    <a:spcPts val="15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b="1" dirty="0">
                    <a:solidFill>
                      <a:srgbClr val="0000FF"/>
                    </a:solidFill>
                    <a:latin typeface="Calibri" pitchFamily="34" charset="0"/>
                    <a:ea typeface="DejaVu Sans" pitchFamily="32" charset="2"/>
                    <a:cs typeface="DejaVu Sans" pitchFamily="32" charset="2"/>
                  </a:rPr>
                  <a:t>40</a:t>
                </a:r>
              </a:p>
              <a:p>
                <a:pPr algn="r">
                  <a:spcBef>
                    <a:spcPts val="15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b="1" dirty="0">
                    <a:solidFill>
                      <a:srgbClr val="0000FF"/>
                    </a:solidFill>
                    <a:latin typeface="Calibri" pitchFamily="34" charset="0"/>
                    <a:ea typeface="DejaVu Sans" pitchFamily="32" charset="2"/>
                    <a:cs typeface="DejaVu Sans" pitchFamily="32" charset="2"/>
                  </a:rPr>
                  <a:t>50</a:t>
                </a:r>
              </a:p>
              <a:p>
                <a:pPr algn="r">
                  <a:spcBef>
                    <a:spcPts val="15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b="1" dirty="0">
                    <a:solidFill>
                      <a:srgbClr val="0000FF"/>
                    </a:solidFill>
                    <a:latin typeface="Calibri" pitchFamily="34" charset="0"/>
                    <a:ea typeface="DejaVu Sans" pitchFamily="32" charset="2"/>
                    <a:cs typeface="DejaVu Sans" pitchFamily="32" charset="2"/>
                  </a:rPr>
                  <a:t>30</a:t>
                </a:r>
              </a:p>
              <a:p>
                <a:pPr algn="r">
                  <a:spcBef>
                    <a:spcPts val="15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b="1" dirty="0">
                    <a:solidFill>
                      <a:srgbClr val="0000FF"/>
                    </a:solidFill>
                    <a:latin typeface="Calibri" pitchFamily="34" charset="0"/>
                    <a:ea typeface="DejaVu Sans" pitchFamily="32" charset="2"/>
                    <a:cs typeface="DejaVu Sans" pitchFamily="32" charset="2"/>
                  </a:rPr>
                  <a:t>20</a:t>
                </a:r>
              </a:p>
              <a:p>
                <a:pPr algn="r">
                  <a:spcBef>
                    <a:spcPts val="15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b="1" dirty="0">
                    <a:solidFill>
                      <a:srgbClr val="0000FF"/>
                    </a:solidFill>
                    <a:latin typeface="Calibri" pitchFamily="34" charset="0"/>
                    <a:ea typeface="DejaVu Sans" pitchFamily="32" charset="2"/>
                    <a:cs typeface="DejaVu Sans" pitchFamily="32" charset="2"/>
                  </a:rPr>
                  <a:t>10</a:t>
                </a:r>
              </a:p>
            </p:txBody>
          </p:sp>
          <p:grpSp>
            <p:nvGrpSpPr>
              <p:cNvPr id="5" name="Group 12"/>
              <p:cNvGrpSpPr>
                <a:grpSpLocks/>
              </p:cNvGrpSpPr>
              <p:nvPr/>
            </p:nvGrpSpPr>
            <p:grpSpPr bwMode="auto">
              <a:xfrm>
                <a:off x="1818" y="1727"/>
                <a:ext cx="385" cy="332"/>
                <a:chOff x="1818" y="1727"/>
                <a:chExt cx="385" cy="332"/>
              </a:xfrm>
            </p:grpSpPr>
            <p:sp>
              <p:nvSpPr>
                <p:cNvPr id="21517" name="Line 13"/>
                <p:cNvSpPr>
                  <a:spLocks noChangeShapeType="1"/>
                </p:cNvSpPr>
                <p:nvPr/>
              </p:nvSpPr>
              <p:spPr bwMode="auto">
                <a:xfrm flipH="1">
                  <a:off x="1817" y="1727"/>
                  <a:ext cx="387" cy="0"/>
                </a:xfrm>
                <a:prstGeom prst="line">
                  <a:avLst/>
                </a:prstGeom>
                <a:noFill/>
                <a:ln w="38160">
                  <a:solidFill>
                    <a:srgbClr val="6600FF"/>
                  </a:solidFill>
                  <a:miter lim="800000"/>
                  <a:headEnd/>
                  <a:tailEnd type="triangle" w="med" len="med"/>
                </a:ln>
                <a:effectLst/>
              </p:spPr>
              <p:txBody>
                <a:bodyPr/>
                <a:lstStyle/>
                <a:p>
                  <a:endParaRPr lang="en-US"/>
                </a:p>
              </p:txBody>
            </p:sp>
            <p:sp>
              <p:nvSpPr>
                <p:cNvPr id="21518" name="Line 14"/>
                <p:cNvSpPr>
                  <a:spLocks noChangeShapeType="1"/>
                </p:cNvSpPr>
                <p:nvPr/>
              </p:nvSpPr>
              <p:spPr bwMode="auto">
                <a:xfrm flipH="1">
                  <a:off x="1817" y="2060"/>
                  <a:ext cx="387" cy="0"/>
                </a:xfrm>
                <a:prstGeom prst="line">
                  <a:avLst/>
                </a:prstGeom>
                <a:noFill/>
                <a:ln w="38160">
                  <a:solidFill>
                    <a:srgbClr val="6600FF"/>
                  </a:solidFill>
                  <a:miter lim="800000"/>
                  <a:headEnd/>
                  <a:tailEnd type="triangle" w="med" len="med"/>
                </a:ln>
                <a:effectLst/>
              </p:spPr>
              <p:txBody>
                <a:bodyPr/>
                <a:lstStyle/>
                <a:p>
                  <a:endParaRPr lang="en-US"/>
                </a:p>
              </p:txBody>
            </p:sp>
            <p:sp>
              <p:nvSpPr>
                <p:cNvPr id="21519" name="Line 15"/>
                <p:cNvSpPr>
                  <a:spLocks noChangeShapeType="1"/>
                </p:cNvSpPr>
                <p:nvPr/>
              </p:nvSpPr>
              <p:spPr bwMode="auto">
                <a:xfrm>
                  <a:off x="2200" y="1727"/>
                  <a:ext cx="0" cy="329"/>
                </a:xfrm>
                <a:prstGeom prst="line">
                  <a:avLst/>
                </a:prstGeom>
                <a:noFill/>
                <a:ln w="38160">
                  <a:solidFill>
                    <a:srgbClr val="6600FF"/>
                  </a:solidFill>
                  <a:miter lim="800000"/>
                  <a:headEnd/>
                  <a:tailEnd/>
                </a:ln>
                <a:effectLst/>
              </p:spPr>
              <p:txBody>
                <a:bodyPr/>
                <a:lstStyle/>
                <a:p>
                  <a:endParaRPr lang="en-US"/>
                </a:p>
              </p:txBody>
            </p:sp>
          </p:grpSp>
          <p:sp>
            <p:nvSpPr>
              <p:cNvPr id="21520" name="Rectangle 16"/>
              <p:cNvSpPr>
                <a:spLocks noChangeArrowheads="1"/>
              </p:cNvSpPr>
              <p:nvPr/>
            </p:nvSpPr>
            <p:spPr bwMode="auto">
              <a:xfrm>
                <a:off x="3117" y="1583"/>
                <a:ext cx="428" cy="1417"/>
              </a:xfrm>
              <a:prstGeom prst="rect">
                <a:avLst/>
              </a:prstGeom>
              <a:noFill/>
              <a:ln w="9525">
                <a:noFill/>
                <a:round/>
                <a:headEnd/>
                <a:tailEnd/>
              </a:ln>
              <a:effectLst/>
            </p:spPr>
            <p:txBody>
              <a:bodyPr lIns="90000" tIns="46800" rIns="90000" bIns="46800">
                <a:spAutoFit/>
              </a:bodyPr>
              <a:lstStyle/>
              <a:p>
                <a:pPr algn="r">
                  <a:spcBef>
                    <a:spcPts val="15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b="1" dirty="0">
                    <a:solidFill>
                      <a:srgbClr val="0000FF"/>
                    </a:solidFill>
                    <a:latin typeface="Calibri" pitchFamily="34" charset="0"/>
                    <a:ea typeface="DejaVu Sans" pitchFamily="32" charset="2"/>
                    <a:cs typeface="DejaVu Sans" pitchFamily="32" charset="2"/>
                  </a:rPr>
                  <a:t>40</a:t>
                </a:r>
              </a:p>
              <a:p>
                <a:pPr algn="r">
                  <a:spcBef>
                    <a:spcPts val="15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b="1" dirty="0">
                    <a:solidFill>
                      <a:srgbClr val="0000FF"/>
                    </a:solidFill>
                    <a:latin typeface="Calibri" pitchFamily="34" charset="0"/>
                    <a:ea typeface="DejaVu Sans" pitchFamily="32" charset="2"/>
                    <a:cs typeface="DejaVu Sans" pitchFamily="32" charset="2"/>
                  </a:rPr>
                  <a:t>30</a:t>
                </a:r>
              </a:p>
              <a:p>
                <a:pPr algn="r">
                  <a:spcBef>
                    <a:spcPts val="15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b="1" dirty="0">
                    <a:solidFill>
                      <a:srgbClr val="0000FF"/>
                    </a:solidFill>
                    <a:latin typeface="Calibri" pitchFamily="34" charset="0"/>
                    <a:ea typeface="DejaVu Sans" pitchFamily="32" charset="2"/>
                    <a:cs typeface="DejaVu Sans" pitchFamily="32" charset="2"/>
                  </a:rPr>
                  <a:t>50</a:t>
                </a:r>
              </a:p>
              <a:p>
                <a:pPr algn="r">
                  <a:spcBef>
                    <a:spcPts val="15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b="1" dirty="0">
                    <a:solidFill>
                      <a:srgbClr val="0000FF"/>
                    </a:solidFill>
                    <a:latin typeface="Calibri" pitchFamily="34" charset="0"/>
                    <a:ea typeface="DejaVu Sans" pitchFamily="32" charset="2"/>
                    <a:cs typeface="DejaVu Sans" pitchFamily="32" charset="2"/>
                  </a:rPr>
                  <a:t>20</a:t>
                </a:r>
              </a:p>
              <a:p>
                <a:pPr algn="r">
                  <a:spcBef>
                    <a:spcPts val="15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b="1" dirty="0">
                    <a:solidFill>
                      <a:srgbClr val="0000FF"/>
                    </a:solidFill>
                    <a:latin typeface="Calibri" pitchFamily="34" charset="0"/>
                    <a:ea typeface="DejaVu Sans" pitchFamily="32" charset="2"/>
                    <a:cs typeface="DejaVu Sans" pitchFamily="32" charset="2"/>
                  </a:rPr>
                  <a:t>10</a:t>
                </a:r>
              </a:p>
            </p:txBody>
          </p:sp>
          <p:grpSp>
            <p:nvGrpSpPr>
              <p:cNvPr id="6" name="Group 17"/>
              <p:cNvGrpSpPr>
                <a:grpSpLocks/>
              </p:cNvGrpSpPr>
              <p:nvPr/>
            </p:nvGrpSpPr>
            <p:grpSpPr bwMode="auto">
              <a:xfrm>
                <a:off x="2682" y="2063"/>
                <a:ext cx="385" cy="331"/>
                <a:chOff x="2682" y="2063"/>
                <a:chExt cx="385" cy="331"/>
              </a:xfrm>
            </p:grpSpPr>
            <p:sp>
              <p:nvSpPr>
                <p:cNvPr id="21522" name="Line 18"/>
                <p:cNvSpPr>
                  <a:spLocks noChangeShapeType="1"/>
                </p:cNvSpPr>
                <p:nvPr/>
              </p:nvSpPr>
              <p:spPr bwMode="auto">
                <a:xfrm flipH="1">
                  <a:off x="2681" y="2063"/>
                  <a:ext cx="387" cy="0"/>
                </a:xfrm>
                <a:prstGeom prst="line">
                  <a:avLst/>
                </a:prstGeom>
                <a:noFill/>
                <a:ln w="38160">
                  <a:solidFill>
                    <a:srgbClr val="6600FF"/>
                  </a:solidFill>
                  <a:miter lim="800000"/>
                  <a:headEnd/>
                  <a:tailEnd type="triangle" w="med" len="med"/>
                </a:ln>
                <a:effectLst/>
              </p:spPr>
              <p:txBody>
                <a:bodyPr/>
                <a:lstStyle/>
                <a:p>
                  <a:endParaRPr lang="en-US"/>
                </a:p>
              </p:txBody>
            </p:sp>
            <p:sp>
              <p:nvSpPr>
                <p:cNvPr id="21523" name="Line 19"/>
                <p:cNvSpPr>
                  <a:spLocks noChangeShapeType="1"/>
                </p:cNvSpPr>
                <p:nvPr/>
              </p:nvSpPr>
              <p:spPr bwMode="auto">
                <a:xfrm flipH="1">
                  <a:off x="2681" y="2395"/>
                  <a:ext cx="387" cy="0"/>
                </a:xfrm>
                <a:prstGeom prst="line">
                  <a:avLst/>
                </a:prstGeom>
                <a:noFill/>
                <a:ln w="38160">
                  <a:solidFill>
                    <a:srgbClr val="6600FF"/>
                  </a:solidFill>
                  <a:miter lim="800000"/>
                  <a:headEnd/>
                  <a:tailEnd type="triangle" w="med" len="med"/>
                </a:ln>
                <a:effectLst/>
              </p:spPr>
              <p:txBody>
                <a:bodyPr/>
                <a:lstStyle/>
                <a:p>
                  <a:endParaRPr lang="en-US"/>
                </a:p>
              </p:txBody>
            </p:sp>
            <p:sp>
              <p:nvSpPr>
                <p:cNvPr id="21524" name="Line 20"/>
                <p:cNvSpPr>
                  <a:spLocks noChangeShapeType="1"/>
                </p:cNvSpPr>
                <p:nvPr/>
              </p:nvSpPr>
              <p:spPr bwMode="auto">
                <a:xfrm>
                  <a:off x="3064" y="2063"/>
                  <a:ext cx="0" cy="328"/>
                </a:xfrm>
                <a:prstGeom prst="line">
                  <a:avLst/>
                </a:prstGeom>
                <a:noFill/>
                <a:ln w="38160">
                  <a:solidFill>
                    <a:srgbClr val="6600FF"/>
                  </a:solidFill>
                  <a:miter lim="800000"/>
                  <a:headEnd/>
                  <a:tailEnd/>
                </a:ln>
                <a:effectLst/>
              </p:spPr>
              <p:txBody>
                <a:bodyPr/>
                <a:lstStyle/>
                <a:p>
                  <a:endParaRPr lang="en-US"/>
                </a:p>
              </p:txBody>
            </p:sp>
          </p:grpSp>
          <p:sp>
            <p:nvSpPr>
              <p:cNvPr id="21525" name="Rectangle 21"/>
              <p:cNvSpPr>
                <a:spLocks noChangeArrowheads="1"/>
              </p:cNvSpPr>
              <p:nvPr/>
            </p:nvSpPr>
            <p:spPr bwMode="auto">
              <a:xfrm>
                <a:off x="3885" y="1583"/>
                <a:ext cx="428" cy="1417"/>
              </a:xfrm>
              <a:prstGeom prst="rect">
                <a:avLst/>
              </a:prstGeom>
              <a:noFill/>
              <a:ln w="9525">
                <a:noFill/>
                <a:round/>
                <a:headEnd/>
                <a:tailEnd/>
              </a:ln>
              <a:effectLst/>
            </p:spPr>
            <p:txBody>
              <a:bodyPr lIns="90000" tIns="46800" rIns="90000" bIns="46800">
                <a:spAutoFit/>
              </a:bodyPr>
              <a:lstStyle/>
              <a:p>
                <a:pPr algn="r">
                  <a:spcBef>
                    <a:spcPts val="15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b="1" dirty="0">
                    <a:solidFill>
                      <a:srgbClr val="0000FF"/>
                    </a:solidFill>
                    <a:latin typeface="Calibri" pitchFamily="34" charset="0"/>
                    <a:ea typeface="DejaVu Sans" pitchFamily="32" charset="2"/>
                    <a:cs typeface="DejaVu Sans" pitchFamily="32" charset="2"/>
                  </a:rPr>
                  <a:t>40</a:t>
                </a:r>
              </a:p>
              <a:p>
                <a:pPr algn="r">
                  <a:spcBef>
                    <a:spcPts val="15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b="1" dirty="0">
                    <a:solidFill>
                      <a:srgbClr val="0000FF"/>
                    </a:solidFill>
                    <a:latin typeface="Calibri" pitchFamily="34" charset="0"/>
                    <a:ea typeface="DejaVu Sans" pitchFamily="32" charset="2"/>
                    <a:cs typeface="DejaVu Sans" pitchFamily="32" charset="2"/>
                  </a:rPr>
                  <a:t>30</a:t>
                </a:r>
              </a:p>
              <a:p>
                <a:pPr algn="r">
                  <a:spcBef>
                    <a:spcPts val="15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b="1" dirty="0">
                    <a:solidFill>
                      <a:srgbClr val="0000FF"/>
                    </a:solidFill>
                    <a:latin typeface="Calibri" pitchFamily="34" charset="0"/>
                    <a:ea typeface="DejaVu Sans" pitchFamily="32" charset="2"/>
                    <a:cs typeface="DejaVu Sans" pitchFamily="32" charset="2"/>
                  </a:rPr>
                  <a:t>20</a:t>
                </a:r>
              </a:p>
              <a:p>
                <a:pPr algn="r">
                  <a:spcBef>
                    <a:spcPts val="15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b="1" dirty="0">
                    <a:solidFill>
                      <a:srgbClr val="0000FF"/>
                    </a:solidFill>
                    <a:latin typeface="Calibri" pitchFamily="34" charset="0"/>
                    <a:ea typeface="DejaVu Sans" pitchFamily="32" charset="2"/>
                    <a:cs typeface="DejaVu Sans" pitchFamily="32" charset="2"/>
                  </a:rPr>
                  <a:t>50</a:t>
                </a:r>
              </a:p>
              <a:p>
                <a:pPr algn="r">
                  <a:spcBef>
                    <a:spcPts val="15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b="1" dirty="0">
                    <a:solidFill>
                      <a:srgbClr val="0000FF"/>
                    </a:solidFill>
                    <a:latin typeface="Calibri" pitchFamily="34" charset="0"/>
                    <a:ea typeface="DejaVu Sans" pitchFamily="32" charset="2"/>
                    <a:cs typeface="DejaVu Sans" pitchFamily="32" charset="2"/>
                  </a:rPr>
                  <a:t>10</a:t>
                </a:r>
              </a:p>
            </p:txBody>
          </p:sp>
          <p:grpSp>
            <p:nvGrpSpPr>
              <p:cNvPr id="7" name="Group 22"/>
              <p:cNvGrpSpPr>
                <a:grpSpLocks/>
              </p:cNvGrpSpPr>
              <p:nvPr/>
            </p:nvGrpSpPr>
            <p:grpSpPr bwMode="auto">
              <a:xfrm>
                <a:off x="4265" y="2782"/>
                <a:ext cx="385" cy="331"/>
                <a:chOff x="4265" y="2782"/>
                <a:chExt cx="385" cy="331"/>
              </a:xfrm>
            </p:grpSpPr>
            <p:sp>
              <p:nvSpPr>
                <p:cNvPr id="21527" name="Line 23"/>
                <p:cNvSpPr>
                  <a:spLocks noChangeShapeType="1"/>
                </p:cNvSpPr>
                <p:nvPr/>
              </p:nvSpPr>
              <p:spPr bwMode="auto">
                <a:xfrm flipH="1">
                  <a:off x="4263" y="2782"/>
                  <a:ext cx="387" cy="0"/>
                </a:xfrm>
                <a:prstGeom prst="line">
                  <a:avLst/>
                </a:prstGeom>
                <a:noFill/>
                <a:ln w="38160">
                  <a:solidFill>
                    <a:srgbClr val="6600FF"/>
                  </a:solidFill>
                  <a:miter lim="800000"/>
                  <a:headEnd/>
                  <a:tailEnd type="triangle" w="med" len="med"/>
                </a:ln>
                <a:effectLst/>
              </p:spPr>
              <p:txBody>
                <a:bodyPr/>
                <a:lstStyle/>
                <a:p>
                  <a:endParaRPr lang="en-US"/>
                </a:p>
              </p:txBody>
            </p:sp>
            <p:sp>
              <p:nvSpPr>
                <p:cNvPr id="21528" name="Line 24"/>
                <p:cNvSpPr>
                  <a:spLocks noChangeShapeType="1"/>
                </p:cNvSpPr>
                <p:nvPr/>
              </p:nvSpPr>
              <p:spPr bwMode="auto">
                <a:xfrm flipH="1">
                  <a:off x="4263" y="3114"/>
                  <a:ext cx="387" cy="0"/>
                </a:xfrm>
                <a:prstGeom prst="line">
                  <a:avLst/>
                </a:prstGeom>
                <a:noFill/>
                <a:ln w="38160">
                  <a:solidFill>
                    <a:srgbClr val="6600FF"/>
                  </a:solidFill>
                  <a:miter lim="800000"/>
                  <a:headEnd/>
                  <a:tailEnd type="triangle" w="med" len="med"/>
                </a:ln>
                <a:effectLst/>
              </p:spPr>
              <p:txBody>
                <a:bodyPr/>
                <a:lstStyle/>
                <a:p>
                  <a:endParaRPr lang="en-US"/>
                </a:p>
              </p:txBody>
            </p:sp>
            <p:sp>
              <p:nvSpPr>
                <p:cNvPr id="21529" name="Line 25"/>
                <p:cNvSpPr>
                  <a:spLocks noChangeShapeType="1"/>
                </p:cNvSpPr>
                <p:nvPr/>
              </p:nvSpPr>
              <p:spPr bwMode="auto">
                <a:xfrm>
                  <a:off x="4647" y="2782"/>
                  <a:ext cx="0" cy="327"/>
                </a:xfrm>
                <a:prstGeom prst="line">
                  <a:avLst/>
                </a:prstGeom>
                <a:noFill/>
                <a:ln w="38160">
                  <a:solidFill>
                    <a:srgbClr val="6600FF"/>
                  </a:solidFill>
                  <a:miter lim="800000"/>
                  <a:headEnd/>
                  <a:tailEnd/>
                </a:ln>
                <a:effectLst/>
              </p:spPr>
              <p:txBody>
                <a:bodyPr/>
                <a:lstStyle/>
                <a:p>
                  <a:endParaRPr lang="en-US"/>
                </a:p>
              </p:txBody>
            </p:sp>
          </p:grpSp>
          <p:sp>
            <p:nvSpPr>
              <p:cNvPr id="21530" name="AutoShape 26"/>
              <p:cNvSpPr>
                <a:spLocks/>
              </p:cNvSpPr>
              <p:nvPr/>
            </p:nvSpPr>
            <p:spPr bwMode="auto">
              <a:xfrm rot="5400000" flipH="1">
                <a:off x="2608" y="-454"/>
                <a:ext cx="236" cy="3641"/>
              </a:xfrm>
              <a:prstGeom prst="rightBrace">
                <a:avLst>
                  <a:gd name="adj1" fmla="val 89568"/>
                  <a:gd name="adj2" fmla="val 48829"/>
                </a:avLst>
              </a:prstGeom>
              <a:noFill/>
              <a:ln w="38160">
                <a:solidFill>
                  <a:srgbClr val="FF00FF"/>
                </a:solidFill>
                <a:miter lim="800000"/>
                <a:headEnd/>
                <a:tailEnd/>
              </a:ln>
              <a:effectLst/>
            </p:spPr>
            <p:txBody>
              <a:bodyPr wrap="none" anchor="ctr"/>
              <a:lstStyle/>
              <a:p>
                <a:endParaRPr lang="en-US"/>
              </a:p>
            </p:txBody>
          </p:sp>
        </p:grpSp>
        <p:sp>
          <p:nvSpPr>
            <p:cNvPr id="21531" name="Text Box 27"/>
            <p:cNvSpPr txBox="1">
              <a:spLocks noChangeArrowheads="1"/>
            </p:cNvSpPr>
            <p:nvPr/>
          </p:nvSpPr>
          <p:spPr bwMode="auto">
            <a:xfrm>
              <a:off x="2255" y="864"/>
              <a:ext cx="860" cy="234"/>
            </a:xfrm>
            <a:prstGeom prst="rect">
              <a:avLst/>
            </a:prstGeom>
            <a:solidFill>
              <a:srgbClr val="808080"/>
            </a:solidFill>
            <a:ln w="9525">
              <a:noFill/>
              <a:round/>
              <a:headEnd/>
              <a:tailEnd/>
            </a:ln>
            <a:effectLst/>
          </p:spPr>
          <p:txBody>
            <a:bodyPr lIns="90000" tIns="46800" rIns="90000" bIns="46800">
              <a:spAutoFit/>
            </a:bodyPr>
            <a:lstStyle/>
            <a:p>
              <a:pPr algn="ctr">
                <a:spcBef>
                  <a:spcPts val="15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b="1" i="1">
                  <a:solidFill>
                    <a:srgbClr val="000000"/>
                  </a:solidFill>
                  <a:latin typeface="Bookman Old Style" pitchFamily="16" charset="0"/>
                  <a:ea typeface="DejaVu Sans" pitchFamily="32" charset="2"/>
                  <a:cs typeface="DejaVu Sans" pitchFamily="32" charset="2"/>
                </a:rPr>
                <a:t>I Pass</a:t>
              </a:r>
            </a:p>
          </p:txBody>
        </p:sp>
        <p:sp>
          <p:nvSpPr>
            <p:cNvPr id="21532" name="Line 28"/>
            <p:cNvSpPr>
              <a:spLocks noChangeShapeType="1"/>
            </p:cNvSpPr>
            <p:nvPr/>
          </p:nvSpPr>
          <p:spPr bwMode="auto">
            <a:xfrm>
              <a:off x="4893" y="912"/>
              <a:ext cx="0" cy="2588"/>
            </a:xfrm>
            <a:prstGeom prst="line">
              <a:avLst/>
            </a:prstGeom>
            <a:noFill/>
            <a:ln w="38160">
              <a:solidFill>
                <a:srgbClr val="000000"/>
              </a:solidFill>
              <a:prstDash val="dash"/>
              <a:miter lim="800000"/>
              <a:headEnd/>
              <a:tailEnd/>
            </a:ln>
            <a:effectLst/>
          </p:spPr>
          <p:txBody>
            <a:bodyPr/>
            <a:lstStyle/>
            <a:p>
              <a:endParaRPr lang="en-US"/>
            </a:p>
          </p:txBody>
        </p:sp>
        <p:sp>
          <p:nvSpPr>
            <p:cNvPr id="21533" name="Line 29"/>
            <p:cNvSpPr>
              <a:spLocks noChangeShapeType="1"/>
            </p:cNvSpPr>
            <p:nvPr/>
          </p:nvSpPr>
          <p:spPr bwMode="auto">
            <a:xfrm>
              <a:off x="672" y="864"/>
              <a:ext cx="0" cy="2588"/>
            </a:xfrm>
            <a:prstGeom prst="line">
              <a:avLst/>
            </a:prstGeom>
            <a:noFill/>
            <a:ln w="38160">
              <a:solidFill>
                <a:srgbClr val="000000"/>
              </a:solidFill>
              <a:prstDash val="dash"/>
              <a:miter lim="800000"/>
              <a:headEnd/>
              <a:tailEnd/>
            </a:ln>
            <a:effectLst/>
          </p:spPr>
          <p:txBody>
            <a:bodyPr/>
            <a:lstStyle/>
            <a:p>
              <a:endParaRPr lang="en-US"/>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additive="repl">
                                        <p:cTn id="6" dur="1" fill="hold">
                                          <p:stCondLst>
                                            <p:cond delay="0"/>
                                          </p:stCondLst>
                                        </p:cTn>
                                        <p:tgtEl>
                                          <p:spTgt spid="2"/>
                                        </p:tgtEl>
                                        <p:attrNameLst>
                                          <p:attrName>style.visibility</p:attrName>
                                        </p:attrNameLst>
                                      </p:cBhvr>
                                      <p:to>
                                        <p:strVal val="visible"/>
                                      </p:to>
                                    </p:set>
                                    <p:anim calcmode="lin" valueType="num">
                                      <p:cBhvr additive="repl">
                                        <p:cTn id="7" dur="500" fill="hold"/>
                                        <p:tgtEl>
                                          <p:spTgt spid="2"/>
                                        </p:tgtEl>
                                        <p:attrNameLst>
                                          <p:attrName>ppt_x</p:attrName>
                                        </p:attrNameLst>
                                      </p:cBhvr>
                                      <p:tavLst>
                                        <p:tav>
                                          <p:val>
                                            <p:strVal val="0-#ppt_w/2"/>
                                          </p:val>
                                        </p:tav>
                                        <p:tav>
                                          <p:val>
                                            <p:strVal val="#ppt_x"/>
                                          </p:val>
                                        </p:tav>
                                      </p:tavLst>
                                    </p:anim>
                                    <p:anim calcmode="lin" valueType="num">
                                      <p:cBhvr additive="repl">
                                        <p:cTn id="8" dur="500" fill="hold"/>
                                        <p:tgtEl>
                                          <p:spTgt spid="2"/>
                                        </p:tgtEl>
                                        <p:attrNameLst>
                                          <p:attrName>ppt_y</p:attrName>
                                        </p:attrNameLst>
                                      </p:cBhvr>
                                      <p:tavLst>
                                        <p:tav>
                                          <p:val>
                                            <p:strVal val="#ppt_y"/>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Box 1"/>
          <p:cNvSpPr txBox="1">
            <a:spLocks noChangeArrowheads="1"/>
          </p:cNvSpPr>
          <p:nvPr/>
        </p:nvSpPr>
        <p:spPr bwMode="auto">
          <a:xfrm>
            <a:off x="742950" y="304800"/>
            <a:ext cx="8420100" cy="838200"/>
          </a:xfrm>
          <a:prstGeom prst="rect">
            <a:avLst/>
          </a:prstGeom>
          <a:noFill/>
          <a:ln w="9525">
            <a:noFill/>
            <a:round/>
            <a:headEnd/>
            <a:tailEnd/>
          </a:ln>
          <a:effectLst/>
        </p:spPr>
        <p:txBody>
          <a:bodyPr lIns="90000" tIns="46800" rIns="90000" bIns="468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dirty="0" smtClean="0">
                <a:latin typeface="Calibri" pitchFamily="34" charset="0"/>
                <a:ea typeface="+mj-ea"/>
                <a:cs typeface="Times New Roman" pitchFamily="18" charset="0"/>
              </a:rPr>
              <a:t>Trace of a Bubble Sort </a:t>
            </a:r>
            <a:r>
              <a:rPr lang="en-US" sz="4000" dirty="0" smtClean="0">
                <a:latin typeface="Calibri" pitchFamily="34" charset="0"/>
                <a:cs typeface="Times New Roman" pitchFamily="18" charset="0"/>
              </a:rPr>
              <a:t>contd.</a:t>
            </a:r>
            <a:endParaRPr lang="en-US" sz="4000" dirty="0">
              <a:ea typeface="DejaVu Sans" pitchFamily="32" charset="2"/>
              <a:cs typeface="DejaVu Sans" pitchFamily="32" charset="2"/>
            </a:endParaRPr>
          </a:p>
        </p:txBody>
      </p:sp>
      <p:grpSp>
        <p:nvGrpSpPr>
          <p:cNvPr id="2" name="Group 2"/>
          <p:cNvGrpSpPr>
            <a:grpSpLocks/>
          </p:cNvGrpSpPr>
          <p:nvPr/>
        </p:nvGrpSpPr>
        <p:grpSpPr bwMode="auto">
          <a:xfrm>
            <a:off x="417049" y="1600200"/>
            <a:ext cx="9071902" cy="4406900"/>
            <a:chOff x="336" y="810"/>
            <a:chExt cx="5275" cy="2776"/>
          </a:xfrm>
        </p:grpSpPr>
        <p:grpSp>
          <p:nvGrpSpPr>
            <p:cNvPr id="3" name="Group 3"/>
            <p:cNvGrpSpPr>
              <a:grpSpLocks/>
            </p:cNvGrpSpPr>
            <p:nvPr/>
          </p:nvGrpSpPr>
          <p:grpSpPr bwMode="auto">
            <a:xfrm>
              <a:off x="336" y="810"/>
              <a:ext cx="2061" cy="2776"/>
              <a:chOff x="336" y="810"/>
              <a:chExt cx="2061" cy="2776"/>
            </a:xfrm>
          </p:grpSpPr>
          <p:sp>
            <p:nvSpPr>
              <p:cNvPr id="22532" name="Text Box 4"/>
              <p:cNvSpPr txBox="1">
                <a:spLocks noChangeArrowheads="1"/>
              </p:cNvSpPr>
              <p:nvPr/>
            </p:nvSpPr>
            <p:spPr bwMode="auto">
              <a:xfrm>
                <a:off x="576" y="1578"/>
                <a:ext cx="428" cy="2008"/>
              </a:xfrm>
              <a:prstGeom prst="rect">
                <a:avLst/>
              </a:prstGeom>
              <a:noFill/>
              <a:ln w="9525">
                <a:noFill/>
                <a:round/>
                <a:headEnd/>
                <a:tailEnd/>
              </a:ln>
              <a:effectLst/>
            </p:spPr>
            <p:txBody>
              <a:bodyPr lIns="90000" tIns="46800" rIns="90000" bIns="46800">
                <a:spAutoFit/>
              </a:bodyPr>
              <a:lstStyle/>
              <a:p>
                <a:pPr>
                  <a:spcBef>
                    <a:spcPts val="15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b="1" dirty="0">
                    <a:solidFill>
                      <a:srgbClr val="0000FF"/>
                    </a:solidFill>
                    <a:latin typeface="Calibri" pitchFamily="34" charset="0"/>
                    <a:ea typeface="DejaVu Sans" pitchFamily="32" charset="2"/>
                    <a:cs typeface="DejaVu Sans" pitchFamily="32" charset="2"/>
                  </a:rPr>
                  <a:t>40</a:t>
                </a:r>
              </a:p>
              <a:p>
                <a:pPr>
                  <a:spcBef>
                    <a:spcPts val="15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b="1" dirty="0">
                    <a:solidFill>
                      <a:srgbClr val="0000FF"/>
                    </a:solidFill>
                    <a:latin typeface="Calibri" pitchFamily="34" charset="0"/>
                    <a:ea typeface="DejaVu Sans" pitchFamily="32" charset="2"/>
                    <a:cs typeface="DejaVu Sans" pitchFamily="32" charset="2"/>
                  </a:rPr>
                  <a:t>30</a:t>
                </a:r>
              </a:p>
              <a:p>
                <a:pPr>
                  <a:spcBef>
                    <a:spcPts val="15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b="1" dirty="0">
                    <a:solidFill>
                      <a:srgbClr val="0000FF"/>
                    </a:solidFill>
                    <a:latin typeface="Calibri" pitchFamily="34" charset="0"/>
                    <a:ea typeface="DejaVu Sans" pitchFamily="32" charset="2"/>
                    <a:cs typeface="DejaVu Sans" pitchFamily="32" charset="2"/>
                  </a:rPr>
                  <a:t>20</a:t>
                </a:r>
              </a:p>
              <a:p>
                <a:pPr>
                  <a:spcBef>
                    <a:spcPts val="15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b="1" dirty="0">
                    <a:solidFill>
                      <a:srgbClr val="0000FF"/>
                    </a:solidFill>
                    <a:latin typeface="Calibri" pitchFamily="34" charset="0"/>
                    <a:ea typeface="DejaVu Sans" pitchFamily="32" charset="2"/>
                    <a:cs typeface="DejaVu Sans" pitchFamily="32" charset="2"/>
                  </a:rPr>
                  <a:t>10</a:t>
                </a:r>
              </a:p>
              <a:p>
                <a:pPr>
                  <a:spcBef>
                    <a:spcPts val="15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b="1" dirty="0">
                    <a:solidFill>
                      <a:srgbClr val="0000FF"/>
                    </a:solidFill>
                    <a:latin typeface="Calibri" pitchFamily="34" charset="0"/>
                    <a:ea typeface="DejaVu Sans" pitchFamily="32" charset="2"/>
                    <a:cs typeface="DejaVu Sans" pitchFamily="32" charset="2"/>
                  </a:rPr>
                  <a:t>50</a:t>
                </a:r>
              </a:p>
              <a:p>
                <a:pPr>
                  <a:spcBef>
                    <a:spcPts val="15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b="1" dirty="0">
                  <a:solidFill>
                    <a:srgbClr val="0000FF"/>
                  </a:solidFill>
                  <a:latin typeface="Calibri" pitchFamily="34" charset="0"/>
                  <a:ea typeface="DejaVu Sans" pitchFamily="32" charset="2"/>
                  <a:cs typeface="DejaVu Sans" pitchFamily="32" charset="2"/>
                </a:endParaRPr>
              </a:p>
              <a:p>
                <a:pPr>
                  <a:spcBef>
                    <a:spcPts val="15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b="1" dirty="0">
                  <a:solidFill>
                    <a:srgbClr val="0000FF"/>
                  </a:solidFill>
                  <a:latin typeface="Calibri" pitchFamily="34" charset="0"/>
                  <a:ea typeface="DejaVu Sans" pitchFamily="32" charset="2"/>
                  <a:cs typeface="DejaVu Sans" pitchFamily="32" charset="2"/>
                </a:endParaRPr>
              </a:p>
            </p:txBody>
          </p:sp>
          <p:sp>
            <p:nvSpPr>
              <p:cNvPr id="22533" name="Rectangle 5"/>
              <p:cNvSpPr>
                <a:spLocks noChangeArrowheads="1"/>
              </p:cNvSpPr>
              <p:nvPr/>
            </p:nvSpPr>
            <p:spPr bwMode="auto">
              <a:xfrm>
                <a:off x="1056" y="1578"/>
                <a:ext cx="427" cy="1417"/>
              </a:xfrm>
              <a:prstGeom prst="rect">
                <a:avLst/>
              </a:prstGeom>
              <a:noFill/>
              <a:ln w="9525">
                <a:noFill/>
                <a:round/>
                <a:headEnd/>
                <a:tailEnd/>
              </a:ln>
              <a:effectLst/>
            </p:spPr>
            <p:txBody>
              <a:bodyPr lIns="90000" tIns="46800" rIns="90000" bIns="46800">
                <a:spAutoFit/>
              </a:bodyPr>
              <a:lstStyle/>
              <a:p>
                <a:pPr algn="r">
                  <a:spcBef>
                    <a:spcPts val="15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b="1" dirty="0">
                    <a:solidFill>
                      <a:srgbClr val="0000FF"/>
                    </a:solidFill>
                    <a:latin typeface="Calibri" pitchFamily="34" charset="0"/>
                    <a:ea typeface="DejaVu Sans" pitchFamily="32" charset="2"/>
                    <a:cs typeface="DejaVu Sans" pitchFamily="32" charset="2"/>
                  </a:rPr>
                  <a:t>30</a:t>
                </a:r>
              </a:p>
              <a:p>
                <a:pPr algn="r">
                  <a:spcBef>
                    <a:spcPts val="15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b="1" dirty="0">
                    <a:solidFill>
                      <a:srgbClr val="0000FF"/>
                    </a:solidFill>
                    <a:latin typeface="Calibri" pitchFamily="34" charset="0"/>
                    <a:ea typeface="DejaVu Sans" pitchFamily="32" charset="2"/>
                    <a:cs typeface="DejaVu Sans" pitchFamily="32" charset="2"/>
                  </a:rPr>
                  <a:t>40</a:t>
                </a:r>
              </a:p>
              <a:p>
                <a:pPr algn="r">
                  <a:spcBef>
                    <a:spcPts val="15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b="1" dirty="0">
                    <a:solidFill>
                      <a:srgbClr val="0000FF"/>
                    </a:solidFill>
                    <a:latin typeface="Calibri" pitchFamily="34" charset="0"/>
                    <a:ea typeface="DejaVu Sans" pitchFamily="32" charset="2"/>
                    <a:cs typeface="DejaVu Sans" pitchFamily="32" charset="2"/>
                  </a:rPr>
                  <a:t>20</a:t>
                </a:r>
              </a:p>
              <a:p>
                <a:pPr algn="r">
                  <a:spcBef>
                    <a:spcPts val="15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b="1" dirty="0">
                    <a:solidFill>
                      <a:srgbClr val="0000FF"/>
                    </a:solidFill>
                    <a:latin typeface="Calibri" pitchFamily="34" charset="0"/>
                    <a:ea typeface="DejaVu Sans" pitchFamily="32" charset="2"/>
                    <a:cs typeface="DejaVu Sans" pitchFamily="32" charset="2"/>
                  </a:rPr>
                  <a:t>10</a:t>
                </a:r>
              </a:p>
              <a:p>
                <a:pPr algn="r">
                  <a:spcBef>
                    <a:spcPts val="15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b="1" dirty="0">
                    <a:solidFill>
                      <a:srgbClr val="0000FF"/>
                    </a:solidFill>
                    <a:latin typeface="Calibri" pitchFamily="34" charset="0"/>
                    <a:ea typeface="DejaVu Sans" pitchFamily="32" charset="2"/>
                    <a:cs typeface="DejaVu Sans" pitchFamily="32" charset="2"/>
                  </a:rPr>
                  <a:t>50</a:t>
                </a:r>
              </a:p>
            </p:txBody>
          </p:sp>
          <p:grpSp>
            <p:nvGrpSpPr>
              <p:cNvPr id="4" name="Group 6"/>
              <p:cNvGrpSpPr>
                <a:grpSpLocks/>
              </p:cNvGrpSpPr>
              <p:nvPr/>
            </p:nvGrpSpPr>
            <p:grpSpPr bwMode="auto">
              <a:xfrm>
                <a:off x="859" y="1722"/>
                <a:ext cx="241" cy="331"/>
                <a:chOff x="859" y="1722"/>
                <a:chExt cx="241" cy="331"/>
              </a:xfrm>
            </p:grpSpPr>
            <p:sp>
              <p:nvSpPr>
                <p:cNvPr id="22535" name="Line 7"/>
                <p:cNvSpPr>
                  <a:spLocks noChangeShapeType="1"/>
                </p:cNvSpPr>
                <p:nvPr/>
              </p:nvSpPr>
              <p:spPr bwMode="auto">
                <a:xfrm flipH="1">
                  <a:off x="857" y="1722"/>
                  <a:ext cx="243" cy="0"/>
                </a:xfrm>
                <a:prstGeom prst="line">
                  <a:avLst/>
                </a:prstGeom>
                <a:noFill/>
                <a:ln w="38160">
                  <a:solidFill>
                    <a:srgbClr val="6600FF"/>
                  </a:solidFill>
                  <a:miter lim="800000"/>
                  <a:headEnd/>
                  <a:tailEnd type="triangle" w="med" len="med"/>
                </a:ln>
                <a:effectLst/>
              </p:spPr>
              <p:txBody>
                <a:bodyPr/>
                <a:lstStyle/>
                <a:p>
                  <a:endParaRPr lang="en-US"/>
                </a:p>
              </p:txBody>
            </p:sp>
            <p:sp>
              <p:nvSpPr>
                <p:cNvPr id="22536" name="Line 8"/>
                <p:cNvSpPr>
                  <a:spLocks noChangeShapeType="1"/>
                </p:cNvSpPr>
                <p:nvPr/>
              </p:nvSpPr>
              <p:spPr bwMode="auto">
                <a:xfrm flipH="1">
                  <a:off x="857" y="2054"/>
                  <a:ext cx="243" cy="0"/>
                </a:xfrm>
                <a:prstGeom prst="line">
                  <a:avLst/>
                </a:prstGeom>
                <a:noFill/>
                <a:ln w="38160">
                  <a:solidFill>
                    <a:srgbClr val="6600FF"/>
                  </a:solidFill>
                  <a:miter lim="800000"/>
                  <a:headEnd/>
                  <a:tailEnd type="triangle" w="med" len="med"/>
                </a:ln>
                <a:effectLst/>
              </p:spPr>
              <p:txBody>
                <a:bodyPr/>
                <a:lstStyle/>
                <a:p>
                  <a:endParaRPr lang="en-US"/>
                </a:p>
              </p:txBody>
            </p:sp>
            <p:sp>
              <p:nvSpPr>
                <p:cNvPr id="22537" name="Line 9"/>
                <p:cNvSpPr>
                  <a:spLocks noChangeShapeType="1"/>
                </p:cNvSpPr>
                <p:nvPr/>
              </p:nvSpPr>
              <p:spPr bwMode="auto">
                <a:xfrm>
                  <a:off x="1096" y="1722"/>
                  <a:ext cx="0" cy="329"/>
                </a:xfrm>
                <a:prstGeom prst="line">
                  <a:avLst/>
                </a:prstGeom>
                <a:noFill/>
                <a:ln w="38160">
                  <a:solidFill>
                    <a:srgbClr val="6600FF"/>
                  </a:solidFill>
                  <a:miter lim="800000"/>
                  <a:headEnd/>
                  <a:tailEnd/>
                </a:ln>
                <a:effectLst/>
              </p:spPr>
              <p:txBody>
                <a:bodyPr/>
                <a:lstStyle/>
                <a:p>
                  <a:endParaRPr lang="en-US"/>
                </a:p>
              </p:txBody>
            </p:sp>
          </p:grpSp>
          <p:sp>
            <p:nvSpPr>
              <p:cNvPr id="22538" name="Rectangle 10"/>
              <p:cNvSpPr>
                <a:spLocks noChangeArrowheads="1"/>
              </p:cNvSpPr>
              <p:nvPr/>
            </p:nvSpPr>
            <p:spPr bwMode="auto">
              <a:xfrm>
                <a:off x="1677" y="1578"/>
                <a:ext cx="427" cy="1417"/>
              </a:xfrm>
              <a:prstGeom prst="rect">
                <a:avLst/>
              </a:prstGeom>
              <a:noFill/>
              <a:ln w="9525">
                <a:noFill/>
                <a:round/>
                <a:headEnd/>
                <a:tailEnd/>
              </a:ln>
              <a:effectLst/>
            </p:spPr>
            <p:txBody>
              <a:bodyPr lIns="90000" tIns="46800" rIns="90000" bIns="46800">
                <a:spAutoFit/>
              </a:bodyPr>
              <a:lstStyle/>
              <a:p>
                <a:pPr algn="r">
                  <a:spcBef>
                    <a:spcPts val="15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b="1" dirty="0">
                    <a:solidFill>
                      <a:srgbClr val="0000FF"/>
                    </a:solidFill>
                    <a:latin typeface="Calibri" pitchFamily="34" charset="0"/>
                    <a:ea typeface="DejaVu Sans" pitchFamily="32" charset="2"/>
                    <a:cs typeface="DejaVu Sans" pitchFamily="32" charset="2"/>
                  </a:rPr>
                  <a:t>30</a:t>
                </a:r>
              </a:p>
              <a:p>
                <a:pPr algn="r">
                  <a:spcBef>
                    <a:spcPts val="15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b="1" dirty="0">
                    <a:solidFill>
                      <a:srgbClr val="0000FF"/>
                    </a:solidFill>
                    <a:latin typeface="Calibri" pitchFamily="34" charset="0"/>
                    <a:ea typeface="DejaVu Sans" pitchFamily="32" charset="2"/>
                    <a:cs typeface="DejaVu Sans" pitchFamily="32" charset="2"/>
                  </a:rPr>
                  <a:t>20</a:t>
                </a:r>
              </a:p>
              <a:p>
                <a:pPr algn="r">
                  <a:spcBef>
                    <a:spcPts val="15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b="1" dirty="0">
                    <a:solidFill>
                      <a:srgbClr val="0000FF"/>
                    </a:solidFill>
                    <a:latin typeface="Calibri" pitchFamily="34" charset="0"/>
                    <a:ea typeface="DejaVu Sans" pitchFamily="32" charset="2"/>
                    <a:cs typeface="DejaVu Sans" pitchFamily="32" charset="2"/>
                  </a:rPr>
                  <a:t>40</a:t>
                </a:r>
              </a:p>
              <a:p>
                <a:pPr algn="r">
                  <a:spcBef>
                    <a:spcPts val="15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b="1" dirty="0">
                    <a:solidFill>
                      <a:srgbClr val="0000FF"/>
                    </a:solidFill>
                    <a:latin typeface="Calibri" pitchFamily="34" charset="0"/>
                    <a:ea typeface="DejaVu Sans" pitchFamily="32" charset="2"/>
                    <a:cs typeface="DejaVu Sans" pitchFamily="32" charset="2"/>
                  </a:rPr>
                  <a:t>10</a:t>
                </a:r>
              </a:p>
              <a:p>
                <a:pPr algn="r">
                  <a:spcBef>
                    <a:spcPts val="15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b="1" dirty="0">
                    <a:solidFill>
                      <a:srgbClr val="0000FF"/>
                    </a:solidFill>
                    <a:latin typeface="Calibri" pitchFamily="34" charset="0"/>
                    <a:ea typeface="DejaVu Sans" pitchFamily="32" charset="2"/>
                    <a:cs typeface="DejaVu Sans" pitchFamily="32" charset="2"/>
                  </a:rPr>
                  <a:t>50</a:t>
                </a:r>
              </a:p>
            </p:txBody>
          </p:sp>
          <p:sp>
            <p:nvSpPr>
              <p:cNvPr id="22539" name="AutoShape 11"/>
              <p:cNvSpPr>
                <a:spLocks/>
              </p:cNvSpPr>
              <p:nvPr/>
            </p:nvSpPr>
            <p:spPr bwMode="auto">
              <a:xfrm rot="5400000" flipH="1">
                <a:off x="1193" y="475"/>
                <a:ext cx="236" cy="1769"/>
              </a:xfrm>
              <a:prstGeom prst="rightBrace">
                <a:avLst>
                  <a:gd name="adj1" fmla="val 43517"/>
                  <a:gd name="adj2" fmla="val 48829"/>
                </a:avLst>
              </a:prstGeom>
              <a:noFill/>
              <a:ln w="38160">
                <a:solidFill>
                  <a:srgbClr val="FF00FF"/>
                </a:solidFill>
                <a:miter lim="800000"/>
                <a:headEnd/>
                <a:tailEnd/>
              </a:ln>
              <a:effectLst/>
            </p:spPr>
            <p:txBody>
              <a:bodyPr wrap="none" anchor="ctr"/>
              <a:lstStyle/>
              <a:p>
                <a:endParaRPr lang="en-US"/>
              </a:p>
            </p:txBody>
          </p:sp>
          <p:sp>
            <p:nvSpPr>
              <p:cNvPr id="22540" name="Line 12"/>
              <p:cNvSpPr>
                <a:spLocks noChangeShapeType="1"/>
              </p:cNvSpPr>
              <p:nvPr/>
            </p:nvSpPr>
            <p:spPr bwMode="auto">
              <a:xfrm>
                <a:off x="336" y="810"/>
                <a:ext cx="0" cy="2586"/>
              </a:xfrm>
              <a:prstGeom prst="line">
                <a:avLst/>
              </a:prstGeom>
              <a:noFill/>
              <a:ln w="38160">
                <a:solidFill>
                  <a:srgbClr val="000000"/>
                </a:solidFill>
                <a:prstDash val="dash"/>
                <a:miter lim="800000"/>
                <a:headEnd/>
                <a:tailEnd/>
              </a:ln>
              <a:effectLst/>
            </p:spPr>
            <p:txBody>
              <a:bodyPr/>
              <a:lstStyle/>
              <a:p>
                <a:endParaRPr lang="en-US"/>
              </a:p>
            </p:txBody>
          </p:sp>
          <p:grpSp>
            <p:nvGrpSpPr>
              <p:cNvPr id="5" name="Group 13"/>
              <p:cNvGrpSpPr>
                <a:grpSpLocks/>
              </p:cNvGrpSpPr>
              <p:nvPr/>
            </p:nvGrpSpPr>
            <p:grpSpPr bwMode="auto">
              <a:xfrm>
                <a:off x="1434" y="2104"/>
                <a:ext cx="241" cy="332"/>
                <a:chOff x="1434" y="2104"/>
                <a:chExt cx="241" cy="332"/>
              </a:xfrm>
            </p:grpSpPr>
            <p:sp>
              <p:nvSpPr>
                <p:cNvPr id="22542" name="Line 14"/>
                <p:cNvSpPr>
                  <a:spLocks noChangeShapeType="1"/>
                </p:cNvSpPr>
                <p:nvPr/>
              </p:nvSpPr>
              <p:spPr bwMode="auto">
                <a:xfrm flipH="1">
                  <a:off x="1433" y="2104"/>
                  <a:ext cx="243" cy="0"/>
                </a:xfrm>
                <a:prstGeom prst="line">
                  <a:avLst/>
                </a:prstGeom>
                <a:noFill/>
                <a:ln w="38160">
                  <a:solidFill>
                    <a:srgbClr val="6600FF"/>
                  </a:solidFill>
                  <a:miter lim="800000"/>
                  <a:headEnd/>
                  <a:tailEnd type="triangle" w="med" len="med"/>
                </a:ln>
                <a:effectLst/>
              </p:spPr>
              <p:txBody>
                <a:bodyPr/>
                <a:lstStyle/>
                <a:p>
                  <a:endParaRPr lang="en-US"/>
                </a:p>
              </p:txBody>
            </p:sp>
            <p:sp>
              <p:nvSpPr>
                <p:cNvPr id="22543" name="Line 15"/>
                <p:cNvSpPr>
                  <a:spLocks noChangeShapeType="1"/>
                </p:cNvSpPr>
                <p:nvPr/>
              </p:nvSpPr>
              <p:spPr bwMode="auto">
                <a:xfrm flipH="1">
                  <a:off x="1433" y="2437"/>
                  <a:ext cx="243" cy="0"/>
                </a:xfrm>
                <a:prstGeom prst="line">
                  <a:avLst/>
                </a:prstGeom>
                <a:noFill/>
                <a:ln w="38160">
                  <a:solidFill>
                    <a:srgbClr val="6600FF"/>
                  </a:solidFill>
                  <a:miter lim="800000"/>
                  <a:headEnd/>
                  <a:tailEnd type="triangle" w="med" len="med"/>
                </a:ln>
                <a:effectLst/>
              </p:spPr>
              <p:txBody>
                <a:bodyPr/>
                <a:lstStyle/>
                <a:p>
                  <a:endParaRPr lang="en-US"/>
                </a:p>
              </p:txBody>
            </p:sp>
            <p:sp>
              <p:nvSpPr>
                <p:cNvPr id="22544" name="Line 16"/>
                <p:cNvSpPr>
                  <a:spLocks noChangeShapeType="1"/>
                </p:cNvSpPr>
                <p:nvPr/>
              </p:nvSpPr>
              <p:spPr bwMode="auto">
                <a:xfrm>
                  <a:off x="1672" y="2104"/>
                  <a:ext cx="0" cy="329"/>
                </a:xfrm>
                <a:prstGeom prst="line">
                  <a:avLst/>
                </a:prstGeom>
                <a:noFill/>
                <a:ln w="38160">
                  <a:solidFill>
                    <a:srgbClr val="6600FF"/>
                  </a:solidFill>
                  <a:miter lim="800000"/>
                  <a:headEnd/>
                  <a:tailEnd/>
                </a:ln>
                <a:effectLst/>
              </p:spPr>
              <p:txBody>
                <a:bodyPr/>
                <a:lstStyle/>
                <a:p>
                  <a:endParaRPr lang="en-US"/>
                </a:p>
              </p:txBody>
            </p:sp>
          </p:grpSp>
          <p:sp>
            <p:nvSpPr>
              <p:cNvPr id="22545" name="Line 17"/>
              <p:cNvSpPr>
                <a:spLocks noChangeShapeType="1"/>
              </p:cNvSpPr>
              <p:nvPr/>
            </p:nvSpPr>
            <p:spPr bwMode="auto">
              <a:xfrm>
                <a:off x="2397" y="810"/>
                <a:ext cx="0" cy="2586"/>
              </a:xfrm>
              <a:prstGeom prst="line">
                <a:avLst/>
              </a:prstGeom>
              <a:noFill/>
              <a:ln w="38160">
                <a:solidFill>
                  <a:srgbClr val="000000"/>
                </a:solidFill>
                <a:prstDash val="dash"/>
                <a:miter lim="800000"/>
                <a:headEnd/>
                <a:tailEnd/>
              </a:ln>
              <a:effectLst/>
            </p:spPr>
            <p:txBody>
              <a:bodyPr/>
              <a:lstStyle/>
              <a:p>
                <a:endParaRPr lang="en-US"/>
              </a:p>
            </p:txBody>
          </p:sp>
          <p:sp>
            <p:nvSpPr>
              <p:cNvPr id="22546" name="Text Box 18"/>
              <p:cNvSpPr txBox="1">
                <a:spLocks noChangeArrowheads="1"/>
              </p:cNvSpPr>
              <p:nvPr/>
            </p:nvSpPr>
            <p:spPr bwMode="auto">
              <a:xfrm>
                <a:off x="768" y="858"/>
                <a:ext cx="1001" cy="234"/>
              </a:xfrm>
              <a:prstGeom prst="rect">
                <a:avLst/>
              </a:prstGeom>
              <a:solidFill>
                <a:srgbClr val="808080"/>
              </a:solidFill>
              <a:ln w="9525">
                <a:noFill/>
                <a:round/>
                <a:headEnd/>
                <a:tailEnd/>
              </a:ln>
              <a:effectLst/>
            </p:spPr>
            <p:txBody>
              <a:bodyPr lIns="90000" tIns="46800" rIns="90000" bIns="46800">
                <a:spAutoFit/>
              </a:bodyPr>
              <a:lstStyle/>
              <a:p>
                <a:pPr algn="ctr">
                  <a:spcBef>
                    <a:spcPts val="15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b="1" i="1">
                    <a:solidFill>
                      <a:srgbClr val="000000"/>
                    </a:solidFill>
                    <a:latin typeface="Bookman Old Style" pitchFamily="16" charset="0"/>
                    <a:ea typeface="DejaVu Sans" pitchFamily="32" charset="2"/>
                    <a:cs typeface="DejaVu Sans" pitchFamily="32" charset="2"/>
                  </a:rPr>
                  <a:t>II Pass</a:t>
                </a:r>
              </a:p>
            </p:txBody>
          </p:sp>
          <p:grpSp>
            <p:nvGrpSpPr>
              <p:cNvPr id="6" name="Group 19"/>
              <p:cNvGrpSpPr>
                <a:grpSpLocks/>
              </p:cNvGrpSpPr>
              <p:nvPr/>
            </p:nvGrpSpPr>
            <p:grpSpPr bwMode="auto">
              <a:xfrm>
                <a:off x="2058" y="2440"/>
                <a:ext cx="241" cy="331"/>
                <a:chOff x="2058" y="2440"/>
                <a:chExt cx="241" cy="331"/>
              </a:xfrm>
            </p:grpSpPr>
            <p:sp>
              <p:nvSpPr>
                <p:cNvPr id="22548" name="Line 20"/>
                <p:cNvSpPr>
                  <a:spLocks noChangeShapeType="1"/>
                </p:cNvSpPr>
                <p:nvPr/>
              </p:nvSpPr>
              <p:spPr bwMode="auto">
                <a:xfrm flipH="1">
                  <a:off x="2057" y="2440"/>
                  <a:ext cx="243" cy="0"/>
                </a:xfrm>
                <a:prstGeom prst="line">
                  <a:avLst/>
                </a:prstGeom>
                <a:noFill/>
                <a:ln w="38160">
                  <a:solidFill>
                    <a:srgbClr val="6600FF"/>
                  </a:solidFill>
                  <a:miter lim="800000"/>
                  <a:headEnd/>
                  <a:tailEnd type="triangle" w="med" len="med"/>
                </a:ln>
                <a:effectLst/>
              </p:spPr>
              <p:txBody>
                <a:bodyPr/>
                <a:lstStyle/>
                <a:p>
                  <a:endParaRPr lang="en-US"/>
                </a:p>
              </p:txBody>
            </p:sp>
            <p:sp>
              <p:nvSpPr>
                <p:cNvPr id="22549" name="Line 21"/>
                <p:cNvSpPr>
                  <a:spLocks noChangeShapeType="1"/>
                </p:cNvSpPr>
                <p:nvPr/>
              </p:nvSpPr>
              <p:spPr bwMode="auto">
                <a:xfrm flipH="1">
                  <a:off x="2057" y="2772"/>
                  <a:ext cx="243" cy="0"/>
                </a:xfrm>
                <a:prstGeom prst="line">
                  <a:avLst/>
                </a:prstGeom>
                <a:noFill/>
                <a:ln w="38160">
                  <a:solidFill>
                    <a:srgbClr val="6600FF"/>
                  </a:solidFill>
                  <a:miter lim="800000"/>
                  <a:headEnd/>
                  <a:tailEnd type="triangle" w="med" len="med"/>
                </a:ln>
                <a:effectLst/>
              </p:spPr>
              <p:txBody>
                <a:bodyPr/>
                <a:lstStyle/>
                <a:p>
                  <a:endParaRPr lang="en-US"/>
                </a:p>
              </p:txBody>
            </p:sp>
            <p:sp>
              <p:nvSpPr>
                <p:cNvPr id="22550" name="Line 22"/>
                <p:cNvSpPr>
                  <a:spLocks noChangeShapeType="1"/>
                </p:cNvSpPr>
                <p:nvPr/>
              </p:nvSpPr>
              <p:spPr bwMode="auto">
                <a:xfrm>
                  <a:off x="2296" y="2440"/>
                  <a:ext cx="0" cy="327"/>
                </a:xfrm>
                <a:prstGeom prst="line">
                  <a:avLst/>
                </a:prstGeom>
                <a:noFill/>
                <a:ln w="38160">
                  <a:solidFill>
                    <a:srgbClr val="6600FF"/>
                  </a:solidFill>
                  <a:miter lim="800000"/>
                  <a:headEnd/>
                  <a:tailEnd/>
                </a:ln>
                <a:effectLst/>
              </p:spPr>
              <p:txBody>
                <a:bodyPr/>
                <a:lstStyle/>
                <a:p>
                  <a:endParaRPr lang="en-US"/>
                </a:p>
              </p:txBody>
            </p:sp>
          </p:grpSp>
        </p:grpSp>
        <p:grpSp>
          <p:nvGrpSpPr>
            <p:cNvPr id="7" name="Group 23"/>
            <p:cNvGrpSpPr>
              <a:grpSpLocks/>
            </p:cNvGrpSpPr>
            <p:nvPr/>
          </p:nvGrpSpPr>
          <p:grpSpPr bwMode="auto">
            <a:xfrm>
              <a:off x="2304" y="810"/>
              <a:ext cx="1293" cy="2587"/>
              <a:chOff x="2304" y="810"/>
              <a:chExt cx="1293" cy="2587"/>
            </a:xfrm>
          </p:grpSpPr>
          <p:sp>
            <p:nvSpPr>
              <p:cNvPr id="22552" name="Rectangle 24"/>
              <p:cNvSpPr>
                <a:spLocks noChangeArrowheads="1"/>
              </p:cNvSpPr>
              <p:nvPr/>
            </p:nvSpPr>
            <p:spPr bwMode="auto">
              <a:xfrm>
                <a:off x="2304" y="1578"/>
                <a:ext cx="428" cy="1417"/>
              </a:xfrm>
              <a:prstGeom prst="rect">
                <a:avLst/>
              </a:prstGeom>
              <a:noFill/>
              <a:ln w="9525">
                <a:noFill/>
                <a:round/>
                <a:headEnd/>
                <a:tailEnd/>
              </a:ln>
              <a:effectLst/>
            </p:spPr>
            <p:txBody>
              <a:bodyPr lIns="90000" tIns="46800" rIns="90000" bIns="46800">
                <a:spAutoFit/>
              </a:bodyPr>
              <a:lstStyle/>
              <a:p>
                <a:pPr algn="r">
                  <a:spcBef>
                    <a:spcPts val="15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b="1" dirty="0">
                    <a:solidFill>
                      <a:srgbClr val="0000FF"/>
                    </a:solidFill>
                    <a:latin typeface="Calibri" pitchFamily="34" charset="0"/>
                    <a:ea typeface="DejaVu Sans" pitchFamily="32" charset="2"/>
                    <a:cs typeface="DejaVu Sans" pitchFamily="32" charset="2"/>
                  </a:rPr>
                  <a:t>30</a:t>
                </a:r>
              </a:p>
              <a:p>
                <a:pPr algn="r">
                  <a:spcBef>
                    <a:spcPts val="15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b="1" dirty="0">
                    <a:solidFill>
                      <a:srgbClr val="0000FF"/>
                    </a:solidFill>
                    <a:latin typeface="Calibri" pitchFamily="34" charset="0"/>
                    <a:ea typeface="DejaVu Sans" pitchFamily="32" charset="2"/>
                    <a:cs typeface="DejaVu Sans" pitchFamily="32" charset="2"/>
                  </a:rPr>
                  <a:t>20</a:t>
                </a:r>
              </a:p>
              <a:p>
                <a:pPr algn="r">
                  <a:spcBef>
                    <a:spcPts val="15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b="1" dirty="0">
                    <a:solidFill>
                      <a:srgbClr val="0000FF"/>
                    </a:solidFill>
                    <a:latin typeface="Calibri" pitchFamily="34" charset="0"/>
                    <a:ea typeface="DejaVu Sans" pitchFamily="32" charset="2"/>
                    <a:cs typeface="DejaVu Sans" pitchFamily="32" charset="2"/>
                  </a:rPr>
                  <a:t>10</a:t>
                </a:r>
              </a:p>
              <a:p>
                <a:pPr algn="r">
                  <a:spcBef>
                    <a:spcPts val="15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b="1" dirty="0">
                    <a:solidFill>
                      <a:srgbClr val="0000FF"/>
                    </a:solidFill>
                    <a:latin typeface="Calibri" pitchFamily="34" charset="0"/>
                    <a:ea typeface="DejaVu Sans" pitchFamily="32" charset="2"/>
                    <a:cs typeface="DejaVu Sans" pitchFamily="32" charset="2"/>
                  </a:rPr>
                  <a:t>40</a:t>
                </a:r>
              </a:p>
              <a:p>
                <a:pPr algn="r">
                  <a:spcBef>
                    <a:spcPts val="15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b="1" dirty="0">
                    <a:solidFill>
                      <a:srgbClr val="0000FF"/>
                    </a:solidFill>
                    <a:latin typeface="Calibri" pitchFamily="34" charset="0"/>
                    <a:ea typeface="DejaVu Sans" pitchFamily="32" charset="2"/>
                    <a:cs typeface="DejaVu Sans" pitchFamily="32" charset="2"/>
                  </a:rPr>
                  <a:t>50</a:t>
                </a:r>
              </a:p>
            </p:txBody>
          </p:sp>
          <p:grpSp>
            <p:nvGrpSpPr>
              <p:cNvPr id="8" name="Group 25"/>
              <p:cNvGrpSpPr>
                <a:grpSpLocks/>
              </p:cNvGrpSpPr>
              <p:nvPr/>
            </p:nvGrpSpPr>
            <p:grpSpPr bwMode="auto">
              <a:xfrm>
                <a:off x="2684" y="1722"/>
                <a:ext cx="241" cy="331"/>
                <a:chOff x="2684" y="1722"/>
                <a:chExt cx="241" cy="331"/>
              </a:xfrm>
            </p:grpSpPr>
            <p:sp>
              <p:nvSpPr>
                <p:cNvPr id="22554" name="Line 26"/>
                <p:cNvSpPr>
                  <a:spLocks noChangeShapeType="1"/>
                </p:cNvSpPr>
                <p:nvPr/>
              </p:nvSpPr>
              <p:spPr bwMode="auto">
                <a:xfrm flipH="1">
                  <a:off x="2682" y="1722"/>
                  <a:ext cx="243" cy="0"/>
                </a:xfrm>
                <a:prstGeom prst="line">
                  <a:avLst/>
                </a:prstGeom>
                <a:noFill/>
                <a:ln w="38160">
                  <a:solidFill>
                    <a:srgbClr val="6600FF"/>
                  </a:solidFill>
                  <a:miter lim="800000"/>
                  <a:headEnd/>
                  <a:tailEnd type="triangle" w="med" len="med"/>
                </a:ln>
                <a:effectLst/>
              </p:spPr>
              <p:txBody>
                <a:bodyPr/>
                <a:lstStyle/>
                <a:p>
                  <a:endParaRPr lang="en-US"/>
                </a:p>
              </p:txBody>
            </p:sp>
            <p:sp>
              <p:nvSpPr>
                <p:cNvPr id="22555" name="Line 27"/>
                <p:cNvSpPr>
                  <a:spLocks noChangeShapeType="1"/>
                </p:cNvSpPr>
                <p:nvPr/>
              </p:nvSpPr>
              <p:spPr bwMode="auto">
                <a:xfrm flipH="1">
                  <a:off x="2682" y="2054"/>
                  <a:ext cx="243" cy="0"/>
                </a:xfrm>
                <a:prstGeom prst="line">
                  <a:avLst/>
                </a:prstGeom>
                <a:noFill/>
                <a:ln w="38160">
                  <a:solidFill>
                    <a:srgbClr val="6600FF"/>
                  </a:solidFill>
                  <a:miter lim="800000"/>
                  <a:headEnd/>
                  <a:tailEnd type="triangle" w="med" len="med"/>
                </a:ln>
                <a:effectLst/>
              </p:spPr>
              <p:txBody>
                <a:bodyPr/>
                <a:lstStyle/>
                <a:p>
                  <a:endParaRPr lang="en-US"/>
                </a:p>
              </p:txBody>
            </p:sp>
            <p:sp>
              <p:nvSpPr>
                <p:cNvPr id="22556" name="Line 28"/>
                <p:cNvSpPr>
                  <a:spLocks noChangeShapeType="1"/>
                </p:cNvSpPr>
                <p:nvPr/>
              </p:nvSpPr>
              <p:spPr bwMode="auto">
                <a:xfrm>
                  <a:off x="2921" y="1722"/>
                  <a:ext cx="0" cy="328"/>
                </a:xfrm>
                <a:prstGeom prst="line">
                  <a:avLst/>
                </a:prstGeom>
                <a:noFill/>
                <a:ln w="38160">
                  <a:solidFill>
                    <a:srgbClr val="6600FF"/>
                  </a:solidFill>
                  <a:miter lim="800000"/>
                  <a:headEnd/>
                  <a:tailEnd/>
                </a:ln>
                <a:effectLst/>
              </p:spPr>
              <p:txBody>
                <a:bodyPr/>
                <a:lstStyle/>
                <a:p>
                  <a:endParaRPr lang="en-US"/>
                </a:p>
              </p:txBody>
            </p:sp>
          </p:grpSp>
          <p:sp>
            <p:nvSpPr>
              <p:cNvPr id="22557" name="Rectangle 29"/>
              <p:cNvSpPr>
                <a:spLocks noChangeArrowheads="1"/>
              </p:cNvSpPr>
              <p:nvPr/>
            </p:nvSpPr>
            <p:spPr bwMode="auto">
              <a:xfrm>
                <a:off x="2879" y="1578"/>
                <a:ext cx="427" cy="1417"/>
              </a:xfrm>
              <a:prstGeom prst="rect">
                <a:avLst/>
              </a:prstGeom>
              <a:noFill/>
              <a:ln w="9525">
                <a:noFill/>
                <a:round/>
                <a:headEnd/>
                <a:tailEnd/>
              </a:ln>
              <a:effectLst/>
            </p:spPr>
            <p:txBody>
              <a:bodyPr lIns="90000" tIns="46800" rIns="90000" bIns="46800">
                <a:spAutoFit/>
              </a:bodyPr>
              <a:lstStyle/>
              <a:p>
                <a:pPr algn="r">
                  <a:spcBef>
                    <a:spcPts val="15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b="1" dirty="0">
                    <a:solidFill>
                      <a:srgbClr val="0000FF"/>
                    </a:solidFill>
                    <a:latin typeface="Calibri" pitchFamily="34" charset="0"/>
                    <a:ea typeface="DejaVu Sans" pitchFamily="32" charset="2"/>
                    <a:cs typeface="DejaVu Sans" pitchFamily="32" charset="2"/>
                  </a:rPr>
                  <a:t>20</a:t>
                </a:r>
              </a:p>
              <a:p>
                <a:pPr algn="r">
                  <a:spcBef>
                    <a:spcPts val="15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b="1" dirty="0">
                    <a:solidFill>
                      <a:srgbClr val="0000FF"/>
                    </a:solidFill>
                    <a:latin typeface="Calibri" pitchFamily="34" charset="0"/>
                    <a:ea typeface="DejaVu Sans" pitchFamily="32" charset="2"/>
                    <a:cs typeface="DejaVu Sans" pitchFamily="32" charset="2"/>
                  </a:rPr>
                  <a:t>30</a:t>
                </a:r>
              </a:p>
              <a:p>
                <a:pPr algn="r">
                  <a:spcBef>
                    <a:spcPts val="15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b="1" dirty="0">
                    <a:solidFill>
                      <a:srgbClr val="0000FF"/>
                    </a:solidFill>
                    <a:latin typeface="Calibri" pitchFamily="34" charset="0"/>
                    <a:ea typeface="DejaVu Sans" pitchFamily="32" charset="2"/>
                    <a:cs typeface="DejaVu Sans" pitchFamily="32" charset="2"/>
                  </a:rPr>
                  <a:t>10</a:t>
                </a:r>
              </a:p>
              <a:p>
                <a:pPr algn="r">
                  <a:spcBef>
                    <a:spcPts val="15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b="1" dirty="0">
                    <a:solidFill>
                      <a:srgbClr val="0000FF"/>
                    </a:solidFill>
                    <a:latin typeface="Calibri" pitchFamily="34" charset="0"/>
                    <a:ea typeface="DejaVu Sans" pitchFamily="32" charset="2"/>
                    <a:cs typeface="DejaVu Sans" pitchFamily="32" charset="2"/>
                  </a:rPr>
                  <a:t>40</a:t>
                </a:r>
              </a:p>
              <a:p>
                <a:pPr algn="r">
                  <a:spcBef>
                    <a:spcPts val="15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b="1" dirty="0">
                    <a:solidFill>
                      <a:srgbClr val="0000FF"/>
                    </a:solidFill>
                    <a:latin typeface="Calibri" pitchFamily="34" charset="0"/>
                    <a:ea typeface="DejaVu Sans" pitchFamily="32" charset="2"/>
                    <a:cs typeface="DejaVu Sans" pitchFamily="32" charset="2"/>
                  </a:rPr>
                  <a:t>50</a:t>
                </a:r>
              </a:p>
            </p:txBody>
          </p:sp>
          <p:grpSp>
            <p:nvGrpSpPr>
              <p:cNvPr id="9" name="Group 30"/>
              <p:cNvGrpSpPr>
                <a:grpSpLocks/>
              </p:cNvGrpSpPr>
              <p:nvPr/>
            </p:nvGrpSpPr>
            <p:grpSpPr bwMode="auto">
              <a:xfrm>
                <a:off x="3258" y="2057"/>
                <a:ext cx="241" cy="332"/>
                <a:chOff x="3258" y="2057"/>
                <a:chExt cx="241" cy="332"/>
              </a:xfrm>
            </p:grpSpPr>
            <p:sp>
              <p:nvSpPr>
                <p:cNvPr id="22559" name="Line 31"/>
                <p:cNvSpPr>
                  <a:spLocks noChangeShapeType="1"/>
                </p:cNvSpPr>
                <p:nvPr/>
              </p:nvSpPr>
              <p:spPr bwMode="auto">
                <a:xfrm flipH="1">
                  <a:off x="3257" y="2057"/>
                  <a:ext cx="243" cy="0"/>
                </a:xfrm>
                <a:prstGeom prst="line">
                  <a:avLst/>
                </a:prstGeom>
                <a:noFill/>
                <a:ln w="38160">
                  <a:solidFill>
                    <a:srgbClr val="6600FF"/>
                  </a:solidFill>
                  <a:miter lim="800000"/>
                  <a:headEnd/>
                  <a:tailEnd type="triangle" w="med" len="med"/>
                </a:ln>
                <a:effectLst/>
              </p:spPr>
              <p:txBody>
                <a:bodyPr/>
                <a:lstStyle/>
                <a:p>
                  <a:endParaRPr lang="en-US"/>
                </a:p>
              </p:txBody>
            </p:sp>
            <p:sp>
              <p:nvSpPr>
                <p:cNvPr id="22560" name="Line 32"/>
                <p:cNvSpPr>
                  <a:spLocks noChangeShapeType="1"/>
                </p:cNvSpPr>
                <p:nvPr/>
              </p:nvSpPr>
              <p:spPr bwMode="auto">
                <a:xfrm flipH="1">
                  <a:off x="3257" y="2390"/>
                  <a:ext cx="243" cy="0"/>
                </a:xfrm>
                <a:prstGeom prst="line">
                  <a:avLst/>
                </a:prstGeom>
                <a:noFill/>
                <a:ln w="38160">
                  <a:solidFill>
                    <a:srgbClr val="6600FF"/>
                  </a:solidFill>
                  <a:miter lim="800000"/>
                  <a:headEnd/>
                  <a:tailEnd type="triangle" w="med" len="med"/>
                </a:ln>
                <a:effectLst/>
              </p:spPr>
              <p:txBody>
                <a:bodyPr/>
                <a:lstStyle/>
                <a:p>
                  <a:endParaRPr lang="en-US"/>
                </a:p>
              </p:txBody>
            </p:sp>
            <p:sp>
              <p:nvSpPr>
                <p:cNvPr id="22561" name="Line 33"/>
                <p:cNvSpPr>
                  <a:spLocks noChangeShapeType="1"/>
                </p:cNvSpPr>
                <p:nvPr/>
              </p:nvSpPr>
              <p:spPr bwMode="auto">
                <a:xfrm>
                  <a:off x="3496" y="2057"/>
                  <a:ext cx="0" cy="329"/>
                </a:xfrm>
                <a:prstGeom prst="line">
                  <a:avLst/>
                </a:prstGeom>
                <a:noFill/>
                <a:ln w="38160">
                  <a:solidFill>
                    <a:srgbClr val="6600FF"/>
                  </a:solidFill>
                  <a:miter lim="800000"/>
                  <a:headEnd/>
                  <a:tailEnd/>
                </a:ln>
                <a:effectLst/>
              </p:spPr>
              <p:txBody>
                <a:bodyPr/>
                <a:lstStyle/>
                <a:p>
                  <a:endParaRPr lang="en-US"/>
                </a:p>
              </p:txBody>
            </p:sp>
          </p:grpSp>
          <p:sp>
            <p:nvSpPr>
              <p:cNvPr id="22562" name="Line 34"/>
              <p:cNvSpPr>
                <a:spLocks noChangeShapeType="1"/>
              </p:cNvSpPr>
              <p:nvPr/>
            </p:nvSpPr>
            <p:spPr bwMode="auto">
              <a:xfrm>
                <a:off x="3597" y="810"/>
                <a:ext cx="0" cy="2587"/>
              </a:xfrm>
              <a:prstGeom prst="line">
                <a:avLst/>
              </a:prstGeom>
              <a:noFill/>
              <a:ln w="38160">
                <a:solidFill>
                  <a:srgbClr val="000000"/>
                </a:solidFill>
                <a:prstDash val="dash"/>
                <a:miter lim="800000"/>
                <a:headEnd/>
                <a:tailEnd/>
              </a:ln>
              <a:effectLst/>
            </p:spPr>
            <p:txBody>
              <a:bodyPr/>
              <a:lstStyle/>
              <a:p>
                <a:endParaRPr lang="en-US"/>
              </a:p>
            </p:txBody>
          </p:sp>
          <p:sp>
            <p:nvSpPr>
              <p:cNvPr id="22563" name="Text Box 35"/>
              <p:cNvSpPr txBox="1">
                <a:spLocks noChangeArrowheads="1"/>
              </p:cNvSpPr>
              <p:nvPr/>
            </p:nvSpPr>
            <p:spPr bwMode="auto">
              <a:xfrm>
                <a:off x="2496" y="858"/>
                <a:ext cx="1001" cy="234"/>
              </a:xfrm>
              <a:prstGeom prst="rect">
                <a:avLst/>
              </a:prstGeom>
              <a:solidFill>
                <a:srgbClr val="808080"/>
              </a:solidFill>
              <a:ln w="9525">
                <a:noFill/>
                <a:round/>
                <a:headEnd/>
                <a:tailEnd/>
              </a:ln>
              <a:effectLst/>
            </p:spPr>
            <p:txBody>
              <a:bodyPr lIns="90000" tIns="46800" rIns="90000" bIns="46800">
                <a:spAutoFit/>
              </a:bodyPr>
              <a:lstStyle/>
              <a:p>
                <a:pPr algn="ctr">
                  <a:spcBef>
                    <a:spcPts val="15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b="1" i="1">
                    <a:solidFill>
                      <a:srgbClr val="000000"/>
                    </a:solidFill>
                    <a:latin typeface="Bookman Old Style" pitchFamily="16" charset="0"/>
                    <a:ea typeface="DejaVu Sans" pitchFamily="32" charset="2"/>
                    <a:cs typeface="DejaVu Sans" pitchFamily="32" charset="2"/>
                  </a:rPr>
                  <a:t>III Pass</a:t>
                </a:r>
              </a:p>
            </p:txBody>
          </p:sp>
          <p:sp>
            <p:nvSpPr>
              <p:cNvPr id="22564" name="AutoShape 36"/>
              <p:cNvSpPr>
                <a:spLocks/>
              </p:cNvSpPr>
              <p:nvPr/>
            </p:nvSpPr>
            <p:spPr bwMode="auto">
              <a:xfrm rot="5400000" flipH="1">
                <a:off x="2896" y="836"/>
                <a:ext cx="236" cy="1049"/>
              </a:xfrm>
              <a:prstGeom prst="rightBrace">
                <a:avLst>
                  <a:gd name="adj1" fmla="val 25805"/>
                  <a:gd name="adj2" fmla="val 48829"/>
                </a:avLst>
              </a:prstGeom>
              <a:noFill/>
              <a:ln w="38160">
                <a:solidFill>
                  <a:srgbClr val="FF00FF"/>
                </a:solidFill>
                <a:miter lim="800000"/>
                <a:headEnd/>
                <a:tailEnd/>
              </a:ln>
              <a:effectLst/>
            </p:spPr>
            <p:txBody>
              <a:bodyPr wrap="none" anchor="ctr"/>
              <a:lstStyle/>
              <a:p>
                <a:endParaRPr lang="en-US"/>
              </a:p>
            </p:txBody>
          </p:sp>
        </p:grpSp>
        <p:grpSp>
          <p:nvGrpSpPr>
            <p:cNvPr id="10" name="Group 37"/>
            <p:cNvGrpSpPr>
              <a:grpSpLocks/>
            </p:cNvGrpSpPr>
            <p:nvPr/>
          </p:nvGrpSpPr>
          <p:grpSpPr bwMode="auto">
            <a:xfrm>
              <a:off x="3600" y="858"/>
              <a:ext cx="1245" cy="2587"/>
              <a:chOff x="3600" y="858"/>
              <a:chExt cx="1245" cy="2587"/>
            </a:xfrm>
          </p:grpSpPr>
          <p:sp>
            <p:nvSpPr>
              <p:cNvPr id="22566" name="Rectangle 38"/>
              <p:cNvSpPr>
                <a:spLocks noChangeArrowheads="1"/>
              </p:cNvSpPr>
              <p:nvPr/>
            </p:nvSpPr>
            <p:spPr bwMode="auto">
              <a:xfrm>
                <a:off x="3600" y="1578"/>
                <a:ext cx="428" cy="1417"/>
              </a:xfrm>
              <a:prstGeom prst="rect">
                <a:avLst/>
              </a:prstGeom>
              <a:noFill/>
              <a:ln w="9525">
                <a:noFill/>
                <a:round/>
                <a:headEnd/>
                <a:tailEnd/>
              </a:ln>
              <a:effectLst/>
            </p:spPr>
            <p:txBody>
              <a:bodyPr lIns="90000" tIns="46800" rIns="90000" bIns="46800">
                <a:spAutoFit/>
              </a:bodyPr>
              <a:lstStyle/>
              <a:p>
                <a:pPr algn="r">
                  <a:spcBef>
                    <a:spcPts val="15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b="1" dirty="0">
                    <a:solidFill>
                      <a:srgbClr val="0000FF"/>
                    </a:solidFill>
                    <a:latin typeface="Calibri" pitchFamily="34" charset="0"/>
                    <a:ea typeface="DejaVu Sans" pitchFamily="32" charset="2"/>
                    <a:cs typeface="DejaVu Sans" pitchFamily="32" charset="2"/>
                  </a:rPr>
                  <a:t>20</a:t>
                </a:r>
              </a:p>
              <a:p>
                <a:pPr algn="r">
                  <a:spcBef>
                    <a:spcPts val="15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b="1" dirty="0">
                    <a:solidFill>
                      <a:srgbClr val="0000FF"/>
                    </a:solidFill>
                    <a:latin typeface="Calibri" pitchFamily="34" charset="0"/>
                    <a:ea typeface="DejaVu Sans" pitchFamily="32" charset="2"/>
                    <a:cs typeface="DejaVu Sans" pitchFamily="32" charset="2"/>
                  </a:rPr>
                  <a:t>10</a:t>
                </a:r>
              </a:p>
              <a:p>
                <a:pPr algn="r">
                  <a:spcBef>
                    <a:spcPts val="15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b="1" dirty="0">
                    <a:solidFill>
                      <a:srgbClr val="0000FF"/>
                    </a:solidFill>
                    <a:latin typeface="Calibri" pitchFamily="34" charset="0"/>
                    <a:ea typeface="DejaVu Sans" pitchFamily="32" charset="2"/>
                    <a:cs typeface="DejaVu Sans" pitchFamily="32" charset="2"/>
                  </a:rPr>
                  <a:t>30</a:t>
                </a:r>
              </a:p>
              <a:p>
                <a:pPr algn="r">
                  <a:spcBef>
                    <a:spcPts val="15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b="1" dirty="0">
                    <a:solidFill>
                      <a:srgbClr val="0000FF"/>
                    </a:solidFill>
                    <a:latin typeface="Calibri" pitchFamily="34" charset="0"/>
                    <a:ea typeface="DejaVu Sans" pitchFamily="32" charset="2"/>
                    <a:cs typeface="DejaVu Sans" pitchFamily="32" charset="2"/>
                  </a:rPr>
                  <a:t>40</a:t>
                </a:r>
              </a:p>
              <a:p>
                <a:pPr algn="r">
                  <a:spcBef>
                    <a:spcPts val="15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b="1" dirty="0">
                    <a:solidFill>
                      <a:srgbClr val="0000FF"/>
                    </a:solidFill>
                    <a:latin typeface="Calibri" pitchFamily="34" charset="0"/>
                    <a:ea typeface="DejaVu Sans" pitchFamily="32" charset="2"/>
                    <a:cs typeface="DejaVu Sans" pitchFamily="32" charset="2"/>
                  </a:rPr>
                  <a:t>50</a:t>
                </a:r>
              </a:p>
            </p:txBody>
          </p:sp>
          <p:grpSp>
            <p:nvGrpSpPr>
              <p:cNvPr id="11" name="Group 39"/>
              <p:cNvGrpSpPr>
                <a:grpSpLocks/>
              </p:cNvGrpSpPr>
              <p:nvPr/>
            </p:nvGrpSpPr>
            <p:grpSpPr bwMode="auto">
              <a:xfrm>
                <a:off x="4027" y="1722"/>
                <a:ext cx="241" cy="331"/>
                <a:chOff x="4027" y="1722"/>
                <a:chExt cx="241" cy="331"/>
              </a:xfrm>
            </p:grpSpPr>
            <p:sp>
              <p:nvSpPr>
                <p:cNvPr id="22568" name="Line 40"/>
                <p:cNvSpPr>
                  <a:spLocks noChangeShapeType="1"/>
                </p:cNvSpPr>
                <p:nvPr/>
              </p:nvSpPr>
              <p:spPr bwMode="auto">
                <a:xfrm flipH="1">
                  <a:off x="4025" y="1722"/>
                  <a:ext cx="243" cy="0"/>
                </a:xfrm>
                <a:prstGeom prst="line">
                  <a:avLst/>
                </a:prstGeom>
                <a:noFill/>
                <a:ln w="38160">
                  <a:solidFill>
                    <a:srgbClr val="6600FF"/>
                  </a:solidFill>
                  <a:miter lim="800000"/>
                  <a:headEnd/>
                  <a:tailEnd type="triangle" w="med" len="med"/>
                </a:ln>
                <a:effectLst/>
              </p:spPr>
              <p:txBody>
                <a:bodyPr/>
                <a:lstStyle/>
                <a:p>
                  <a:endParaRPr lang="en-US"/>
                </a:p>
              </p:txBody>
            </p:sp>
            <p:sp>
              <p:nvSpPr>
                <p:cNvPr id="22569" name="Line 41"/>
                <p:cNvSpPr>
                  <a:spLocks noChangeShapeType="1"/>
                </p:cNvSpPr>
                <p:nvPr/>
              </p:nvSpPr>
              <p:spPr bwMode="auto">
                <a:xfrm flipH="1">
                  <a:off x="4025" y="2054"/>
                  <a:ext cx="243" cy="0"/>
                </a:xfrm>
                <a:prstGeom prst="line">
                  <a:avLst/>
                </a:prstGeom>
                <a:noFill/>
                <a:ln w="38160">
                  <a:solidFill>
                    <a:srgbClr val="6600FF"/>
                  </a:solidFill>
                  <a:miter lim="800000"/>
                  <a:headEnd/>
                  <a:tailEnd type="triangle" w="med" len="med"/>
                </a:ln>
                <a:effectLst/>
              </p:spPr>
              <p:txBody>
                <a:bodyPr/>
                <a:lstStyle/>
                <a:p>
                  <a:endParaRPr lang="en-US"/>
                </a:p>
              </p:txBody>
            </p:sp>
            <p:sp>
              <p:nvSpPr>
                <p:cNvPr id="22570" name="Line 42"/>
                <p:cNvSpPr>
                  <a:spLocks noChangeShapeType="1"/>
                </p:cNvSpPr>
                <p:nvPr/>
              </p:nvSpPr>
              <p:spPr bwMode="auto">
                <a:xfrm>
                  <a:off x="4264" y="1722"/>
                  <a:ext cx="0" cy="328"/>
                </a:xfrm>
                <a:prstGeom prst="line">
                  <a:avLst/>
                </a:prstGeom>
                <a:noFill/>
                <a:ln w="38160">
                  <a:solidFill>
                    <a:srgbClr val="6600FF"/>
                  </a:solidFill>
                  <a:miter lim="800000"/>
                  <a:headEnd/>
                  <a:tailEnd/>
                </a:ln>
                <a:effectLst/>
              </p:spPr>
              <p:txBody>
                <a:bodyPr/>
                <a:lstStyle/>
                <a:p>
                  <a:endParaRPr lang="en-US"/>
                </a:p>
              </p:txBody>
            </p:sp>
          </p:grpSp>
          <p:sp>
            <p:nvSpPr>
              <p:cNvPr id="22571" name="Text Box 43"/>
              <p:cNvSpPr txBox="1">
                <a:spLocks noChangeArrowheads="1"/>
              </p:cNvSpPr>
              <p:nvPr/>
            </p:nvSpPr>
            <p:spPr bwMode="auto">
              <a:xfrm>
                <a:off x="3696" y="858"/>
                <a:ext cx="1001" cy="234"/>
              </a:xfrm>
              <a:prstGeom prst="rect">
                <a:avLst/>
              </a:prstGeom>
              <a:solidFill>
                <a:srgbClr val="808080"/>
              </a:solidFill>
              <a:ln w="9525">
                <a:noFill/>
                <a:round/>
                <a:headEnd/>
                <a:tailEnd/>
              </a:ln>
              <a:effectLst/>
            </p:spPr>
            <p:txBody>
              <a:bodyPr lIns="90000" tIns="46800" rIns="90000" bIns="46800">
                <a:spAutoFit/>
              </a:bodyPr>
              <a:lstStyle/>
              <a:p>
                <a:pPr algn="ctr">
                  <a:spcBef>
                    <a:spcPts val="15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b="1" i="1">
                    <a:solidFill>
                      <a:srgbClr val="000000"/>
                    </a:solidFill>
                    <a:latin typeface="Bookman Old Style" pitchFamily="16" charset="0"/>
                    <a:ea typeface="DejaVu Sans" pitchFamily="32" charset="2"/>
                    <a:cs typeface="DejaVu Sans" pitchFamily="32" charset="2"/>
                  </a:rPr>
                  <a:t>IV Pass</a:t>
                </a:r>
              </a:p>
            </p:txBody>
          </p:sp>
          <p:sp>
            <p:nvSpPr>
              <p:cNvPr id="22572" name="AutoShape 44"/>
              <p:cNvSpPr>
                <a:spLocks/>
              </p:cNvSpPr>
              <p:nvPr/>
            </p:nvSpPr>
            <p:spPr bwMode="auto">
              <a:xfrm rot="5400000" flipH="1">
                <a:off x="3833" y="1100"/>
                <a:ext cx="236" cy="522"/>
              </a:xfrm>
              <a:prstGeom prst="rightBrace">
                <a:avLst>
                  <a:gd name="adj1" fmla="val 12841"/>
                  <a:gd name="adj2" fmla="val 50375"/>
                </a:avLst>
              </a:prstGeom>
              <a:noFill/>
              <a:ln w="38160">
                <a:solidFill>
                  <a:srgbClr val="FF00FF"/>
                </a:solidFill>
                <a:miter lim="800000"/>
                <a:headEnd/>
                <a:tailEnd/>
              </a:ln>
              <a:effectLst/>
            </p:spPr>
            <p:txBody>
              <a:bodyPr wrap="none" anchor="ctr"/>
              <a:lstStyle/>
              <a:p>
                <a:endParaRPr lang="en-US"/>
              </a:p>
            </p:txBody>
          </p:sp>
          <p:sp>
            <p:nvSpPr>
              <p:cNvPr id="22573" name="Line 45"/>
              <p:cNvSpPr>
                <a:spLocks noChangeShapeType="1"/>
              </p:cNvSpPr>
              <p:nvPr/>
            </p:nvSpPr>
            <p:spPr bwMode="auto">
              <a:xfrm>
                <a:off x="4845" y="858"/>
                <a:ext cx="0" cy="2587"/>
              </a:xfrm>
              <a:prstGeom prst="line">
                <a:avLst/>
              </a:prstGeom>
              <a:noFill/>
              <a:ln w="38160">
                <a:solidFill>
                  <a:srgbClr val="000000"/>
                </a:solidFill>
                <a:prstDash val="dash"/>
                <a:miter lim="800000"/>
                <a:headEnd/>
                <a:tailEnd/>
              </a:ln>
              <a:effectLst/>
            </p:spPr>
            <p:txBody>
              <a:bodyPr/>
              <a:lstStyle/>
              <a:p>
                <a:endParaRPr lang="en-US"/>
              </a:p>
            </p:txBody>
          </p:sp>
        </p:grpSp>
        <p:grpSp>
          <p:nvGrpSpPr>
            <p:cNvPr id="12" name="Group 46"/>
            <p:cNvGrpSpPr>
              <a:grpSpLocks/>
            </p:cNvGrpSpPr>
            <p:nvPr/>
          </p:nvGrpSpPr>
          <p:grpSpPr bwMode="auto">
            <a:xfrm>
              <a:off x="4944" y="906"/>
              <a:ext cx="667" cy="2136"/>
              <a:chOff x="4944" y="906"/>
              <a:chExt cx="667" cy="2136"/>
            </a:xfrm>
          </p:grpSpPr>
          <p:sp>
            <p:nvSpPr>
              <p:cNvPr id="22575" name="Rectangle 47"/>
              <p:cNvSpPr>
                <a:spLocks noChangeArrowheads="1"/>
              </p:cNvSpPr>
              <p:nvPr/>
            </p:nvSpPr>
            <p:spPr bwMode="auto">
              <a:xfrm>
                <a:off x="4944" y="1625"/>
                <a:ext cx="427" cy="1417"/>
              </a:xfrm>
              <a:prstGeom prst="rect">
                <a:avLst/>
              </a:prstGeom>
              <a:noFill/>
              <a:ln w="9525">
                <a:noFill/>
                <a:round/>
                <a:headEnd/>
                <a:tailEnd/>
              </a:ln>
              <a:effectLst/>
            </p:spPr>
            <p:txBody>
              <a:bodyPr lIns="90000" tIns="46800" rIns="90000" bIns="46800">
                <a:spAutoFit/>
              </a:bodyPr>
              <a:lstStyle/>
              <a:p>
                <a:pPr algn="r">
                  <a:spcBef>
                    <a:spcPts val="15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b="1" i="1" dirty="0">
                    <a:solidFill>
                      <a:srgbClr val="006600"/>
                    </a:solidFill>
                    <a:latin typeface="Calibri" pitchFamily="34" charset="0"/>
                    <a:ea typeface="DejaVu Sans" pitchFamily="32" charset="2"/>
                    <a:cs typeface="DejaVu Sans" pitchFamily="32" charset="2"/>
                  </a:rPr>
                  <a:t>10</a:t>
                </a:r>
              </a:p>
              <a:p>
                <a:pPr algn="r">
                  <a:spcBef>
                    <a:spcPts val="15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b="1" i="1" dirty="0">
                    <a:solidFill>
                      <a:srgbClr val="006600"/>
                    </a:solidFill>
                    <a:latin typeface="Calibri" pitchFamily="34" charset="0"/>
                    <a:ea typeface="DejaVu Sans" pitchFamily="32" charset="2"/>
                    <a:cs typeface="DejaVu Sans" pitchFamily="32" charset="2"/>
                  </a:rPr>
                  <a:t>20</a:t>
                </a:r>
              </a:p>
              <a:p>
                <a:pPr algn="r">
                  <a:spcBef>
                    <a:spcPts val="15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b="1" i="1" dirty="0">
                    <a:solidFill>
                      <a:srgbClr val="006600"/>
                    </a:solidFill>
                    <a:latin typeface="Calibri" pitchFamily="34" charset="0"/>
                    <a:ea typeface="DejaVu Sans" pitchFamily="32" charset="2"/>
                    <a:cs typeface="DejaVu Sans" pitchFamily="32" charset="2"/>
                  </a:rPr>
                  <a:t>30</a:t>
                </a:r>
              </a:p>
              <a:p>
                <a:pPr algn="r">
                  <a:spcBef>
                    <a:spcPts val="15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b="1" i="1" dirty="0">
                    <a:solidFill>
                      <a:srgbClr val="006600"/>
                    </a:solidFill>
                    <a:latin typeface="Calibri" pitchFamily="34" charset="0"/>
                    <a:ea typeface="DejaVu Sans" pitchFamily="32" charset="2"/>
                    <a:cs typeface="DejaVu Sans" pitchFamily="32" charset="2"/>
                  </a:rPr>
                  <a:t>40</a:t>
                </a:r>
              </a:p>
              <a:p>
                <a:pPr algn="r">
                  <a:spcBef>
                    <a:spcPts val="15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b="1" i="1" dirty="0">
                    <a:solidFill>
                      <a:srgbClr val="006600"/>
                    </a:solidFill>
                    <a:latin typeface="Calibri" pitchFamily="34" charset="0"/>
                    <a:ea typeface="DejaVu Sans" pitchFamily="32" charset="2"/>
                    <a:cs typeface="DejaVu Sans" pitchFamily="32" charset="2"/>
                  </a:rPr>
                  <a:t>50</a:t>
                </a:r>
              </a:p>
            </p:txBody>
          </p:sp>
          <p:sp>
            <p:nvSpPr>
              <p:cNvPr id="22576" name="Text Box 48"/>
              <p:cNvSpPr txBox="1">
                <a:spLocks noChangeArrowheads="1"/>
              </p:cNvSpPr>
              <p:nvPr/>
            </p:nvSpPr>
            <p:spPr bwMode="auto">
              <a:xfrm>
                <a:off x="4944" y="906"/>
                <a:ext cx="667" cy="409"/>
              </a:xfrm>
              <a:prstGeom prst="rect">
                <a:avLst/>
              </a:prstGeom>
              <a:solidFill>
                <a:srgbClr val="808080"/>
              </a:solidFill>
              <a:ln w="9525">
                <a:noFill/>
                <a:round/>
                <a:headEnd/>
                <a:tailEnd/>
              </a:ln>
              <a:effectLst/>
            </p:spPr>
            <p:txBody>
              <a:bodyPr lIns="90000" tIns="46800" rIns="90000" bIns="46800">
                <a:spAutoFit/>
              </a:bodyPr>
              <a:lstStyle/>
              <a:p>
                <a:pPr algn="ctr">
                  <a:spcBef>
                    <a:spcPts val="1125"/>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800" b="1" i="1" dirty="0" smtClean="0">
                    <a:solidFill>
                      <a:srgbClr val="000000"/>
                    </a:solidFill>
                    <a:latin typeface="Bookman Old Style" pitchFamily="16" charset="0"/>
                    <a:ea typeface="DejaVu Sans" pitchFamily="32" charset="2"/>
                    <a:cs typeface="DejaVu Sans" pitchFamily="32" charset="2"/>
                  </a:rPr>
                  <a:t>Sorted List</a:t>
                </a:r>
                <a:endParaRPr lang="en-US" sz="1800" b="1" i="1" dirty="0">
                  <a:solidFill>
                    <a:srgbClr val="000000"/>
                  </a:solidFill>
                  <a:latin typeface="Bookman Old Style" pitchFamily="16" charset="0"/>
                  <a:ea typeface="DejaVu Sans" pitchFamily="32" charset="2"/>
                  <a:cs typeface="DejaVu Sans" pitchFamily="32" charset="2"/>
                </a:endParaRPr>
              </a:p>
            </p:txBody>
          </p:sp>
        </p:grpSp>
      </p:gr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11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1111" id="{A1BAF793-D9A4-45C3-87F9-DB68FA1B5BFC}" vid="{E422D33F-7E8A-4037-9A3A-188E26740B8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1494</TotalTime>
  <Words>1380</Words>
  <Application>Microsoft Office PowerPoint</Application>
  <PresentationFormat>A4 Paper (210x297 mm)</PresentationFormat>
  <Paragraphs>397</Paragraphs>
  <Slides>21</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Bookman Old Style</vt:lpstr>
      <vt:lpstr>Calibri</vt:lpstr>
      <vt:lpstr>DejaVu Sans</vt:lpstr>
      <vt:lpstr>Times New Roman</vt:lpstr>
      <vt:lpstr>Wingdings</vt:lpstr>
      <vt:lpstr>1111</vt:lpstr>
      <vt:lpstr>PowerPoint Presentation</vt:lpstr>
      <vt:lpstr>Objectives</vt:lpstr>
      <vt:lpstr>Topics </vt:lpstr>
      <vt:lpstr>Sorting</vt:lpstr>
      <vt:lpstr>Sorting Algorithms</vt:lpstr>
      <vt:lpstr>List of Various Sorting Algorithms</vt:lpstr>
      <vt:lpstr>Bubble Sort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anil</dc:creator>
  <cp:lastModifiedBy>Ami Rai E</cp:lastModifiedBy>
  <cp:revision>416</cp:revision>
  <dcterms:created xsi:type="dcterms:W3CDTF">2006-08-16T00:00:00Z</dcterms:created>
  <dcterms:modified xsi:type="dcterms:W3CDTF">2018-08-11T04:58:42Z</dcterms:modified>
</cp:coreProperties>
</file>