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54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6" r:id="rId12"/>
    <p:sldId id="347" r:id="rId13"/>
    <p:sldId id="348" r:id="rId14"/>
    <p:sldId id="349" r:id="rId15"/>
    <p:sldId id="350" r:id="rId16"/>
    <p:sldId id="351" r:id="rId17"/>
    <p:sldId id="3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74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00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1" y="2094884"/>
            <a:ext cx="6491288" cy="27605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System Software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575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Ami </a:t>
            </a:r>
            <a:r>
              <a:rPr lang="en-US" sz="1625" dirty="0" err="1" smtClean="0">
                <a:cs typeface="Times New Roman" pitchFamily="18" charset="0"/>
              </a:rPr>
              <a:t>Rai</a:t>
            </a:r>
            <a:r>
              <a:rPr lang="en-US" sz="1625" smtClean="0">
                <a:cs typeface="Times New Roman" pitchFamily="18" charset="0"/>
              </a:rPr>
              <a:t> E.</a:t>
            </a:r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Chaitra S</a:t>
            </a: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138" dirty="0"/>
              <a:t>Department of Computer Science and Engineering</a:t>
            </a:r>
          </a:p>
          <a:p>
            <a:pPr algn="ctr"/>
            <a:r>
              <a:rPr lang="en-US" sz="1138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3573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Utility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1" y="1050878"/>
            <a:ext cx="11327641" cy="5349923"/>
          </a:xfrm>
        </p:spPr>
        <p:txBody>
          <a:bodyPr/>
          <a:lstStyle/>
          <a:p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Calibri" pitchFamily="34" charset="0"/>
                <a:cs typeface="Times New Roman" pitchFamily="18" charset="0"/>
              </a:rPr>
              <a:t>Is there any software that I can use to make my system run faster?</a:t>
            </a:r>
          </a:p>
        </p:txBody>
      </p:sp>
    </p:spTree>
    <p:extLst>
      <p:ext uri="{BB962C8B-B14F-4D97-AF65-F5344CB8AC3E}">
        <p14:creationId xmlns:p14="http://schemas.microsoft.com/office/powerpoint/2010/main" val="2465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Utility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87" y="1009934"/>
            <a:ext cx="10897849" cy="5390866"/>
          </a:xfrm>
        </p:spPr>
        <p:txBody>
          <a:bodyPr/>
          <a:lstStyle/>
          <a:p>
            <a:pPr algn="just"/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Software that is used to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analyse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, configure,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optimise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and maintain the computer system</a:t>
            </a:r>
          </a:p>
          <a:p>
            <a:pPr lvl="1" algn="just"/>
            <a:r>
              <a:rPr lang="en-US" dirty="0" smtClean="0">
                <a:latin typeface="Calibri" pitchFamily="34" charset="0"/>
                <a:cs typeface="Times New Roman" pitchFamily="18" charset="0"/>
              </a:rPr>
              <a:t>Disk and File System management Tools</a:t>
            </a:r>
          </a:p>
          <a:p>
            <a:pPr lvl="1" algn="just"/>
            <a:r>
              <a:rPr lang="en-US" dirty="0" smtClean="0">
                <a:latin typeface="Calibri" pitchFamily="34" charset="0"/>
                <a:cs typeface="Times New Roman" pitchFamily="18" charset="0"/>
              </a:rPr>
              <a:t>Antivirus</a:t>
            </a:r>
          </a:p>
          <a:p>
            <a:pPr lvl="1" algn="just"/>
            <a:r>
              <a:rPr lang="en-US" dirty="0" smtClean="0">
                <a:latin typeface="Calibri" pitchFamily="34" charset="0"/>
                <a:cs typeface="Times New Roman" pitchFamily="18" charset="0"/>
              </a:rPr>
              <a:t>Firewall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Times New Roman" pitchFamily="18" charset="0"/>
              </a:rPr>
              <a:t>Also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a 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12716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Utility Software - Example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62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Software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914400"/>
            <a:ext cx="9762130" cy="5486401"/>
          </a:xfrm>
        </p:spPr>
        <p:txBody>
          <a:bodyPr/>
          <a:lstStyle/>
          <a:p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Who </a:t>
            </a:r>
            <a:r>
              <a:rPr lang="en-US" sz="2800" dirty="0">
                <a:latin typeface="Calibri" pitchFamily="34" charset="0"/>
                <a:cs typeface="Times New Roman" pitchFamily="18" charset="0"/>
              </a:rPr>
              <a:t>defined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print?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Software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45" y="1219200"/>
            <a:ext cx="10852879" cy="5181601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Times New Roman" pitchFamily="18" charset="0"/>
              </a:rPr>
              <a:t>Provide functions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Used by many executables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Reduces code, increases reuse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DLLs in Windows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SO in Linux</a:t>
            </a:r>
          </a:p>
        </p:txBody>
      </p:sp>
    </p:spTree>
    <p:extLst>
      <p:ext uri="{BB962C8B-B14F-4D97-AF65-F5344CB8AC3E}">
        <p14:creationId xmlns:p14="http://schemas.microsoft.com/office/powerpoint/2010/main" val="30678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Software Libraries - Example</a:t>
            </a:r>
            <a:endParaRPr lang="en-IN" dirty="0"/>
          </a:p>
        </p:txBody>
      </p:sp>
      <p:pic>
        <p:nvPicPr>
          <p:cNvPr id="5" name="Content Placeholder 4" descr="D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230" y="1600201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4374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4144"/>
            <a:ext cx="10972800" cy="4822021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Computer software is divided in to two </a:t>
            </a:r>
            <a:r>
              <a:rPr lang="en-GB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Application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System software</a:t>
            </a:r>
          </a:p>
          <a:p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Application software are the software used by the user </a:t>
            </a:r>
          </a:p>
          <a:p>
            <a:r>
              <a:rPr lang="en-GB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System </a:t>
            </a:r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software manages the computer system and provides platform for applications to </a:t>
            </a:r>
            <a:r>
              <a:rPr lang="en-GB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execute</a:t>
            </a:r>
          </a:p>
          <a:p>
            <a:endParaRPr lang="en-GB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659567" y="1405719"/>
            <a:ext cx="10981972" cy="4709331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identify system software, including software libraries, operating system and utility software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Identify application software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00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105469"/>
            <a:ext cx="11095630" cy="5295331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Application software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System software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Utility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software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Software libraries</a:t>
            </a:r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 smtClean="0"/>
              <a:t>Types of Software</a:t>
            </a:r>
            <a:endParaRPr lang="en-IN" sz="4400" dirty="0"/>
          </a:p>
        </p:txBody>
      </p:sp>
      <p:sp>
        <p:nvSpPr>
          <p:cNvPr id="6" name="Oval 5"/>
          <p:cNvSpPr/>
          <p:nvPr/>
        </p:nvSpPr>
        <p:spPr>
          <a:xfrm>
            <a:off x="2681990" y="1290403"/>
            <a:ext cx="6705600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32766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 Software (OS, Utility software, Drivers, Libraries)</a:t>
            </a:r>
            <a:endParaRPr lang="en-US" sz="16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867400" y="3048000"/>
            <a:ext cx="3124200" cy="2362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Applications (Word Processor, CAD, Simulation Tools)</a:t>
            </a:r>
            <a:endParaRPr lang="en-US" sz="16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22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56" y="1146412"/>
            <a:ext cx="10029044" cy="5254389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Times New Roman" pitchFamily="18" charset="0"/>
              </a:rPr>
              <a:t>Any software for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us </a:t>
            </a:r>
            <a:r>
              <a:rPr lang="en-US" sz="2800" dirty="0">
                <a:latin typeface="Calibri" pitchFamily="34" charset="0"/>
                <a:cs typeface="Times New Roman" pitchFamily="18" charset="0"/>
              </a:rPr>
              <a:t>to use?</a:t>
            </a:r>
          </a:p>
        </p:txBody>
      </p:sp>
    </p:spTree>
    <p:extLst>
      <p:ext uri="{BB962C8B-B14F-4D97-AF65-F5344CB8AC3E}">
        <p14:creationId xmlns:p14="http://schemas.microsoft.com/office/powerpoint/2010/main" val="14341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Application Software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1187354"/>
            <a:ext cx="11163869" cy="5213447"/>
          </a:xfrm>
        </p:spPr>
        <p:txBody>
          <a:bodyPr/>
          <a:lstStyle/>
          <a:p>
            <a:r>
              <a:rPr lang="en-US" dirty="0"/>
              <a:t>A program or group of programs designed for end users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r>
              <a:rPr lang="en-US" dirty="0">
                <a:latin typeface="Calibri" pitchFamily="34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sz="2400" dirty="0">
                <a:latin typeface="Calibri" pitchFamily="34" charset="0"/>
                <a:cs typeface="Times New Roman" pitchFamily="18" charset="0"/>
              </a:rPr>
              <a:t>Browser</a:t>
            </a:r>
          </a:p>
          <a:p>
            <a:pPr lvl="1"/>
            <a:r>
              <a:rPr lang="en-US" sz="2400" dirty="0">
                <a:latin typeface="Calibri" pitchFamily="34" charset="0"/>
                <a:cs typeface="Times New Roman" pitchFamily="18" charset="0"/>
              </a:rPr>
              <a:t>Document management software</a:t>
            </a:r>
          </a:p>
          <a:p>
            <a:pPr lvl="1"/>
            <a:r>
              <a:rPr lang="en-US" sz="2400" dirty="0">
                <a:latin typeface="Calibri" pitchFamily="34" charset="0"/>
                <a:cs typeface="Times New Roman" pitchFamily="18" charset="0"/>
              </a:rPr>
              <a:t>Presentation software</a:t>
            </a:r>
          </a:p>
          <a:p>
            <a:pPr lvl="1"/>
            <a:r>
              <a:rPr lang="en-US" sz="2400" dirty="0">
                <a:latin typeface="Calibri" pitchFamily="34" charset="0"/>
                <a:cs typeface="Times New Roman" pitchFamily="18" charset="0"/>
              </a:rPr>
              <a:t>Movie players</a:t>
            </a:r>
          </a:p>
        </p:txBody>
      </p:sp>
    </p:spTree>
    <p:extLst>
      <p:ext uri="{BB962C8B-B14F-4D97-AF65-F5344CB8AC3E}">
        <p14:creationId xmlns:p14="http://schemas.microsoft.com/office/powerpoint/2010/main" val="3666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Application Software - Example</a:t>
            </a:r>
            <a:endParaRPr lang="en-IN" dirty="0"/>
          </a:p>
        </p:txBody>
      </p:sp>
      <p:pic>
        <p:nvPicPr>
          <p:cNvPr id="6" name="Content Placeholder 5" descr="UTILITYSOFTW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230" y="1386682"/>
            <a:ext cx="7583171" cy="4739482"/>
          </a:xfrm>
        </p:spPr>
      </p:pic>
    </p:spTree>
    <p:extLst>
      <p:ext uri="{BB962C8B-B14F-4D97-AF65-F5344CB8AC3E}">
        <p14:creationId xmlns:p14="http://schemas.microsoft.com/office/powerpoint/2010/main" val="39699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928048"/>
            <a:ext cx="11000096" cy="5472753"/>
          </a:xfrm>
        </p:spPr>
        <p:txBody>
          <a:bodyPr/>
          <a:lstStyle/>
          <a:p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Calibri" pitchFamily="34" charset="0"/>
                <a:cs typeface="Times New Roman" pitchFamily="18" charset="0"/>
              </a:rPr>
              <a:t>Which software provides an environment for the programs to run?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9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System Software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98" y="1146412"/>
            <a:ext cx="10837890" cy="5254388"/>
          </a:xfrm>
        </p:spPr>
        <p:txBody>
          <a:bodyPr/>
          <a:lstStyle/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Used for managing the computer hardware and provide a platform for applications to execute</a:t>
            </a:r>
          </a:p>
          <a:p>
            <a:pPr algn="just"/>
            <a:r>
              <a:rPr lang="en-US" dirty="0"/>
              <a:t>System software consists of low-level programs that interact with computers at a basic level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Times New Roman" pitchFamily="18" charset="0"/>
              </a:rPr>
              <a:t>Examples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Calibri" pitchFamily="34" charset="0"/>
                <a:cs typeface="Times New Roman" pitchFamily="18" charset="0"/>
              </a:rPr>
              <a:t>Drivers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File system libraries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Registry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Utility software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Operating system</a:t>
            </a:r>
          </a:p>
          <a:p>
            <a:pPr lvl="1"/>
            <a:r>
              <a:rPr lang="en-US" dirty="0">
                <a:latin typeface="Calibri" pitchFamily="34" charset="0"/>
                <a:cs typeface="Times New Roman" pitchFamily="18" charset="0"/>
              </a:rPr>
              <a:t>Runtime Libraries</a:t>
            </a:r>
          </a:p>
          <a:p>
            <a:pPr lvl="1"/>
            <a:endParaRPr lang="en-US" sz="16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91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309</Words>
  <Application>Microsoft Office PowerPoint</Application>
  <PresentationFormat>Widescreen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Droid Sans</vt:lpstr>
      <vt:lpstr>Times New Roman</vt:lpstr>
      <vt:lpstr>Office Theme</vt:lpstr>
      <vt:lpstr>1_Office Theme</vt:lpstr>
      <vt:lpstr>PowerPoint Presentation</vt:lpstr>
      <vt:lpstr>Objectives</vt:lpstr>
      <vt:lpstr>Topics</vt:lpstr>
      <vt:lpstr>Types of Software</vt:lpstr>
      <vt:lpstr>Application Software</vt:lpstr>
      <vt:lpstr>Application Software contd.</vt:lpstr>
      <vt:lpstr>Application Software - Example</vt:lpstr>
      <vt:lpstr>System Software</vt:lpstr>
      <vt:lpstr>System Software contd.</vt:lpstr>
      <vt:lpstr>Utility Software</vt:lpstr>
      <vt:lpstr>Utility Software</vt:lpstr>
      <vt:lpstr>Utility Software - Example</vt:lpstr>
      <vt:lpstr>Software Libraries</vt:lpstr>
      <vt:lpstr>Software Libraries</vt:lpstr>
      <vt:lpstr>Software Libraries - Example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My Pc</cp:lastModifiedBy>
  <cp:revision>122</cp:revision>
  <dcterms:created xsi:type="dcterms:W3CDTF">2015-10-21T06:04:19Z</dcterms:created>
  <dcterms:modified xsi:type="dcterms:W3CDTF">2018-08-09T16:00:56Z</dcterms:modified>
</cp:coreProperties>
</file>