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54" r:id="rId3"/>
    <p:sldId id="332" r:id="rId4"/>
    <p:sldId id="333" r:id="rId5"/>
    <p:sldId id="340" r:id="rId6"/>
    <p:sldId id="341" r:id="rId7"/>
    <p:sldId id="342" r:id="rId8"/>
    <p:sldId id="343" r:id="rId9"/>
    <p:sldId id="344" r:id="rId10"/>
    <p:sldId id="345" r:id="rId11"/>
    <p:sldId id="3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51" d="100"/>
          <a:sy n="51" d="100"/>
        </p:scale>
        <p:origin x="61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874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8/9/2018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1" y="2094884"/>
            <a:ext cx="6491288" cy="27605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Operating System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3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3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3575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1625" dirty="0">
              <a:cs typeface="Times New Roman" pitchFamily="18" charset="0"/>
            </a:endParaRPr>
          </a:p>
          <a:p>
            <a:pPr algn="ctr"/>
            <a:r>
              <a:rPr lang="en-US" sz="1625" dirty="0">
                <a:cs typeface="Times New Roman" pitchFamily="18" charset="0"/>
              </a:rPr>
              <a:t>Ami Rai</a:t>
            </a:r>
          </a:p>
          <a:p>
            <a:pPr algn="ctr"/>
            <a:r>
              <a:rPr lang="en-US" sz="1625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1625" dirty="0">
                <a:cs typeface="Times New Roman" pitchFamily="18" charset="0"/>
              </a:rPr>
              <a:t>Chaitra S</a:t>
            </a:r>
          </a:p>
          <a:p>
            <a:pPr algn="ctr"/>
            <a:endParaRPr lang="en-US" sz="1625" dirty="0">
              <a:cs typeface="Times New Roman" pitchFamily="18" charset="0"/>
            </a:endParaRPr>
          </a:p>
          <a:p>
            <a:pPr algn="ctr"/>
            <a:r>
              <a:rPr lang="en-US" sz="1138" dirty="0"/>
              <a:t>Department of Computer Science and Engineering</a:t>
            </a:r>
          </a:p>
          <a:p>
            <a:pPr algn="ctr"/>
            <a:r>
              <a:rPr lang="en-US" sz="1138" dirty="0"/>
              <a:t>Faculty of Engineering and Technology</a:t>
            </a:r>
          </a:p>
          <a:p>
            <a:pPr algn="ctr"/>
            <a:r>
              <a:rPr lang="en-US" sz="1138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4684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altLang="en-US" dirty="0" smtClean="0"/>
              <a:t>Operating System </a:t>
            </a:r>
            <a:r>
              <a:rPr lang="en-US" altLang="en-US" dirty="0"/>
              <a:t>is a program that acts an intermediary between the user of a computer and computer </a:t>
            </a:r>
            <a:r>
              <a:rPr lang="en-US" altLang="en-US" dirty="0" smtClean="0"/>
              <a:t>hardware</a:t>
            </a:r>
          </a:p>
          <a:p>
            <a:r>
              <a:rPr lang="en-US" dirty="0" smtClean="0"/>
              <a:t>The services provided </a:t>
            </a:r>
            <a:r>
              <a:rPr lang="en-US" dirty="0"/>
              <a:t>by an </a:t>
            </a:r>
            <a:r>
              <a:rPr lang="en-US" dirty="0" smtClean="0"/>
              <a:t>OS are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 smtClean="0"/>
              <a:t>Processor </a:t>
            </a:r>
            <a:r>
              <a:rPr lang="en-US" dirty="0"/>
              <a:t>management</a:t>
            </a:r>
          </a:p>
          <a:p>
            <a:pPr lvl="1"/>
            <a:r>
              <a:rPr lang="en-US" dirty="0" smtClean="0"/>
              <a:t>Device </a:t>
            </a:r>
            <a:r>
              <a:rPr lang="en-US" dirty="0"/>
              <a:t>management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management</a:t>
            </a:r>
          </a:p>
          <a:p>
            <a:pPr lvl="1"/>
            <a:endParaRPr lang="en-US" altLang="en-US" dirty="0">
              <a:latin typeface="Calibri" pitchFamily="34" charset="0"/>
              <a:cs typeface="Times New Roman" pitchFamily="18" charset="0"/>
            </a:endParaRPr>
          </a:p>
          <a:p>
            <a:endParaRPr lang="en-GB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47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1638300" y="381002"/>
            <a:ext cx="8903362" cy="754063"/>
          </a:xfrm>
          <a:prstGeom prst="rect">
            <a:avLst/>
          </a:prstGeo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>
                <a:latin typeface="Calibri" pitchFamily="34" charset="0"/>
                <a:cs typeface="Times New Roman" pitchFamily="18" charset="0"/>
              </a:rPr>
              <a:t>Objectives</a:t>
            </a:r>
            <a:endParaRPr lang="en-GB" sz="280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682388" y="1244184"/>
            <a:ext cx="10986448" cy="4870866"/>
          </a:xfrm>
          <a:prstGeom prst="rect">
            <a:avLst/>
          </a:prstGeo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>
                <a:latin typeface="Calibri" pitchFamily="34" charset="0"/>
                <a:cs typeface="Times New Roman" pitchFamily="18" charset="0"/>
              </a:rPr>
              <a:t>At the end of this lecture, student will be able to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explain 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the nature and purpose of  an operating system</a:t>
            </a:r>
          </a:p>
          <a:p>
            <a:pP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00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2" y="1304144"/>
            <a:ext cx="10754436" cy="5096657"/>
          </a:xfr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Operating system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Services Provided by an </a:t>
            </a:r>
            <a:r>
              <a:rPr lang="en-US" dirty="0" smtClean="0"/>
              <a:t>OS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Examples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 lvl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185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Operating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1023581"/>
            <a:ext cx="10021437" cy="5377219"/>
          </a:xfrm>
        </p:spPr>
        <p:txBody>
          <a:bodyPr/>
          <a:lstStyle/>
          <a:p>
            <a:endParaRPr lang="en-US" sz="2800" dirty="0">
              <a:latin typeface="Calibri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Calibri" pitchFamily="34" charset="0"/>
                <a:cs typeface="Times New Roman" pitchFamily="18" charset="0"/>
              </a:rPr>
              <a:t>Why do we need it?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14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Operating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310185"/>
            <a:ext cx="9953199" cy="5090616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A place to run programs</a:t>
            </a:r>
          </a:p>
          <a:p>
            <a:r>
              <a:rPr lang="en-US" dirty="0">
                <a:cs typeface="Times New Roman" pitchFamily="18" charset="0"/>
              </a:rPr>
              <a:t>Gives an interface to user</a:t>
            </a:r>
          </a:p>
          <a:p>
            <a:r>
              <a:rPr lang="en-US" dirty="0">
                <a:cs typeface="Times New Roman" pitchFamily="18" charset="0"/>
              </a:rPr>
              <a:t>Manages hardware using “Drivers</a:t>
            </a:r>
            <a:r>
              <a:rPr lang="en-US" dirty="0" smtClean="0">
                <a:cs typeface="Times New Roman" pitchFamily="18" charset="0"/>
              </a:rPr>
              <a:t>”</a:t>
            </a:r>
            <a:endParaRPr lang="en-US" dirty="0">
              <a:cs typeface="Times New Roman" pitchFamily="18" charset="0"/>
            </a:endParaRPr>
          </a:p>
          <a:p>
            <a:endParaRPr lang="en-US" altLang="en-US" dirty="0" smtClean="0"/>
          </a:p>
          <a:p>
            <a:r>
              <a:rPr lang="en-US" altLang="en-US" dirty="0" smtClean="0"/>
              <a:t>An Operating System (OS) </a:t>
            </a:r>
            <a:r>
              <a:rPr lang="en-US" altLang="en-US" dirty="0"/>
              <a:t>is a program that acts an </a:t>
            </a:r>
            <a:r>
              <a:rPr lang="en-US" altLang="en-US" dirty="0">
                <a:solidFill>
                  <a:srgbClr val="3366FF"/>
                </a:solidFill>
              </a:rPr>
              <a:t>intermediary</a:t>
            </a:r>
            <a:r>
              <a:rPr lang="en-US" altLang="en-US" dirty="0"/>
              <a:t> between the user of a computer and computer hardware</a:t>
            </a:r>
            <a:endParaRPr lang="en-US" altLang="en-US" dirty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Example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en-US" sz="2400" dirty="0">
                <a:cs typeface="Times New Roman" pitchFamily="18" charset="0"/>
              </a:rPr>
              <a:t>DOS, Linux, Windows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000" dirty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IN" sz="2000" dirty="0"/>
          </a:p>
          <a:p>
            <a:pPr lvl="1"/>
            <a:endParaRPr lang="en-IN" sz="2000" dirty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00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OS fit in?</a:t>
            </a:r>
            <a:endParaRPr lang="en-GB" dirty="0"/>
          </a:p>
        </p:txBody>
      </p:sp>
      <p:pic>
        <p:nvPicPr>
          <p:cNvPr id="4" name="Picture 4" descr="01-0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91988" y="1135862"/>
            <a:ext cx="9608024" cy="5342277"/>
          </a:xfrm>
          <a:noFill/>
        </p:spPr>
      </p:pic>
    </p:spTree>
    <p:extLst>
      <p:ext uri="{BB962C8B-B14F-4D97-AF65-F5344CB8AC3E}">
        <p14:creationId xmlns:p14="http://schemas.microsoft.com/office/powerpoint/2010/main" val="23242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Provided by an 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89153"/>
            <a:ext cx="11113827" cy="4837011"/>
          </a:xfrm>
        </p:spPr>
        <p:txBody>
          <a:bodyPr/>
          <a:lstStyle/>
          <a:p>
            <a:pPr algn="just"/>
            <a:r>
              <a:rPr lang="en-US" dirty="0"/>
              <a:t>Memory management</a:t>
            </a:r>
          </a:p>
          <a:p>
            <a:pPr lvl="1" algn="just"/>
            <a:r>
              <a:rPr lang="en-US" sz="2400" dirty="0"/>
              <a:t>Allocating memory to running programs and </a:t>
            </a:r>
            <a:r>
              <a:rPr lang="en-US" sz="2400" dirty="0" err="1"/>
              <a:t>deallocation</a:t>
            </a:r>
            <a:endParaRPr lang="en-US" sz="2400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Processor </a:t>
            </a:r>
            <a:r>
              <a:rPr lang="en-US" dirty="0"/>
              <a:t>management</a:t>
            </a:r>
          </a:p>
          <a:p>
            <a:pPr lvl="1" algn="just"/>
            <a:r>
              <a:rPr lang="en-US" sz="2400" dirty="0"/>
              <a:t>Processing jobs, job scheduling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Device </a:t>
            </a:r>
            <a:r>
              <a:rPr lang="en-US" dirty="0"/>
              <a:t>management</a:t>
            </a:r>
          </a:p>
          <a:p>
            <a:pPr lvl="1" algn="just"/>
            <a:r>
              <a:rPr lang="en-US" sz="2400" dirty="0"/>
              <a:t>Deals with specific input and output units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File </a:t>
            </a:r>
            <a:r>
              <a:rPr lang="en-US" dirty="0"/>
              <a:t>management</a:t>
            </a:r>
          </a:p>
          <a:p>
            <a:pPr lvl="1" algn="just"/>
            <a:r>
              <a:rPr lang="en-US" sz="2400" dirty="0"/>
              <a:t>Deals with where the files are stores, their status and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22304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 smtClean="0"/>
              <a:t>Operating System - Example</a:t>
            </a:r>
            <a:endParaRPr lang="en-IN" dirty="0"/>
          </a:p>
        </p:txBody>
      </p:sp>
      <p:pic>
        <p:nvPicPr>
          <p:cNvPr id="5" name="Content Placeholder 4" descr="OS_WINDOW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916" y="1175983"/>
            <a:ext cx="8290560" cy="5181600"/>
          </a:xfrm>
        </p:spPr>
      </p:pic>
    </p:spTree>
    <p:extLst>
      <p:ext uri="{BB962C8B-B14F-4D97-AF65-F5344CB8AC3E}">
        <p14:creationId xmlns:p14="http://schemas.microsoft.com/office/powerpoint/2010/main" val="20682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9829800" cy="1143000"/>
          </a:xfrm>
        </p:spPr>
        <p:txBody>
          <a:bodyPr/>
          <a:lstStyle/>
          <a:p>
            <a:r>
              <a:rPr lang="en-US" dirty="0"/>
              <a:t>Operating System - Example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DEBIA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1" y="1066801"/>
            <a:ext cx="6791127" cy="5432901"/>
          </a:xfrm>
        </p:spPr>
      </p:pic>
    </p:spTree>
    <p:extLst>
      <p:ext uri="{BB962C8B-B14F-4D97-AF65-F5344CB8AC3E}">
        <p14:creationId xmlns:p14="http://schemas.microsoft.com/office/powerpoint/2010/main" val="38462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215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Droid Sans</vt:lpstr>
      <vt:lpstr>Times New Roman</vt:lpstr>
      <vt:lpstr>Office Theme</vt:lpstr>
      <vt:lpstr>1_Office Theme</vt:lpstr>
      <vt:lpstr>PowerPoint Presentation</vt:lpstr>
      <vt:lpstr>Objectives</vt:lpstr>
      <vt:lpstr>Topics</vt:lpstr>
      <vt:lpstr>Operating System</vt:lpstr>
      <vt:lpstr>Operating System</vt:lpstr>
      <vt:lpstr>Where does the OS fit in?</vt:lpstr>
      <vt:lpstr>Services Provided by an OS</vt:lpstr>
      <vt:lpstr>Operating System - Example</vt:lpstr>
      <vt:lpstr>Operating System - Example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My Pc</cp:lastModifiedBy>
  <cp:revision>122</cp:revision>
  <dcterms:created xsi:type="dcterms:W3CDTF">2015-10-21T06:04:19Z</dcterms:created>
  <dcterms:modified xsi:type="dcterms:W3CDTF">2018-08-09T16:00:05Z</dcterms:modified>
</cp:coreProperties>
</file>