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08dbb4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08dbb4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08dbb4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08dbb4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07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4"/>
            <a:ext cx="6331500" cy="2634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role based access and authorization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17" y="360767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Deshamone</a:t>
            </a:r>
            <a:r>
              <a:rPr lang="en-IN" dirty="0"/>
              <a:t> </a:t>
            </a:r>
            <a:r>
              <a:rPr lang="en-IN" dirty="0" err="1"/>
              <a:t>praveen</a:t>
            </a:r>
            <a:r>
              <a:rPr lang="en-IN" dirty="0"/>
              <a:t> </a:t>
            </a:r>
            <a:r>
              <a:rPr lang="en-IN" dirty="0" err="1"/>
              <a:t>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Home Page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25" y="1245700"/>
            <a:ext cx="7709899" cy="3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DCE799-D93D-41F6-8D77-E2D6CE7D2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5700"/>
            <a:ext cx="9144000" cy="397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Deshamone praveen kumar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IN" dirty="0"/>
              <a:t>P</a:t>
            </a:r>
            <a:r>
              <a:rPr lang="en" dirty="0"/>
              <a:t>raveen kolla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IN" dirty="0"/>
              <a:t>Guru </a:t>
            </a:r>
            <a:r>
              <a:rPr lang="en-IN" dirty="0" err="1"/>
              <a:t>vishnu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 dirty="0"/>
              <a:t>Sai Krishna</a:t>
            </a:r>
          </a:p>
          <a:p>
            <a:pPr>
              <a:spcBef>
                <a:spcPts val="1600"/>
              </a:spcBef>
              <a:spcAft>
                <a:spcPts val="1600"/>
              </a:spcAft>
              <a:buFont typeface="Lato"/>
              <a:buAutoNum type="arabicPeriod"/>
            </a:pPr>
            <a:r>
              <a:rPr lang="en-IN" dirty="0" err="1"/>
              <a:t>Manidep</a:t>
            </a:r>
            <a:endParaRPr lang="en-IN"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Modules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Modules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IN" sz="1500" dirty="0"/>
              <a:t>L</a:t>
            </a:r>
            <a:r>
              <a:rPr lang="en" sz="1500" dirty="0"/>
              <a:t>ogin page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IN" sz="1500" dirty="0"/>
              <a:t>S</a:t>
            </a:r>
            <a:r>
              <a:rPr lang="en" sz="1500" dirty="0"/>
              <a:t>ignup page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users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admin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Main Point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Project is for gaining knowledge and applying what you know.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-IN" sz="1600" dirty="0"/>
              <a:t>U</a:t>
            </a:r>
            <a:r>
              <a:rPr lang="en" sz="1600" dirty="0"/>
              <a:t>ser role based access and authorization was done by each and every member in the group. </a:t>
            </a:r>
            <a:r>
              <a:rPr lang="en-IN" sz="1600" dirty="0"/>
              <a:t>S</a:t>
            </a:r>
            <a:r>
              <a:rPr lang="en" sz="1600" dirty="0"/>
              <a:t>ince it’s a small project everone involved.</a:t>
            </a: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My part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Summarising the idea and what modules to do and linking with the database and also some code part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2B7C-82A6-45F9-9894-F9F2968B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6270-822B-4EDB-9D29-526905F7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3" y="1602675"/>
            <a:ext cx="3071400" cy="3165970"/>
          </a:xfrm>
        </p:spPr>
        <p:txBody>
          <a:bodyPr/>
          <a:lstStyle/>
          <a:p>
            <a:r>
              <a:rPr lang="en-IN" dirty="0"/>
              <a:t>Giving access to user according to there role.</a:t>
            </a:r>
          </a:p>
          <a:p>
            <a:pPr marL="139700" indent="0">
              <a:buNone/>
            </a:pPr>
            <a:endParaRPr lang="en-IN" dirty="0"/>
          </a:p>
          <a:p>
            <a:r>
              <a:rPr lang="en-IN" dirty="0"/>
              <a:t>According to the role of the user resources or permissions will be changed.</a:t>
            </a:r>
          </a:p>
          <a:p>
            <a:endParaRPr lang="en-IN" dirty="0"/>
          </a:p>
          <a:p>
            <a:r>
              <a:rPr lang="en-IN" dirty="0"/>
              <a:t>It helps in securing the data.</a:t>
            </a:r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22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Signup page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Main Point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IN" sz="1600" dirty="0"/>
              <a:t>U</a:t>
            </a:r>
            <a:r>
              <a:rPr lang="en" sz="1600" dirty="0"/>
              <a:t>sers or admin can register with prefer username and password.</a:t>
            </a:r>
            <a:endParaRPr sz="1600"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-IN" sz="1600" dirty="0"/>
              <a:t>U</a:t>
            </a:r>
            <a:r>
              <a:rPr lang="en" sz="1600" dirty="0"/>
              <a:t>sers can be added from the backend.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ogin page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Main Point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users can login using the registered username and password.</a:t>
            </a:r>
            <a:endParaRPr sz="1600" dirty="0"/>
          </a:p>
          <a:p>
            <a:pPr indent="-330200">
              <a:spcBef>
                <a:spcPts val="1200"/>
              </a:spcBef>
              <a:spcAft>
                <a:spcPts val="1200"/>
              </a:spcAft>
              <a:buSzPts val="1600"/>
            </a:pPr>
            <a:r>
              <a:rPr lang="en-IN" sz="1600" dirty="0"/>
              <a:t>Admin can login using registered username and password.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Admin page</a:t>
            </a: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Main Point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-IN" sz="1600" dirty="0"/>
              <a:t>H</a:t>
            </a:r>
            <a:r>
              <a:rPr lang="en" sz="1600" dirty="0"/>
              <a:t>e has different view than user 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-IN" sz="1600" dirty="0"/>
              <a:t>H</a:t>
            </a:r>
            <a:r>
              <a:rPr lang="en" sz="1600" dirty="0"/>
              <a:t>e has differ</a:t>
            </a:r>
            <a:r>
              <a:rPr lang="en-IN" sz="1600" dirty="0"/>
              <a:t>e</a:t>
            </a:r>
            <a:r>
              <a:rPr lang="en" sz="1600" dirty="0"/>
              <a:t>nt permissions or access than users</a:t>
            </a:r>
            <a:endParaRPr sz="16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users page</a:t>
            </a: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Main Point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-IN" sz="1600" dirty="0"/>
              <a:t>H</a:t>
            </a:r>
            <a:r>
              <a:rPr lang="en" sz="1600" dirty="0"/>
              <a:t>e has different view than admin.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-IN" sz="1600" dirty="0"/>
              <a:t>H</a:t>
            </a:r>
            <a:r>
              <a:rPr lang="en" sz="1600" dirty="0"/>
              <a:t>e has differ</a:t>
            </a:r>
            <a:r>
              <a:rPr lang="en-IN" sz="1600" dirty="0"/>
              <a:t>e</a:t>
            </a:r>
            <a:r>
              <a:rPr lang="en" sz="1600" dirty="0"/>
              <a:t>nt permissions or access than admin</a:t>
            </a:r>
            <a:endParaRPr sz="16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253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560975" y="742050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113" name="Google Shape;113;p19"/>
          <p:cNvSpPr txBox="1"/>
          <p:nvPr/>
        </p:nvSpPr>
        <p:spPr>
          <a:xfrm>
            <a:off x="3597975" y="2481550"/>
            <a:ext cx="6053700" cy="1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FFFFFF"/>
                </a:solidFill>
              </a:rPr>
              <a:t>S</a:t>
            </a:r>
            <a:r>
              <a:rPr lang="en" sz="2400" b="1" dirty="0">
                <a:solidFill>
                  <a:srgbClr val="FFFFFF"/>
                </a:solidFill>
              </a:rPr>
              <a:t>pring using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MongoDB</a:t>
            </a:r>
          </a:p>
          <a:p>
            <a:r>
              <a:rPr lang="en-IN" sz="2400" b="1" dirty="0">
                <a:solidFill>
                  <a:srgbClr val="FFFFFF"/>
                </a:solidFill>
              </a:rPr>
              <a:t>Java Servlet pages</a:t>
            </a:r>
          </a:p>
          <a:p>
            <a:r>
              <a:rPr lang="en-IN" sz="2400" b="1" dirty="0" err="1">
                <a:solidFill>
                  <a:srgbClr val="FFFFFF"/>
                </a:solidFill>
              </a:rPr>
              <a:t>Css</a:t>
            </a:r>
            <a:endParaRPr lang="en-IN" sz="2400" b="1" dirty="0">
              <a:solidFill>
                <a:srgbClr val="FFFFFF"/>
              </a:solidFill>
            </a:endParaRPr>
          </a:p>
          <a:p>
            <a:endParaRPr lang="en-IN" sz="24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232</Words>
  <Application>Microsoft Office PowerPoint</Application>
  <PresentationFormat>On-screen Show (16:9)</PresentationFormat>
  <Paragraphs>52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Swiss</vt:lpstr>
      <vt:lpstr>User role based access and authorization</vt:lpstr>
      <vt:lpstr>Main Modules</vt:lpstr>
      <vt:lpstr>Overview</vt:lpstr>
      <vt:lpstr>overview</vt:lpstr>
      <vt:lpstr>Signup page</vt:lpstr>
      <vt:lpstr>Login page</vt:lpstr>
      <vt:lpstr>Admin page</vt:lpstr>
      <vt:lpstr>users page</vt:lpstr>
      <vt:lpstr>Tools</vt:lpstr>
      <vt:lpstr>Our Home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role based access and authorization</dc:title>
  <dc:creator>deshamoni praveen kumar</dc:creator>
  <cp:lastModifiedBy>Deshamonepraveenkumar@hotmail.com</cp:lastModifiedBy>
  <cp:revision>5</cp:revision>
  <dcterms:modified xsi:type="dcterms:W3CDTF">2020-07-13T10:12:06Z</dcterms:modified>
</cp:coreProperties>
</file>