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61" r:id="rId4"/>
    <p:sldId id="259" r:id="rId5"/>
    <p:sldId id="265" r:id="rId6"/>
    <p:sldId id="262" r:id="rId7"/>
    <p:sldId id="263" r:id="rId8"/>
    <p:sldId id="264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ON" initials="E" lastIdx="1" clrIdx="0">
    <p:extLst>
      <p:ext uri="{19B8F6BF-5375-455C-9EA6-DF929625EA0E}">
        <p15:presenceInfo xmlns:p15="http://schemas.microsoft.com/office/powerpoint/2012/main" userId="E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BCD"/>
    <a:srgbClr val="121212"/>
    <a:srgbClr val="CFCDF3"/>
    <a:srgbClr val="009900"/>
    <a:srgbClr val="FFFF0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9" autoAdjust="0"/>
  </p:normalViewPr>
  <p:slideViewPr>
    <p:cSldViewPr>
      <p:cViewPr>
        <p:scale>
          <a:sx n="90" d="100"/>
          <a:sy n="90" d="100"/>
        </p:scale>
        <p:origin x="576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29-Nov-21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29-Nov-21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29-Nov-21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29-Nov-21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3C2E-9422-4E22-BE45-F542872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r>
              <a:rPr lang="en-US" dirty="0"/>
              <a:t>Digital Governance/e-Society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81629-04C9-4AF7-9133-D16E86078812}"/>
              </a:ext>
            </a:extLst>
          </p:cNvPr>
          <p:cNvSpPr txBox="1"/>
          <p:nvPr/>
        </p:nvSpPr>
        <p:spPr>
          <a:xfrm>
            <a:off x="530036" y="1828800"/>
            <a:ext cx="11128752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All citizen’s data will be stored in </a:t>
            </a:r>
            <a:r>
              <a:rPr lang="en-US" sz="3200" dirty="0">
                <a:solidFill>
                  <a:schemeClr val="bg1"/>
                </a:solidFill>
                <a:highlight>
                  <a:srgbClr val="00FFFF"/>
                </a:highlight>
              </a:rPr>
              <a:t>Central Database</a:t>
            </a:r>
            <a:r>
              <a:rPr lang="en-US" sz="3200" dirty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Each citizen can change some of their data.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 can get access into their information through state portal.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Save once (birth-info, medical-info, bank-info) and access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many times and anywhere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</a:rPr>
              <a:t>User’s data can be accessed by any related state agency.</a:t>
            </a:r>
          </a:p>
        </p:txBody>
      </p:sp>
    </p:spTree>
    <p:extLst>
      <p:ext uri="{BB962C8B-B14F-4D97-AF65-F5344CB8AC3E}">
        <p14:creationId xmlns:p14="http://schemas.microsoft.com/office/powerpoint/2010/main" val="16277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428-F5ED-406A-9017-17049BF6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Governance/e-Society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B9776-69FF-4F7C-A86C-720AE248A051}"/>
              </a:ext>
            </a:extLst>
          </p:cNvPr>
          <p:cNvSpPr txBox="1"/>
          <p:nvPr/>
        </p:nvSpPr>
        <p:spPr>
          <a:xfrm>
            <a:off x="4947096" y="4441914"/>
            <a:ext cx="28450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 Database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5FFDBC-2186-4287-9E7B-72B8A02D6662}"/>
              </a:ext>
            </a:extLst>
          </p:cNvPr>
          <p:cNvSpPr/>
          <p:nvPr/>
        </p:nvSpPr>
        <p:spPr>
          <a:xfrm>
            <a:off x="8134912" y="2946298"/>
            <a:ext cx="2938415" cy="198889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434B8-17DD-499D-BCB9-AC3CECF121DC}"/>
              </a:ext>
            </a:extLst>
          </p:cNvPr>
          <p:cNvSpPr txBox="1"/>
          <p:nvPr/>
        </p:nvSpPr>
        <p:spPr>
          <a:xfrm>
            <a:off x="7787832" y="2946299"/>
            <a:ext cx="3810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Organization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98A03B-FE59-48D6-833D-519083D3A041}"/>
              </a:ext>
            </a:extLst>
          </p:cNvPr>
          <p:cNvSpPr/>
          <p:nvPr/>
        </p:nvSpPr>
        <p:spPr>
          <a:xfrm>
            <a:off x="1020404" y="2936429"/>
            <a:ext cx="3909707" cy="247377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B87C5-24FF-42A9-B4FA-63827A23C800}"/>
              </a:ext>
            </a:extLst>
          </p:cNvPr>
          <p:cNvSpPr txBox="1"/>
          <p:nvPr/>
        </p:nvSpPr>
        <p:spPr>
          <a:xfrm>
            <a:off x="1163215" y="2946299"/>
            <a:ext cx="3505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Organization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1FFFEEB-8327-4AD1-BB5E-0F3215789A5C}"/>
              </a:ext>
            </a:extLst>
          </p:cNvPr>
          <p:cNvSpPr/>
          <p:nvPr/>
        </p:nvSpPr>
        <p:spPr>
          <a:xfrm>
            <a:off x="8243549" y="3382081"/>
            <a:ext cx="1347941" cy="4088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Hospital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04E297-2BA0-448C-B0A0-D0E88155CC97}"/>
              </a:ext>
            </a:extLst>
          </p:cNvPr>
          <p:cNvSpPr/>
          <p:nvPr/>
        </p:nvSpPr>
        <p:spPr>
          <a:xfrm>
            <a:off x="9738071" y="3386763"/>
            <a:ext cx="1045822" cy="4041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Job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1298FD-FEA4-41FE-8D47-A68DEB76AF97}"/>
              </a:ext>
            </a:extLst>
          </p:cNvPr>
          <p:cNvSpPr/>
          <p:nvPr/>
        </p:nvSpPr>
        <p:spPr>
          <a:xfrm>
            <a:off x="2900974" y="3825021"/>
            <a:ext cx="1583358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Education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D9DF354-204C-41AF-A950-1AB1DF49DFFB}"/>
              </a:ext>
            </a:extLst>
          </p:cNvPr>
          <p:cNvSpPr/>
          <p:nvPr/>
        </p:nvSpPr>
        <p:spPr>
          <a:xfrm>
            <a:off x="9883892" y="3952183"/>
            <a:ext cx="1045823" cy="3650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Bank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CB6F4E-B735-443F-B95A-8C630E6F81FF}"/>
              </a:ext>
            </a:extLst>
          </p:cNvPr>
          <p:cNvSpPr/>
          <p:nvPr/>
        </p:nvSpPr>
        <p:spPr>
          <a:xfrm>
            <a:off x="2216770" y="3307485"/>
            <a:ext cx="1407600" cy="4041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Passport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0A9FCE-E88E-4EC4-A087-3DBF14F1AD11}"/>
              </a:ext>
            </a:extLst>
          </p:cNvPr>
          <p:cNvSpPr/>
          <p:nvPr/>
        </p:nvSpPr>
        <p:spPr>
          <a:xfrm>
            <a:off x="1163215" y="3836003"/>
            <a:ext cx="1460004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Hospital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6C2860-F73A-42A8-841C-449132706D6D}"/>
              </a:ext>
            </a:extLst>
          </p:cNvPr>
          <p:cNvSpPr/>
          <p:nvPr/>
        </p:nvSpPr>
        <p:spPr>
          <a:xfrm>
            <a:off x="3708994" y="3327809"/>
            <a:ext cx="1118119" cy="3955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Police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2C446F3-34E4-47F7-BB3B-70AC5F09540C}"/>
              </a:ext>
            </a:extLst>
          </p:cNvPr>
          <p:cNvSpPr/>
          <p:nvPr/>
        </p:nvSpPr>
        <p:spPr>
          <a:xfrm>
            <a:off x="8243550" y="3892257"/>
            <a:ext cx="1494522" cy="3765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Education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6DE22C-8426-48BD-A900-07D584C355B1}"/>
              </a:ext>
            </a:extLst>
          </p:cNvPr>
          <p:cNvSpPr/>
          <p:nvPr/>
        </p:nvSpPr>
        <p:spPr>
          <a:xfrm>
            <a:off x="1115497" y="3297801"/>
            <a:ext cx="984224" cy="4041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Bank</a:t>
            </a:r>
          </a:p>
        </p:txBody>
      </p:sp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C90A4643-A6A7-40E9-944C-543866F7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4458" y="2831586"/>
            <a:ext cx="1610328" cy="1610328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F773BC-B4EA-4A1B-8244-9DBAD98ACE73}"/>
              </a:ext>
            </a:extLst>
          </p:cNvPr>
          <p:cNvSpPr/>
          <p:nvPr/>
        </p:nvSpPr>
        <p:spPr>
          <a:xfrm>
            <a:off x="3068872" y="1681003"/>
            <a:ext cx="3381371" cy="1189788"/>
          </a:xfrm>
          <a:custGeom>
            <a:avLst/>
            <a:gdLst>
              <a:gd name="connsiteX0" fmla="*/ 25202 w 3381371"/>
              <a:gd name="connsiteY0" fmla="*/ 1157890 h 1189788"/>
              <a:gd name="connsiteX1" fmla="*/ 439872 w 3381371"/>
              <a:gd name="connsiteY1" fmla="*/ 222225 h 1189788"/>
              <a:gd name="connsiteX2" fmla="*/ 3044849 w 3381371"/>
              <a:gd name="connsiteY2" fmla="*/ 73369 h 1189788"/>
              <a:gd name="connsiteX3" fmla="*/ 3268133 w 3381371"/>
              <a:gd name="connsiteY3" fmla="*/ 1189788 h 118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1" h="1189788">
                <a:moveTo>
                  <a:pt x="25202" y="1157890"/>
                </a:moveTo>
                <a:cubicBezTo>
                  <a:pt x="-19100" y="780434"/>
                  <a:pt x="-63402" y="402978"/>
                  <a:pt x="439872" y="222225"/>
                </a:cubicBezTo>
                <a:cubicBezTo>
                  <a:pt x="943146" y="41472"/>
                  <a:pt x="2573472" y="-87891"/>
                  <a:pt x="3044849" y="73369"/>
                </a:cubicBezTo>
                <a:cubicBezTo>
                  <a:pt x="3516226" y="234629"/>
                  <a:pt x="3392179" y="712208"/>
                  <a:pt x="3268133" y="1189788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967E6D4-3AE1-4917-8218-668ECFD3E377}"/>
              </a:ext>
            </a:extLst>
          </p:cNvPr>
          <p:cNvSpPr/>
          <p:nvPr/>
        </p:nvSpPr>
        <p:spPr>
          <a:xfrm rot="10800000">
            <a:off x="6102245" y="4935189"/>
            <a:ext cx="3381371" cy="1189788"/>
          </a:xfrm>
          <a:custGeom>
            <a:avLst/>
            <a:gdLst>
              <a:gd name="connsiteX0" fmla="*/ 25202 w 3381371"/>
              <a:gd name="connsiteY0" fmla="*/ 1157890 h 1189788"/>
              <a:gd name="connsiteX1" fmla="*/ 439872 w 3381371"/>
              <a:gd name="connsiteY1" fmla="*/ 222225 h 1189788"/>
              <a:gd name="connsiteX2" fmla="*/ 3044849 w 3381371"/>
              <a:gd name="connsiteY2" fmla="*/ 73369 h 1189788"/>
              <a:gd name="connsiteX3" fmla="*/ 3268133 w 3381371"/>
              <a:gd name="connsiteY3" fmla="*/ 1189788 h 118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1" h="1189788">
                <a:moveTo>
                  <a:pt x="25202" y="1157890"/>
                </a:moveTo>
                <a:cubicBezTo>
                  <a:pt x="-19100" y="780434"/>
                  <a:pt x="-63402" y="402978"/>
                  <a:pt x="439872" y="222225"/>
                </a:cubicBezTo>
                <a:cubicBezTo>
                  <a:pt x="943146" y="41472"/>
                  <a:pt x="2573472" y="-87891"/>
                  <a:pt x="3044849" y="73369"/>
                </a:cubicBezTo>
                <a:cubicBezTo>
                  <a:pt x="3516226" y="234629"/>
                  <a:pt x="3392179" y="712208"/>
                  <a:pt x="3268133" y="1189788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E0AC27-207C-4813-9CA7-B5B0A3F1B9D9}"/>
              </a:ext>
            </a:extLst>
          </p:cNvPr>
          <p:cNvSpPr/>
          <p:nvPr/>
        </p:nvSpPr>
        <p:spPr>
          <a:xfrm>
            <a:off x="1129105" y="4311684"/>
            <a:ext cx="1751382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Paying Tax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CC3D6D5-E723-4360-A44B-F0737B5EC9F4}"/>
              </a:ext>
            </a:extLst>
          </p:cNvPr>
          <p:cNvSpPr/>
          <p:nvPr/>
        </p:nvSpPr>
        <p:spPr>
          <a:xfrm>
            <a:off x="3051278" y="4319568"/>
            <a:ext cx="1371313" cy="3955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Election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BE683D7-8C49-4735-AD54-CFD47DF95CF6}"/>
              </a:ext>
            </a:extLst>
          </p:cNvPr>
          <p:cNvSpPr/>
          <p:nvPr/>
        </p:nvSpPr>
        <p:spPr>
          <a:xfrm>
            <a:off x="10089499" y="4444958"/>
            <a:ext cx="728739" cy="3276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3FC8647-75D9-4978-9843-0FB71A7C856E}"/>
              </a:ext>
            </a:extLst>
          </p:cNvPr>
          <p:cNvSpPr/>
          <p:nvPr/>
        </p:nvSpPr>
        <p:spPr>
          <a:xfrm>
            <a:off x="8274006" y="4448264"/>
            <a:ext cx="1676399" cy="3243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6D4EB3-F9A4-4105-8F60-CE1B536700F3}"/>
              </a:ext>
            </a:extLst>
          </p:cNvPr>
          <p:cNvSpPr/>
          <p:nvPr/>
        </p:nvSpPr>
        <p:spPr>
          <a:xfrm>
            <a:off x="3051278" y="4862098"/>
            <a:ext cx="1676399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2E9A0CC-86DA-4B93-86FF-21ACDAB0CD33}"/>
              </a:ext>
            </a:extLst>
          </p:cNvPr>
          <p:cNvSpPr/>
          <p:nvPr/>
        </p:nvSpPr>
        <p:spPr>
          <a:xfrm>
            <a:off x="1197642" y="4862098"/>
            <a:ext cx="1676399" cy="3416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Graphic 68" descr="Employee badge">
            <a:extLst>
              <a:ext uri="{FF2B5EF4-FFF2-40B4-BE49-F238E27FC236}">
                <a16:creationId xmlns:a16="http://schemas.microsoft.com/office/drawing/2014/main" id="{12586985-1CE6-4F3D-B739-9054AD938F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3300" y="3297801"/>
            <a:ext cx="328898" cy="328898"/>
          </a:xfrm>
          <a:prstGeom prst="rect">
            <a:avLst/>
          </a:prstGeom>
        </p:spPr>
      </p:pic>
      <p:pic>
        <p:nvPicPr>
          <p:cNvPr id="70" name="Graphic 69" descr="Employee badge">
            <a:extLst>
              <a:ext uri="{FF2B5EF4-FFF2-40B4-BE49-F238E27FC236}">
                <a16:creationId xmlns:a16="http://schemas.microsoft.com/office/drawing/2014/main" id="{0E3BE9C1-6162-45A1-9A7E-97180C1EC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186" y="3632221"/>
            <a:ext cx="328898" cy="328898"/>
          </a:xfrm>
          <a:prstGeom prst="rect">
            <a:avLst/>
          </a:prstGeom>
        </p:spPr>
      </p:pic>
      <p:pic>
        <p:nvPicPr>
          <p:cNvPr id="71" name="Graphic 70" descr="Employee badge">
            <a:extLst>
              <a:ext uri="{FF2B5EF4-FFF2-40B4-BE49-F238E27FC236}">
                <a16:creationId xmlns:a16="http://schemas.microsoft.com/office/drawing/2014/main" id="{A7A92ED2-BA0D-4435-85BF-3B2E6E15B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186" y="3943045"/>
            <a:ext cx="328898" cy="328898"/>
          </a:xfrm>
          <a:prstGeom prst="rect">
            <a:avLst/>
          </a:prstGeom>
        </p:spPr>
      </p:pic>
      <p:pic>
        <p:nvPicPr>
          <p:cNvPr id="72" name="Graphic 71" descr="Employee badge">
            <a:extLst>
              <a:ext uri="{FF2B5EF4-FFF2-40B4-BE49-F238E27FC236}">
                <a16:creationId xmlns:a16="http://schemas.microsoft.com/office/drawing/2014/main" id="{AFBB4312-8C4C-4E40-B355-E293C9B8C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3300" y="2968720"/>
            <a:ext cx="328898" cy="328898"/>
          </a:xfrm>
          <a:prstGeom prst="rect">
            <a:avLst/>
          </a:prstGeom>
        </p:spPr>
      </p:pic>
      <p:pic>
        <p:nvPicPr>
          <p:cNvPr id="74" name="Graphic 73" descr="List RTL">
            <a:extLst>
              <a:ext uri="{FF2B5EF4-FFF2-40B4-BE49-F238E27FC236}">
                <a16:creationId xmlns:a16="http://schemas.microsoft.com/office/drawing/2014/main" id="{C7F8A848-D2B0-4E8F-9DE0-A78A385CB9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6607" y="3327808"/>
            <a:ext cx="337809" cy="337809"/>
          </a:xfrm>
          <a:prstGeom prst="rect">
            <a:avLst/>
          </a:prstGeom>
        </p:spPr>
      </p:pic>
      <p:pic>
        <p:nvPicPr>
          <p:cNvPr id="75" name="Graphic 74" descr="List RTL">
            <a:extLst>
              <a:ext uri="{FF2B5EF4-FFF2-40B4-BE49-F238E27FC236}">
                <a16:creationId xmlns:a16="http://schemas.microsoft.com/office/drawing/2014/main" id="{29AA8161-7DA1-4798-B95D-DF795CAE8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53986" y="3842756"/>
            <a:ext cx="337809" cy="337809"/>
          </a:xfrm>
          <a:prstGeom prst="rect">
            <a:avLst/>
          </a:prstGeom>
        </p:spPr>
      </p:pic>
      <p:pic>
        <p:nvPicPr>
          <p:cNvPr id="76" name="Graphic 75" descr="List RTL">
            <a:extLst>
              <a:ext uri="{FF2B5EF4-FFF2-40B4-BE49-F238E27FC236}">
                <a16:creationId xmlns:a16="http://schemas.microsoft.com/office/drawing/2014/main" id="{8B5EF66E-DAD8-4341-ACB9-D6538ED406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937203" y="3822671"/>
            <a:ext cx="337809" cy="337809"/>
          </a:xfrm>
          <a:prstGeom prst="rect">
            <a:avLst/>
          </a:prstGeom>
        </p:spPr>
      </p:pic>
      <p:pic>
        <p:nvPicPr>
          <p:cNvPr id="77" name="Graphic 76" descr="List RTL">
            <a:extLst>
              <a:ext uri="{FF2B5EF4-FFF2-40B4-BE49-F238E27FC236}">
                <a16:creationId xmlns:a16="http://schemas.microsoft.com/office/drawing/2014/main" id="{11573605-2042-49E6-9876-3620298FCD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18169" y="3339562"/>
            <a:ext cx="337809" cy="337809"/>
          </a:xfrm>
          <a:prstGeom prst="rect">
            <a:avLst/>
          </a:prstGeom>
        </p:spPr>
      </p:pic>
      <p:pic>
        <p:nvPicPr>
          <p:cNvPr id="78" name="Graphic 77" descr="List RTL">
            <a:extLst>
              <a:ext uri="{FF2B5EF4-FFF2-40B4-BE49-F238E27FC236}">
                <a16:creationId xmlns:a16="http://schemas.microsoft.com/office/drawing/2014/main" id="{48EB0AFD-7448-4C9B-B693-35205B3580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28112" y="3373829"/>
            <a:ext cx="337809" cy="337809"/>
          </a:xfrm>
          <a:prstGeom prst="rect">
            <a:avLst/>
          </a:prstGeom>
        </p:spPr>
      </p:pic>
      <p:pic>
        <p:nvPicPr>
          <p:cNvPr id="79" name="Graphic 78" descr="List RTL">
            <a:extLst>
              <a:ext uri="{FF2B5EF4-FFF2-40B4-BE49-F238E27FC236}">
                <a16:creationId xmlns:a16="http://schemas.microsoft.com/office/drawing/2014/main" id="{8A57B87C-9D52-48E7-A418-2C8F6E52E5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52126" y="4313595"/>
            <a:ext cx="337809" cy="337809"/>
          </a:xfrm>
          <a:prstGeom prst="rect">
            <a:avLst/>
          </a:prstGeom>
        </p:spPr>
      </p:pic>
      <p:pic>
        <p:nvPicPr>
          <p:cNvPr id="80" name="Graphic 79" descr="List RTL">
            <a:extLst>
              <a:ext uri="{FF2B5EF4-FFF2-40B4-BE49-F238E27FC236}">
                <a16:creationId xmlns:a16="http://schemas.microsoft.com/office/drawing/2014/main" id="{BDF80770-3322-4223-A64D-141456BAFF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106713" y="4342915"/>
            <a:ext cx="337809" cy="337809"/>
          </a:xfrm>
          <a:prstGeom prst="rect">
            <a:avLst/>
          </a:prstGeom>
        </p:spPr>
      </p:pic>
      <p:pic>
        <p:nvPicPr>
          <p:cNvPr id="82" name="Graphic 81" descr="List RTL">
            <a:extLst>
              <a:ext uri="{FF2B5EF4-FFF2-40B4-BE49-F238E27FC236}">
                <a16:creationId xmlns:a16="http://schemas.microsoft.com/office/drawing/2014/main" id="{BD2B4B13-7C5E-42BB-B905-3FE3F1E55E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263519" y="3916965"/>
            <a:ext cx="337809" cy="337809"/>
          </a:xfrm>
          <a:prstGeom prst="rect">
            <a:avLst/>
          </a:prstGeom>
        </p:spPr>
      </p:pic>
      <p:pic>
        <p:nvPicPr>
          <p:cNvPr id="84" name="Graphic 83" descr="List RTL">
            <a:extLst>
              <a:ext uri="{FF2B5EF4-FFF2-40B4-BE49-F238E27FC236}">
                <a16:creationId xmlns:a16="http://schemas.microsoft.com/office/drawing/2014/main" id="{11165998-62C7-446C-88B0-7E9F25AC7B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281727" y="3424297"/>
            <a:ext cx="337809" cy="337809"/>
          </a:xfrm>
          <a:prstGeom prst="rect">
            <a:avLst/>
          </a:prstGeom>
        </p:spPr>
      </p:pic>
      <p:pic>
        <p:nvPicPr>
          <p:cNvPr id="85" name="Graphic 84" descr="List RTL">
            <a:extLst>
              <a:ext uri="{FF2B5EF4-FFF2-40B4-BE49-F238E27FC236}">
                <a16:creationId xmlns:a16="http://schemas.microsoft.com/office/drawing/2014/main" id="{9E6C55C5-F9EE-46C6-95D7-D7BD3ED52B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804774" y="3419561"/>
            <a:ext cx="337809" cy="337809"/>
          </a:xfrm>
          <a:prstGeom prst="rect">
            <a:avLst/>
          </a:prstGeom>
        </p:spPr>
      </p:pic>
      <p:pic>
        <p:nvPicPr>
          <p:cNvPr id="86" name="Graphic 85" descr="List RTL">
            <a:extLst>
              <a:ext uri="{FF2B5EF4-FFF2-40B4-BE49-F238E27FC236}">
                <a16:creationId xmlns:a16="http://schemas.microsoft.com/office/drawing/2014/main" id="{214D4B64-7BC6-4658-A690-3CD4FB3961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920594" y="3959053"/>
            <a:ext cx="337809" cy="3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78666-6946-4DB1-A00D-0F64ED58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12" y="371986"/>
            <a:ext cx="5943600" cy="61140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D8B9EA-F856-4FC6-A236-8EE090CEEE34}"/>
              </a:ext>
            </a:extLst>
          </p:cNvPr>
          <p:cNvSpPr/>
          <p:nvPr/>
        </p:nvSpPr>
        <p:spPr>
          <a:xfrm>
            <a:off x="4799012" y="3886200"/>
            <a:ext cx="838200" cy="83820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accent5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6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2659FA76-C9D4-4F16-8F4B-E451634BDAED}"/>
              </a:ext>
            </a:extLst>
          </p:cNvPr>
          <p:cNvSpPr/>
          <p:nvPr/>
        </p:nvSpPr>
        <p:spPr>
          <a:xfrm>
            <a:off x="8008769" y="3992323"/>
            <a:ext cx="2268095" cy="988674"/>
          </a:xfrm>
          <a:prstGeom prst="curvedDownArrow">
            <a:avLst/>
          </a:prstGeom>
          <a:solidFill>
            <a:srgbClr val="209BCD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FB678-8435-4D68-A57E-4884E03F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be implemented (Health Sector)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C7F4F-EEC2-47C4-A061-B7CC5265F259}"/>
              </a:ext>
            </a:extLst>
          </p:cNvPr>
          <p:cNvSpPr txBox="1"/>
          <p:nvPr/>
        </p:nvSpPr>
        <p:spPr>
          <a:xfrm>
            <a:off x="493010" y="1630747"/>
            <a:ext cx="10896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Citizen can explore their previous medical record through </a:t>
            </a:r>
            <a:r>
              <a:rPr lang="en-US" sz="2400" dirty="0">
                <a:solidFill>
                  <a:schemeClr val="accent5"/>
                </a:solidFill>
              </a:rPr>
              <a:t>state portal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Lab Professionals can store patient report in state portal through medical portal.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Doctors can also store prescription for respective patient through their </a:t>
            </a:r>
            <a:r>
              <a:rPr lang="en-US" sz="2400" dirty="0">
                <a:solidFill>
                  <a:schemeClr val="accent5"/>
                </a:solidFill>
              </a:rPr>
              <a:t>medical portal </a:t>
            </a:r>
            <a:r>
              <a:rPr lang="en-US" sz="2400" dirty="0"/>
              <a:t>and see patients previous medical record depending.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Citizen can register in state Portal.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Doctors will not be able to see all record accept the concerned one.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A10A6-56DC-4262-980B-8D4A5DD4EABF}"/>
              </a:ext>
            </a:extLst>
          </p:cNvPr>
          <p:cNvSpPr/>
          <p:nvPr/>
        </p:nvSpPr>
        <p:spPr>
          <a:xfrm>
            <a:off x="980518" y="4612321"/>
            <a:ext cx="2819400" cy="15948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Medical Information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9079C-B69B-4D37-8582-826B9B86E90A}"/>
              </a:ext>
            </a:extLst>
          </p:cNvPr>
          <p:cNvSpPr/>
          <p:nvPr/>
        </p:nvSpPr>
        <p:spPr>
          <a:xfrm>
            <a:off x="6170612" y="4876800"/>
            <a:ext cx="2088324" cy="1205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Citizen Information System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C4817F8-B903-4ADF-9F7B-4658A6B7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78" y="5658872"/>
            <a:ext cx="548280" cy="54828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F5BF5B0D-ADA3-42BE-BF73-E819A2F0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271" y="5521352"/>
            <a:ext cx="548280" cy="548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F9C779-10E2-4E3C-8E5B-55F176F765EF}"/>
              </a:ext>
            </a:extLst>
          </p:cNvPr>
          <p:cNvSpPr/>
          <p:nvPr/>
        </p:nvSpPr>
        <p:spPr>
          <a:xfrm>
            <a:off x="2168188" y="4682111"/>
            <a:ext cx="1547979" cy="372737"/>
          </a:xfrm>
          <a:prstGeom prst="rect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Doctor Portal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F5C76-5FB6-4893-BF5E-353B01AB4134}"/>
              </a:ext>
            </a:extLst>
          </p:cNvPr>
          <p:cNvSpPr/>
          <p:nvPr/>
        </p:nvSpPr>
        <p:spPr>
          <a:xfrm>
            <a:off x="1681199" y="5795383"/>
            <a:ext cx="2066682" cy="372737"/>
          </a:xfrm>
          <a:prstGeom prst="rect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Lab Portal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9A7387-EE15-4D5E-B502-D878B6394FA4}"/>
              </a:ext>
            </a:extLst>
          </p:cNvPr>
          <p:cNvCxnSpPr>
            <a:cxnSpLocks/>
          </p:cNvCxnSpPr>
          <p:nvPr/>
        </p:nvCxnSpPr>
        <p:spPr>
          <a:xfrm flipV="1">
            <a:off x="3695844" y="5981751"/>
            <a:ext cx="2391017" cy="1"/>
          </a:xfrm>
          <a:prstGeom prst="straightConnector1">
            <a:avLst/>
          </a:prstGeom>
          <a:ln w="762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3F2943-1634-4B33-8761-780CB2C980B7}"/>
              </a:ext>
            </a:extLst>
          </p:cNvPr>
          <p:cNvCxnSpPr>
            <a:cxnSpLocks/>
          </p:cNvCxnSpPr>
          <p:nvPr/>
        </p:nvCxnSpPr>
        <p:spPr>
          <a:xfrm flipV="1">
            <a:off x="3664130" y="4759352"/>
            <a:ext cx="2391017" cy="1"/>
          </a:xfrm>
          <a:prstGeom prst="straightConnector1">
            <a:avLst/>
          </a:prstGeom>
          <a:ln w="762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4C7C2-3691-4E1E-BE1C-CF1D31FDF892}"/>
              </a:ext>
            </a:extLst>
          </p:cNvPr>
          <p:cNvCxnSpPr>
            <a:cxnSpLocks/>
          </p:cNvCxnSpPr>
          <p:nvPr/>
        </p:nvCxnSpPr>
        <p:spPr>
          <a:xfrm flipH="1">
            <a:off x="3799918" y="4998413"/>
            <a:ext cx="244548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2C99353-5AA6-49BF-8857-0A74CB8688CB}"/>
              </a:ext>
            </a:extLst>
          </p:cNvPr>
          <p:cNvSpPr txBox="1"/>
          <p:nvPr/>
        </p:nvSpPr>
        <p:spPr>
          <a:xfrm>
            <a:off x="4085796" y="4368179"/>
            <a:ext cx="1715186" cy="3139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Send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8F3B2F-4B8D-4E11-B42C-81972AD2E631}"/>
              </a:ext>
            </a:extLst>
          </p:cNvPr>
          <p:cNvSpPr txBox="1"/>
          <p:nvPr/>
        </p:nvSpPr>
        <p:spPr>
          <a:xfrm>
            <a:off x="4121848" y="5097133"/>
            <a:ext cx="1652532" cy="313932"/>
          </a:xfrm>
          <a:prstGeom prst="rect">
            <a:avLst/>
          </a:prstGeom>
          <a:solidFill>
            <a:srgbClr val="209BCD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Retrieve History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3BC4A1-58E9-4334-AFA8-7C6B68C9C650}"/>
              </a:ext>
            </a:extLst>
          </p:cNvPr>
          <p:cNvSpPr txBox="1"/>
          <p:nvPr/>
        </p:nvSpPr>
        <p:spPr>
          <a:xfrm>
            <a:off x="4117311" y="6071451"/>
            <a:ext cx="1715186" cy="3139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Send Credentials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B5A9347-AE71-4D56-9672-497995873AAC}"/>
              </a:ext>
            </a:extLst>
          </p:cNvPr>
          <p:cNvSpPr/>
          <p:nvPr/>
        </p:nvSpPr>
        <p:spPr>
          <a:xfrm>
            <a:off x="8935978" y="5011412"/>
            <a:ext cx="2273316" cy="1042874"/>
          </a:xfrm>
          <a:prstGeom prst="roundRect">
            <a:avLst>
              <a:gd name="adj" fmla="val 9176"/>
            </a:avLst>
          </a:prstGeom>
          <a:solidFill>
            <a:srgbClr val="CFCDF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Citizen Portal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21F70A-814F-4FD0-A426-2C1F4413EC8D}"/>
              </a:ext>
            </a:extLst>
          </p:cNvPr>
          <p:cNvCxnSpPr>
            <a:cxnSpLocks/>
          </p:cNvCxnSpPr>
          <p:nvPr/>
        </p:nvCxnSpPr>
        <p:spPr>
          <a:xfrm flipV="1">
            <a:off x="8935978" y="5257904"/>
            <a:ext cx="2268095" cy="91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8FF9044-2E76-46BD-9A62-DD2A5B2E8FDA}"/>
              </a:ext>
            </a:extLst>
          </p:cNvPr>
          <p:cNvSpPr/>
          <p:nvPr/>
        </p:nvSpPr>
        <p:spPr>
          <a:xfrm>
            <a:off x="9012178" y="5079756"/>
            <a:ext cx="457200" cy="11197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132637-12C5-471F-9CE4-EAFA8CDE2EDF}"/>
              </a:ext>
            </a:extLst>
          </p:cNvPr>
          <p:cNvSpPr/>
          <p:nvPr/>
        </p:nvSpPr>
        <p:spPr>
          <a:xfrm>
            <a:off x="10687211" y="509243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31D5E7-40B3-40C7-B298-8CA6B2E9A1BA}"/>
              </a:ext>
            </a:extLst>
          </p:cNvPr>
          <p:cNvSpPr/>
          <p:nvPr/>
        </p:nvSpPr>
        <p:spPr>
          <a:xfrm>
            <a:off x="10850302" y="5097641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B976EC-44A2-4C91-9214-18BBA590E885}"/>
              </a:ext>
            </a:extLst>
          </p:cNvPr>
          <p:cNvSpPr/>
          <p:nvPr/>
        </p:nvSpPr>
        <p:spPr>
          <a:xfrm>
            <a:off x="10993378" y="5097641"/>
            <a:ext cx="76200" cy="76200"/>
          </a:xfrm>
          <a:prstGeom prst="ellipse">
            <a:avLst/>
          </a:prstGeom>
          <a:solidFill>
            <a:schemeClr val="accent5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72297-9042-4323-ABEE-D237F06A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219200"/>
            <a:ext cx="11200364" cy="48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58DAD7-1546-41AD-A136-8450933B67AD}"/>
              </a:ext>
            </a:extLst>
          </p:cNvPr>
          <p:cNvCxnSpPr>
            <a:cxnSpLocks/>
          </p:cNvCxnSpPr>
          <p:nvPr/>
        </p:nvCxnSpPr>
        <p:spPr>
          <a:xfrm>
            <a:off x="1228115" y="1498562"/>
            <a:ext cx="0" cy="64642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FBFE9F7-2A4F-4EBB-A51F-5AC870706976}"/>
              </a:ext>
            </a:extLst>
          </p:cNvPr>
          <p:cNvSpPr/>
          <p:nvPr/>
        </p:nvSpPr>
        <p:spPr>
          <a:xfrm>
            <a:off x="115554" y="152400"/>
            <a:ext cx="1483058" cy="1447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Hospital 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32B1B-526F-44DA-A4BD-47BD73227586}"/>
              </a:ext>
            </a:extLst>
          </p:cNvPr>
          <p:cNvSpPr/>
          <p:nvPr/>
        </p:nvSpPr>
        <p:spPr>
          <a:xfrm>
            <a:off x="227012" y="5269485"/>
            <a:ext cx="1960194" cy="143610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Citizen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E0901-534A-4C36-916B-A30F4321785D}"/>
              </a:ext>
            </a:extLst>
          </p:cNvPr>
          <p:cNvSpPr/>
          <p:nvPr/>
        </p:nvSpPr>
        <p:spPr>
          <a:xfrm>
            <a:off x="2538005" y="1371667"/>
            <a:ext cx="2108607" cy="11429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Lab Official’s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FB476-B30E-4FDC-83EF-E886E0CD4DBB}"/>
              </a:ext>
            </a:extLst>
          </p:cNvPr>
          <p:cNvSpPr/>
          <p:nvPr/>
        </p:nvSpPr>
        <p:spPr>
          <a:xfrm>
            <a:off x="2538005" y="146030"/>
            <a:ext cx="1956207" cy="93765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Doctor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73463E-3AD7-40C2-A9D4-2EFB063E38E6}"/>
              </a:ext>
            </a:extLst>
          </p:cNvPr>
          <p:cNvCxnSpPr>
            <a:cxnSpLocks/>
          </p:cNvCxnSpPr>
          <p:nvPr/>
        </p:nvCxnSpPr>
        <p:spPr>
          <a:xfrm>
            <a:off x="1593997" y="1446028"/>
            <a:ext cx="94400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712840-8E41-4383-B3C3-4CA3EC57F8F3}"/>
              </a:ext>
            </a:extLst>
          </p:cNvPr>
          <p:cNvCxnSpPr>
            <a:cxnSpLocks/>
          </p:cNvCxnSpPr>
          <p:nvPr/>
        </p:nvCxnSpPr>
        <p:spPr>
          <a:xfrm>
            <a:off x="1593997" y="381000"/>
            <a:ext cx="944008" cy="177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03531-8A44-4172-8A49-33C98E2341B5}"/>
              </a:ext>
            </a:extLst>
          </p:cNvPr>
          <p:cNvSpPr/>
          <p:nvPr/>
        </p:nvSpPr>
        <p:spPr>
          <a:xfrm>
            <a:off x="272440" y="538162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NID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146DE-DC9B-4C0E-84C7-DC1C63BF3F7D}"/>
              </a:ext>
            </a:extLst>
          </p:cNvPr>
          <p:cNvSpPr/>
          <p:nvPr/>
        </p:nvSpPr>
        <p:spPr>
          <a:xfrm>
            <a:off x="272440" y="940814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5975E-BCCA-4B57-A9EF-A84BCBF8796E}"/>
              </a:ext>
            </a:extLst>
          </p:cNvPr>
          <p:cNvSpPr/>
          <p:nvPr/>
        </p:nvSpPr>
        <p:spPr>
          <a:xfrm>
            <a:off x="272440" y="739488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27F324-6931-4F17-8DE4-C8B184C9BCDF}"/>
              </a:ext>
            </a:extLst>
          </p:cNvPr>
          <p:cNvSpPr/>
          <p:nvPr/>
        </p:nvSpPr>
        <p:spPr>
          <a:xfrm>
            <a:off x="2627145" y="534064"/>
            <a:ext cx="381000" cy="4466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870DBC-CFF5-45CC-A1BC-AA34AE07350A}"/>
              </a:ext>
            </a:extLst>
          </p:cNvPr>
          <p:cNvCxnSpPr>
            <a:cxnSpLocks/>
          </p:cNvCxnSpPr>
          <p:nvPr/>
        </p:nvCxnSpPr>
        <p:spPr>
          <a:xfrm>
            <a:off x="2703345" y="629066"/>
            <a:ext cx="19297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B2FD0-AFA5-4E6E-A30B-66D08E1EEFCD}"/>
              </a:ext>
            </a:extLst>
          </p:cNvPr>
          <p:cNvCxnSpPr>
            <a:cxnSpLocks/>
          </p:cNvCxnSpPr>
          <p:nvPr/>
        </p:nvCxnSpPr>
        <p:spPr>
          <a:xfrm>
            <a:off x="2703345" y="746024"/>
            <a:ext cx="19297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C2D6CB-03C4-4FC1-89CC-29ECCB22C4D3}"/>
              </a:ext>
            </a:extLst>
          </p:cNvPr>
          <p:cNvCxnSpPr>
            <a:cxnSpLocks/>
          </p:cNvCxnSpPr>
          <p:nvPr/>
        </p:nvCxnSpPr>
        <p:spPr>
          <a:xfrm>
            <a:off x="2709547" y="857666"/>
            <a:ext cx="186772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61E70C-AC57-4054-8EA8-73E213D7443F}"/>
              </a:ext>
            </a:extLst>
          </p:cNvPr>
          <p:cNvSpPr/>
          <p:nvPr/>
        </p:nvSpPr>
        <p:spPr>
          <a:xfrm>
            <a:off x="3855070" y="418603"/>
            <a:ext cx="534223" cy="61314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Patient info (login)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60E2EA-69D8-4729-8865-9F6E7E99EA11}"/>
              </a:ext>
            </a:extLst>
          </p:cNvPr>
          <p:cNvGrpSpPr/>
          <p:nvPr/>
        </p:nvGrpSpPr>
        <p:grpSpPr>
          <a:xfrm>
            <a:off x="2631408" y="1944376"/>
            <a:ext cx="381000" cy="446691"/>
            <a:chOff x="2627145" y="1905000"/>
            <a:chExt cx="381000" cy="4466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05ECD9-5F11-4E9F-A176-8A6921C329D1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833B51-433A-4A90-8814-98202B774110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000002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BBECA3-D3CE-4578-A340-B5E9D1E93497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116960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60C3B1-126C-468F-9717-62A08C62EB67}"/>
                </a:ext>
              </a:extLst>
            </p:cNvPr>
            <p:cNvCxnSpPr>
              <a:cxnSpLocks/>
            </p:cNvCxnSpPr>
            <p:nvPr/>
          </p:nvCxnSpPr>
          <p:spPr>
            <a:xfrm>
              <a:off x="2709547" y="2228602"/>
              <a:ext cx="186772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B6FFBBD-1C5F-4BA7-9A2F-90E87481674F}"/>
              </a:ext>
            </a:extLst>
          </p:cNvPr>
          <p:cNvSpPr/>
          <p:nvPr/>
        </p:nvSpPr>
        <p:spPr>
          <a:xfrm>
            <a:off x="4009792" y="1821774"/>
            <a:ext cx="534223" cy="61314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Patient info (login)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0BA27D-CABE-465F-8633-806CC5F8A173}"/>
              </a:ext>
            </a:extLst>
          </p:cNvPr>
          <p:cNvCxnSpPr>
            <a:cxnSpLocks/>
          </p:cNvCxnSpPr>
          <p:nvPr/>
        </p:nvCxnSpPr>
        <p:spPr>
          <a:xfrm>
            <a:off x="4494212" y="565560"/>
            <a:ext cx="914400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4A61BF-486F-480E-B3D3-AB8A186AA029}"/>
              </a:ext>
            </a:extLst>
          </p:cNvPr>
          <p:cNvCxnSpPr>
            <a:cxnSpLocks/>
          </p:cNvCxnSpPr>
          <p:nvPr/>
        </p:nvCxnSpPr>
        <p:spPr>
          <a:xfrm>
            <a:off x="4646612" y="2003546"/>
            <a:ext cx="94400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8380F-23AA-43A0-B196-A35A4B0D2241}"/>
              </a:ext>
            </a:extLst>
          </p:cNvPr>
          <p:cNvSpPr/>
          <p:nvPr/>
        </p:nvSpPr>
        <p:spPr>
          <a:xfrm>
            <a:off x="5408612" y="228600"/>
            <a:ext cx="1956207" cy="93765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Patient’s Medical Portal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692649-9169-4DE6-A0C0-E06210EFCC53}"/>
              </a:ext>
            </a:extLst>
          </p:cNvPr>
          <p:cNvGrpSpPr/>
          <p:nvPr/>
        </p:nvGrpSpPr>
        <p:grpSpPr>
          <a:xfrm>
            <a:off x="5515858" y="565560"/>
            <a:ext cx="381000" cy="446691"/>
            <a:chOff x="2627145" y="1905000"/>
            <a:chExt cx="381000" cy="4466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FB229A-CAB9-4B86-B65D-D4B0BF43D804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5AAD5-CDB0-42D2-ACCC-99A206943A26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000002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5A7760-5B09-483D-8478-A47065F11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116960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BEC612-D33B-49FA-9CBF-8A57023E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9547" y="2228602"/>
              <a:ext cx="186772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9085B3-ACDA-437E-B8F9-2E7B7179552B}"/>
              </a:ext>
            </a:extLst>
          </p:cNvPr>
          <p:cNvSpPr/>
          <p:nvPr/>
        </p:nvSpPr>
        <p:spPr>
          <a:xfrm>
            <a:off x="6022529" y="553709"/>
            <a:ext cx="1131145" cy="150713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Prev. History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4D2E80-80E8-43B9-B7BA-F9457FF0115A}"/>
              </a:ext>
            </a:extLst>
          </p:cNvPr>
          <p:cNvCxnSpPr>
            <a:cxnSpLocks/>
          </p:cNvCxnSpPr>
          <p:nvPr/>
        </p:nvCxnSpPr>
        <p:spPr>
          <a:xfrm>
            <a:off x="7364819" y="290423"/>
            <a:ext cx="914400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858DB1-5542-4AD7-92E4-0D42C46F9AAC}"/>
              </a:ext>
            </a:extLst>
          </p:cNvPr>
          <p:cNvSpPr/>
          <p:nvPr/>
        </p:nvSpPr>
        <p:spPr>
          <a:xfrm>
            <a:off x="8304212" y="89425"/>
            <a:ext cx="1600199" cy="53964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Patient’s Medical History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77DCF33-7BC8-4529-9631-24396E521FC3}"/>
              </a:ext>
            </a:extLst>
          </p:cNvPr>
          <p:cNvSpPr/>
          <p:nvPr/>
        </p:nvSpPr>
        <p:spPr>
          <a:xfrm>
            <a:off x="6022529" y="878818"/>
            <a:ext cx="1131145" cy="150713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Doc. Upload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9CAFF3-B634-4C3D-B8C6-1177833CF67A}"/>
              </a:ext>
            </a:extLst>
          </p:cNvPr>
          <p:cNvSpPr/>
          <p:nvPr/>
        </p:nvSpPr>
        <p:spPr>
          <a:xfrm>
            <a:off x="5578163" y="1475548"/>
            <a:ext cx="1956207" cy="93765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Patient’s Medical Portal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04C454-E92C-48D7-98A4-2659EBDD719A}"/>
              </a:ext>
            </a:extLst>
          </p:cNvPr>
          <p:cNvGrpSpPr/>
          <p:nvPr/>
        </p:nvGrpSpPr>
        <p:grpSpPr>
          <a:xfrm>
            <a:off x="5706358" y="1850941"/>
            <a:ext cx="381000" cy="446691"/>
            <a:chOff x="2627145" y="1905000"/>
            <a:chExt cx="381000" cy="44669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97082B-00FA-4004-BF71-5BC3D096D5FE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4C02BC-33D7-4231-B68B-C55249E52B93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000002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42180FC-78C8-4811-A05D-A610122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116960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CBED6F-C062-4068-B593-3A988AFE47B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547" y="2228602"/>
              <a:ext cx="186772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7A1C1C6-3969-4A6A-A1DA-31A3B49D12E5}"/>
              </a:ext>
            </a:extLst>
          </p:cNvPr>
          <p:cNvSpPr/>
          <p:nvPr/>
        </p:nvSpPr>
        <p:spPr>
          <a:xfrm>
            <a:off x="6199509" y="1832153"/>
            <a:ext cx="1131145" cy="150713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Doc. Upload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5FC182C-8605-40A5-B88A-702FAEFDF545}"/>
              </a:ext>
            </a:extLst>
          </p:cNvPr>
          <p:cNvSpPr/>
          <p:nvPr/>
        </p:nvSpPr>
        <p:spPr>
          <a:xfrm>
            <a:off x="460697" y="5638800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NID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122835C-3207-46FA-A660-36DD865AA45D}"/>
              </a:ext>
            </a:extLst>
          </p:cNvPr>
          <p:cNvSpPr/>
          <p:nvPr/>
        </p:nvSpPr>
        <p:spPr>
          <a:xfrm>
            <a:off x="460697" y="5852779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DOB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1D569C7-847C-45F3-8224-C36B2FC55E05}"/>
              </a:ext>
            </a:extLst>
          </p:cNvPr>
          <p:cNvSpPr/>
          <p:nvPr/>
        </p:nvSpPr>
        <p:spPr>
          <a:xfrm>
            <a:off x="460697" y="6079551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OTP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9E94C90-D639-45A0-822E-31DF5F8299AB}"/>
              </a:ext>
            </a:extLst>
          </p:cNvPr>
          <p:cNvSpPr/>
          <p:nvPr/>
        </p:nvSpPr>
        <p:spPr>
          <a:xfrm>
            <a:off x="271617" y="1381125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D81920C-A022-4684-A7DE-D6BAFBF93F11}"/>
              </a:ext>
            </a:extLst>
          </p:cNvPr>
          <p:cNvSpPr/>
          <p:nvPr/>
        </p:nvSpPr>
        <p:spPr>
          <a:xfrm>
            <a:off x="460697" y="6486525"/>
            <a:ext cx="792772" cy="142875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F38B5D-576A-45FC-B720-E1A919D90749}"/>
              </a:ext>
            </a:extLst>
          </p:cNvPr>
          <p:cNvSpPr/>
          <p:nvPr/>
        </p:nvSpPr>
        <p:spPr>
          <a:xfrm>
            <a:off x="129396" y="2126239"/>
            <a:ext cx="1956207" cy="38304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Doctor Reg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187311-D680-46CE-8033-F4D966B01876}"/>
              </a:ext>
            </a:extLst>
          </p:cNvPr>
          <p:cNvCxnSpPr>
            <a:cxnSpLocks/>
          </p:cNvCxnSpPr>
          <p:nvPr/>
        </p:nvCxnSpPr>
        <p:spPr>
          <a:xfrm flipV="1">
            <a:off x="1228115" y="4876800"/>
            <a:ext cx="0" cy="39268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3702570-9112-4A7F-96AC-1B8540380079}"/>
              </a:ext>
            </a:extLst>
          </p:cNvPr>
          <p:cNvSpPr/>
          <p:nvPr/>
        </p:nvSpPr>
        <p:spPr>
          <a:xfrm>
            <a:off x="227012" y="4458202"/>
            <a:ext cx="1956207" cy="38304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Citizen Reg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523B7B-C349-4DC5-A238-6F14DFDE803B}"/>
              </a:ext>
            </a:extLst>
          </p:cNvPr>
          <p:cNvCxnSpPr>
            <a:cxnSpLocks/>
          </p:cNvCxnSpPr>
          <p:nvPr/>
        </p:nvCxnSpPr>
        <p:spPr>
          <a:xfrm>
            <a:off x="2183219" y="5951352"/>
            <a:ext cx="94400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EADD1DC-AB8A-4C4B-A135-043F84E00DD6}"/>
              </a:ext>
            </a:extLst>
          </p:cNvPr>
          <p:cNvSpPr/>
          <p:nvPr/>
        </p:nvSpPr>
        <p:spPr>
          <a:xfrm>
            <a:off x="3108938" y="5518708"/>
            <a:ext cx="1956207" cy="111069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527C850-FFD5-4B30-AA9C-08112F7D7F15}"/>
              </a:ext>
            </a:extLst>
          </p:cNvPr>
          <p:cNvSpPr/>
          <p:nvPr/>
        </p:nvSpPr>
        <p:spPr>
          <a:xfrm>
            <a:off x="3807200" y="6053628"/>
            <a:ext cx="1144212" cy="173227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Services (Menu)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AB45C2-04E6-4369-9E5B-8888F7256399}"/>
              </a:ext>
            </a:extLst>
          </p:cNvPr>
          <p:cNvGrpSpPr/>
          <p:nvPr/>
        </p:nvGrpSpPr>
        <p:grpSpPr>
          <a:xfrm>
            <a:off x="3127227" y="5951352"/>
            <a:ext cx="558345" cy="654613"/>
            <a:chOff x="2627145" y="1905000"/>
            <a:chExt cx="381000" cy="44669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514BC76-A4FF-40EF-9403-208C43501639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00C6462-5D92-4676-8D74-65403A43A88C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000002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1F40D8-776B-459F-AC82-319745F34983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116960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6FB28D2-9F17-405B-82A7-14BABCB73348}"/>
                </a:ext>
              </a:extLst>
            </p:cNvPr>
            <p:cNvCxnSpPr>
              <a:cxnSpLocks/>
            </p:cNvCxnSpPr>
            <p:nvPr/>
          </p:nvCxnSpPr>
          <p:spPr>
            <a:xfrm>
              <a:off x="2709547" y="2228602"/>
              <a:ext cx="186772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ED8933-9E18-4382-8119-285B2F85F68A}"/>
              </a:ext>
            </a:extLst>
          </p:cNvPr>
          <p:cNvCxnSpPr>
            <a:cxnSpLocks/>
          </p:cNvCxnSpPr>
          <p:nvPr/>
        </p:nvCxnSpPr>
        <p:spPr>
          <a:xfrm>
            <a:off x="5078521" y="5995654"/>
            <a:ext cx="94400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2139899-B1A2-4E3A-9EFF-A965BAE5CE71}"/>
              </a:ext>
            </a:extLst>
          </p:cNvPr>
          <p:cNvSpPr/>
          <p:nvPr/>
        </p:nvSpPr>
        <p:spPr>
          <a:xfrm>
            <a:off x="5992366" y="5548870"/>
            <a:ext cx="1956207" cy="93765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Medical Services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FB1670E-9AF5-414B-A28C-31BAC4AC7991}"/>
              </a:ext>
            </a:extLst>
          </p:cNvPr>
          <p:cNvGrpSpPr/>
          <p:nvPr/>
        </p:nvGrpSpPr>
        <p:grpSpPr>
          <a:xfrm>
            <a:off x="6049769" y="5937256"/>
            <a:ext cx="425644" cy="499032"/>
            <a:chOff x="2627145" y="1905000"/>
            <a:chExt cx="381000" cy="44669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B6EFBBC-EAC6-42DC-BF15-3D63F45F43DE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02EB59-58D7-41D4-B50A-AC4053BB6343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000002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1A79DA-5984-4943-AF2C-D8CE57A55EFD}"/>
                </a:ext>
              </a:extLst>
            </p:cNvPr>
            <p:cNvCxnSpPr>
              <a:cxnSpLocks/>
            </p:cNvCxnSpPr>
            <p:nvPr/>
          </p:nvCxnSpPr>
          <p:spPr>
            <a:xfrm>
              <a:off x="2703345" y="2116960"/>
              <a:ext cx="192974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FA53F75-F97A-47E9-873F-8DDB9AC5825F}"/>
                </a:ext>
              </a:extLst>
            </p:cNvPr>
            <p:cNvCxnSpPr>
              <a:cxnSpLocks/>
            </p:cNvCxnSpPr>
            <p:nvPr/>
          </p:nvCxnSpPr>
          <p:spPr>
            <a:xfrm>
              <a:off x="2709547" y="2228602"/>
              <a:ext cx="186772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20C22BD-A5F1-470A-BF79-3551437B7446}"/>
              </a:ext>
            </a:extLst>
          </p:cNvPr>
          <p:cNvSpPr/>
          <p:nvPr/>
        </p:nvSpPr>
        <p:spPr>
          <a:xfrm>
            <a:off x="6588101" y="5861899"/>
            <a:ext cx="1131145" cy="150713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 Menu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530D85A-B7D4-48BE-AC7F-7A2E46908125}"/>
              </a:ext>
            </a:extLst>
          </p:cNvPr>
          <p:cNvCxnSpPr>
            <a:cxnSpLocks/>
          </p:cNvCxnSpPr>
          <p:nvPr/>
        </p:nvCxnSpPr>
        <p:spPr>
          <a:xfrm>
            <a:off x="7948573" y="6019133"/>
            <a:ext cx="94400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900A1-6026-4B3C-8EDC-F145C97D8742}"/>
              </a:ext>
            </a:extLst>
          </p:cNvPr>
          <p:cNvSpPr/>
          <p:nvPr/>
        </p:nvSpPr>
        <p:spPr>
          <a:xfrm>
            <a:off x="8870355" y="5499658"/>
            <a:ext cx="1956207" cy="93765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Medical History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AF311E8-FDD9-4DF7-992D-200D2C296A6C}"/>
              </a:ext>
            </a:extLst>
          </p:cNvPr>
          <p:cNvGrpSpPr/>
          <p:nvPr/>
        </p:nvGrpSpPr>
        <p:grpSpPr>
          <a:xfrm>
            <a:off x="8996088" y="5804112"/>
            <a:ext cx="1746523" cy="499032"/>
            <a:chOff x="2627145" y="1905000"/>
            <a:chExt cx="381000" cy="44669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2F4F58-169F-4D14-90D5-BC7CF153CF4E}"/>
                </a:ext>
              </a:extLst>
            </p:cNvPr>
            <p:cNvSpPr/>
            <p:nvPr/>
          </p:nvSpPr>
          <p:spPr>
            <a:xfrm>
              <a:off x="2627145" y="1905000"/>
              <a:ext cx="381000" cy="44669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C95E65-E666-40C6-A63C-AFDAEB9A782C}"/>
                </a:ext>
              </a:extLst>
            </p:cNvPr>
            <p:cNvCxnSpPr>
              <a:cxnSpLocks/>
            </p:cNvCxnSpPr>
            <p:nvPr/>
          </p:nvCxnSpPr>
          <p:spPr>
            <a:xfrm>
              <a:off x="2638287" y="2045478"/>
              <a:ext cx="364377" cy="0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53657C-B961-4232-A222-DBC3E4088E62}"/>
                </a:ext>
              </a:extLst>
            </p:cNvPr>
            <p:cNvCxnSpPr>
              <a:cxnSpLocks/>
            </p:cNvCxnSpPr>
            <p:nvPr/>
          </p:nvCxnSpPr>
          <p:spPr>
            <a:xfrm>
              <a:off x="2638287" y="2152253"/>
              <a:ext cx="357391" cy="9164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6DC824-5A50-43A0-84C9-00F31A9CF3C3}"/>
                </a:ext>
              </a:extLst>
            </p:cNvPr>
            <p:cNvCxnSpPr>
              <a:cxnSpLocks/>
            </p:cNvCxnSpPr>
            <p:nvPr/>
          </p:nvCxnSpPr>
          <p:spPr>
            <a:xfrm>
              <a:off x="2650754" y="2252919"/>
              <a:ext cx="332457" cy="7536"/>
            </a:xfrm>
            <a:prstGeom prst="line">
              <a:avLst/>
            </a:prstGeom>
            <a:ln w="25400">
              <a:solidFill>
                <a:schemeClr val="bg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06AB61-5BF7-4D45-A554-49F9D950D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67"/>
            <a:ext cx="12188825" cy="6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18A72-2D25-4B45-8AE0-C0AC4BA2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466"/>
            <a:ext cx="12188825" cy="43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2A0A2-79F0-4C2F-A7E5-656E046F9C3F}"/>
              </a:ext>
            </a:extLst>
          </p:cNvPr>
          <p:cNvSpPr/>
          <p:nvPr/>
        </p:nvSpPr>
        <p:spPr>
          <a:xfrm>
            <a:off x="227012" y="2390553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0BCD0-274C-4F8D-9087-1F98384C256A}"/>
              </a:ext>
            </a:extLst>
          </p:cNvPr>
          <p:cNvSpPr/>
          <p:nvPr/>
        </p:nvSpPr>
        <p:spPr>
          <a:xfrm>
            <a:off x="798512" y="2619153"/>
            <a:ext cx="1981200" cy="13716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1A1ED-675D-4005-9C9E-D7C5C9F453BA}"/>
              </a:ext>
            </a:extLst>
          </p:cNvPr>
          <p:cNvSpPr/>
          <p:nvPr/>
        </p:nvSpPr>
        <p:spPr>
          <a:xfrm>
            <a:off x="1217612" y="3180906"/>
            <a:ext cx="1143000" cy="34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3D823-B7A3-4B4B-A43D-1B3617BBC08E}"/>
              </a:ext>
            </a:extLst>
          </p:cNvPr>
          <p:cNvSpPr/>
          <p:nvPr/>
        </p:nvSpPr>
        <p:spPr>
          <a:xfrm>
            <a:off x="1217612" y="2713960"/>
            <a:ext cx="1143000" cy="34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74ADD-F0D9-4C0F-A5F7-737D6328E617}"/>
              </a:ext>
            </a:extLst>
          </p:cNvPr>
          <p:cNvSpPr/>
          <p:nvPr/>
        </p:nvSpPr>
        <p:spPr>
          <a:xfrm>
            <a:off x="1217612" y="3610195"/>
            <a:ext cx="1143000" cy="34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CA202-37D7-4657-B243-880504D2444D}"/>
              </a:ext>
            </a:extLst>
          </p:cNvPr>
          <p:cNvSpPr/>
          <p:nvPr/>
        </p:nvSpPr>
        <p:spPr>
          <a:xfrm>
            <a:off x="7627593" y="319026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BE91B-370C-4D7A-9877-285E8F27D44B}"/>
              </a:ext>
            </a:extLst>
          </p:cNvPr>
          <p:cNvSpPr/>
          <p:nvPr/>
        </p:nvSpPr>
        <p:spPr>
          <a:xfrm>
            <a:off x="7699011" y="1106049"/>
            <a:ext cx="1333965" cy="547961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19BBC-AD2D-4800-976C-6124C560AD6A}"/>
              </a:ext>
            </a:extLst>
          </p:cNvPr>
          <p:cNvSpPr/>
          <p:nvPr/>
        </p:nvSpPr>
        <p:spPr>
          <a:xfrm>
            <a:off x="3922712" y="2341377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C01D8-C3C3-4F94-B193-A6B0BD9657A5}"/>
              </a:ext>
            </a:extLst>
          </p:cNvPr>
          <p:cNvSpPr/>
          <p:nvPr/>
        </p:nvSpPr>
        <p:spPr>
          <a:xfrm>
            <a:off x="3922712" y="4626049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60CA5-9A04-46E2-A54E-D077BAECF37A}"/>
              </a:ext>
            </a:extLst>
          </p:cNvPr>
          <p:cNvSpPr txBox="1"/>
          <p:nvPr/>
        </p:nvSpPr>
        <p:spPr>
          <a:xfrm>
            <a:off x="8838143" y="344028"/>
            <a:ext cx="62228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Doctor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7184B-063E-432D-878D-38F63866D988}"/>
              </a:ext>
            </a:extLst>
          </p:cNvPr>
          <p:cNvSpPr/>
          <p:nvPr/>
        </p:nvSpPr>
        <p:spPr>
          <a:xfrm>
            <a:off x="9135032" y="569998"/>
            <a:ext cx="1535947" cy="1178637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A2A4F-D25A-443B-BFB4-0E0516AE6F1B}"/>
              </a:ext>
            </a:extLst>
          </p:cNvPr>
          <p:cNvSpPr/>
          <p:nvPr/>
        </p:nvSpPr>
        <p:spPr>
          <a:xfrm>
            <a:off x="3844205" y="206308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A8615F-BFED-4560-A668-24D2F81A3B5F}"/>
              </a:ext>
            </a:extLst>
          </p:cNvPr>
          <p:cNvSpPr txBox="1"/>
          <p:nvPr/>
        </p:nvSpPr>
        <p:spPr>
          <a:xfrm>
            <a:off x="5021853" y="278341"/>
            <a:ext cx="8451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F388E-E03F-4827-898F-D1085C3B63B7}"/>
              </a:ext>
            </a:extLst>
          </p:cNvPr>
          <p:cNvSpPr/>
          <p:nvPr/>
        </p:nvSpPr>
        <p:spPr>
          <a:xfrm>
            <a:off x="4599116" y="805673"/>
            <a:ext cx="1227850" cy="73782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156713-4FD0-4402-8098-0E82FE20F813}"/>
              </a:ext>
            </a:extLst>
          </p:cNvPr>
          <p:cNvSpPr/>
          <p:nvPr/>
        </p:nvSpPr>
        <p:spPr>
          <a:xfrm>
            <a:off x="7853196" y="1783289"/>
            <a:ext cx="1085014" cy="94585"/>
          </a:xfrm>
          <a:prstGeom prst="rect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4BE1C-D79E-4CF9-A698-2C8910BADCE3}"/>
              </a:ext>
            </a:extLst>
          </p:cNvPr>
          <p:cNvSpPr/>
          <p:nvPr/>
        </p:nvSpPr>
        <p:spPr>
          <a:xfrm>
            <a:off x="4670534" y="877774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FE9B5C-F434-46C4-A09D-AE63300A4D51}"/>
              </a:ext>
            </a:extLst>
          </p:cNvPr>
          <p:cNvSpPr/>
          <p:nvPr/>
        </p:nvSpPr>
        <p:spPr>
          <a:xfrm>
            <a:off x="7853196" y="1971984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D3E32-E06A-48B1-94CB-C0A99BA7584E}"/>
              </a:ext>
            </a:extLst>
          </p:cNvPr>
          <p:cNvSpPr txBox="1"/>
          <p:nvPr/>
        </p:nvSpPr>
        <p:spPr>
          <a:xfrm>
            <a:off x="7904340" y="1264732"/>
            <a:ext cx="107367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0434C-ABB3-48A8-8632-8963AF771CD2}"/>
              </a:ext>
            </a:extLst>
          </p:cNvPr>
          <p:cNvSpPr txBox="1"/>
          <p:nvPr/>
        </p:nvSpPr>
        <p:spPr>
          <a:xfrm>
            <a:off x="9188562" y="567139"/>
            <a:ext cx="167728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Prescription Form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4C41F-5B4A-45BB-9ECB-505EE2F532D4}"/>
              </a:ext>
            </a:extLst>
          </p:cNvPr>
          <p:cNvSpPr/>
          <p:nvPr/>
        </p:nvSpPr>
        <p:spPr>
          <a:xfrm>
            <a:off x="9135032" y="1866499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B1826-6F59-4A65-B1BE-78457CCD4DEA}"/>
              </a:ext>
            </a:extLst>
          </p:cNvPr>
          <p:cNvSpPr/>
          <p:nvPr/>
        </p:nvSpPr>
        <p:spPr>
          <a:xfrm>
            <a:off x="4670534" y="1106049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A07EB-AC0D-4D91-AE7E-4DF3CE32CD22}"/>
              </a:ext>
            </a:extLst>
          </p:cNvPr>
          <p:cNvSpPr/>
          <p:nvPr/>
        </p:nvSpPr>
        <p:spPr>
          <a:xfrm>
            <a:off x="4670534" y="1323845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1868C9-588E-4811-8594-E02D9092FC3E}"/>
              </a:ext>
            </a:extLst>
          </p:cNvPr>
          <p:cNvSpPr txBox="1"/>
          <p:nvPr/>
        </p:nvSpPr>
        <p:spPr>
          <a:xfrm>
            <a:off x="5133262" y="2323215"/>
            <a:ext cx="85447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Biller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3BE27F-5958-433C-B526-3BE3CD8406B2}"/>
              </a:ext>
            </a:extLst>
          </p:cNvPr>
          <p:cNvSpPr txBox="1"/>
          <p:nvPr/>
        </p:nvSpPr>
        <p:spPr>
          <a:xfrm>
            <a:off x="4905850" y="4580609"/>
            <a:ext cx="126476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Lab officer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CDA9B2-512B-44A1-8678-FC3465B031C3}"/>
              </a:ext>
            </a:extLst>
          </p:cNvPr>
          <p:cNvSpPr/>
          <p:nvPr/>
        </p:nvSpPr>
        <p:spPr>
          <a:xfrm>
            <a:off x="4831304" y="2832924"/>
            <a:ext cx="1227850" cy="73782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8C77E2-FE8F-403F-A3E8-FCB0D9C25277}"/>
              </a:ext>
            </a:extLst>
          </p:cNvPr>
          <p:cNvSpPr/>
          <p:nvPr/>
        </p:nvSpPr>
        <p:spPr>
          <a:xfrm>
            <a:off x="4902722" y="2888525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5A634-D810-4CB1-A3B8-5CED556F4A97}"/>
              </a:ext>
            </a:extLst>
          </p:cNvPr>
          <p:cNvSpPr/>
          <p:nvPr/>
        </p:nvSpPr>
        <p:spPr>
          <a:xfrm>
            <a:off x="4902722" y="3116800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B301D0-D082-47EA-AC2E-9EE7CC9D34A1}"/>
              </a:ext>
            </a:extLst>
          </p:cNvPr>
          <p:cNvSpPr/>
          <p:nvPr/>
        </p:nvSpPr>
        <p:spPr>
          <a:xfrm>
            <a:off x="4902722" y="3334596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1F00B8-8D53-4330-910A-27E43943E882}"/>
              </a:ext>
            </a:extLst>
          </p:cNvPr>
          <p:cNvSpPr/>
          <p:nvPr/>
        </p:nvSpPr>
        <p:spPr>
          <a:xfrm>
            <a:off x="7699011" y="590433"/>
            <a:ext cx="1333965" cy="494509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 Bio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375CA7-7FDD-4F13-8057-9EE30E6F04D9}"/>
              </a:ext>
            </a:extLst>
          </p:cNvPr>
          <p:cNvSpPr/>
          <p:nvPr/>
        </p:nvSpPr>
        <p:spPr>
          <a:xfrm>
            <a:off x="7665448" y="2371293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92635F-3285-4C13-9383-05042BFC948D}"/>
              </a:ext>
            </a:extLst>
          </p:cNvPr>
          <p:cNvSpPr/>
          <p:nvPr/>
        </p:nvSpPr>
        <p:spPr>
          <a:xfrm>
            <a:off x="7815321" y="2601821"/>
            <a:ext cx="1333965" cy="494509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 Bio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27F1BA-E826-4DC4-9549-8B03D5278044}"/>
              </a:ext>
            </a:extLst>
          </p:cNvPr>
          <p:cNvSpPr/>
          <p:nvPr/>
        </p:nvSpPr>
        <p:spPr>
          <a:xfrm>
            <a:off x="9269774" y="2601821"/>
            <a:ext cx="1333966" cy="494509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12A476-6984-4B08-959D-18ACE73A2CBF}"/>
              </a:ext>
            </a:extLst>
          </p:cNvPr>
          <p:cNvSpPr txBox="1"/>
          <p:nvPr/>
        </p:nvSpPr>
        <p:spPr>
          <a:xfrm>
            <a:off x="9314105" y="2696106"/>
            <a:ext cx="167728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Diagnosis Info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51B75D-1C20-4C3A-B497-11B42357F506}"/>
              </a:ext>
            </a:extLst>
          </p:cNvPr>
          <p:cNvSpPr/>
          <p:nvPr/>
        </p:nvSpPr>
        <p:spPr>
          <a:xfrm>
            <a:off x="7896050" y="3395796"/>
            <a:ext cx="1085014" cy="94585"/>
          </a:xfrm>
          <a:prstGeom prst="rect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1B5AC5-23DF-4FCA-8BB7-31FADA18D0A3}"/>
              </a:ext>
            </a:extLst>
          </p:cNvPr>
          <p:cNvSpPr/>
          <p:nvPr/>
        </p:nvSpPr>
        <p:spPr>
          <a:xfrm>
            <a:off x="7896050" y="3584491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02C192-5F95-4F03-A500-084E644816F8}"/>
              </a:ext>
            </a:extLst>
          </p:cNvPr>
          <p:cNvSpPr/>
          <p:nvPr/>
        </p:nvSpPr>
        <p:spPr>
          <a:xfrm>
            <a:off x="4902722" y="5242406"/>
            <a:ext cx="1227850" cy="73782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C4F834-DE63-4AC7-8B01-E72299B96CD8}"/>
              </a:ext>
            </a:extLst>
          </p:cNvPr>
          <p:cNvSpPr/>
          <p:nvPr/>
        </p:nvSpPr>
        <p:spPr>
          <a:xfrm>
            <a:off x="4974140" y="5298007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04392E-7345-41C9-AB34-27153685A96A}"/>
              </a:ext>
            </a:extLst>
          </p:cNvPr>
          <p:cNvSpPr/>
          <p:nvPr/>
        </p:nvSpPr>
        <p:spPr>
          <a:xfrm>
            <a:off x="4974140" y="5526282"/>
            <a:ext cx="1085014" cy="945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468F54-7BFB-4020-B782-21FA77A377A7}"/>
              </a:ext>
            </a:extLst>
          </p:cNvPr>
          <p:cNvSpPr/>
          <p:nvPr/>
        </p:nvSpPr>
        <p:spPr>
          <a:xfrm>
            <a:off x="4974140" y="5744078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FE7A25-2A1E-475D-8C97-D9691B822EBD}"/>
              </a:ext>
            </a:extLst>
          </p:cNvPr>
          <p:cNvSpPr/>
          <p:nvPr/>
        </p:nvSpPr>
        <p:spPr>
          <a:xfrm>
            <a:off x="7781810" y="4580609"/>
            <a:ext cx="3200400" cy="1828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73CE0A-220E-4FF3-A370-0DCAFA993FF7}"/>
              </a:ext>
            </a:extLst>
          </p:cNvPr>
          <p:cNvSpPr/>
          <p:nvPr/>
        </p:nvSpPr>
        <p:spPr>
          <a:xfrm>
            <a:off x="7931683" y="4811137"/>
            <a:ext cx="1333965" cy="494509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 Bio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C9B725-C0EF-46F4-83B1-0D1C3390C66E}"/>
              </a:ext>
            </a:extLst>
          </p:cNvPr>
          <p:cNvSpPr/>
          <p:nvPr/>
        </p:nvSpPr>
        <p:spPr>
          <a:xfrm>
            <a:off x="9386136" y="4811137"/>
            <a:ext cx="1333966" cy="1370625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0B6C7D-A029-4BBC-89F0-AC65DA4E590B}"/>
              </a:ext>
            </a:extLst>
          </p:cNvPr>
          <p:cNvSpPr txBox="1"/>
          <p:nvPr/>
        </p:nvSpPr>
        <p:spPr>
          <a:xfrm>
            <a:off x="9430467" y="4905422"/>
            <a:ext cx="167728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Diagnosis Info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B32B7A-A683-42B1-9966-9FEFC04E98D5}"/>
              </a:ext>
            </a:extLst>
          </p:cNvPr>
          <p:cNvSpPr/>
          <p:nvPr/>
        </p:nvSpPr>
        <p:spPr>
          <a:xfrm>
            <a:off x="7913555" y="5422683"/>
            <a:ext cx="1333965" cy="375682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input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B17DBB-A578-4411-BF81-A7C52F94D13B}"/>
              </a:ext>
            </a:extLst>
          </p:cNvPr>
          <p:cNvSpPr/>
          <p:nvPr/>
        </p:nvSpPr>
        <p:spPr>
          <a:xfrm>
            <a:off x="7967925" y="5898495"/>
            <a:ext cx="470632" cy="81731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C204EF-0D47-4629-9782-CB043EDB788B}"/>
              </a:ext>
            </a:extLst>
          </p:cNvPr>
          <p:cNvSpPr/>
          <p:nvPr/>
        </p:nvSpPr>
        <p:spPr>
          <a:xfrm>
            <a:off x="9158331" y="3254356"/>
            <a:ext cx="1535947" cy="816553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11EFC8-95AF-4989-8BDB-0B018DD1F39A}"/>
              </a:ext>
            </a:extLst>
          </p:cNvPr>
          <p:cNvSpPr txBox="1"/>
          <p:nvPr/>
        </p:nvSpPr>
        <p:spPr>
          <a:xfrm>
            <a:off x="9114629" y="3274673"/>
            <a:ext cx="175209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Registration for Test</a:t>
            </a:r>
          </a:p>
        </p:txBody>
      </p:sp>
    </p:spTree>
    <p:extLst>
      <p:ext uri="{BB962C8B-B14F-4D97-AF65-F5344CB8AC3E}">
        <p14:creationId xmlns:p14="http://schemas.microsoft.com/office/powerpoint/2010/main" val="7377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647</TotalTime>
  <Words>274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Times New Roman</vt:lpstr>
      <vt:lpstr>Chalkboard 16x9</vt:lpstr>
      <vt:lpstr>Digital Governance/e-Society</vt:lpstr>
      <vt:lpstr>Digital Governance/e-Society</vt:lpstr>
      <vt:lpstr>PowerPoint Presentation</vt:lpstr>
      <vt:lpstr>Tasks to be implemented (Health Sector)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Digital Governance</dc:title>
  <dc:creator>EmON</dc:creator>
  <cp:lastModifiedBy>EmON</cp:lastModifiedBy>
  <cp:revision>7</cp:revision>
  <dcterms:created xsi:type="dcterms:W3CDTF">2021-10-30T20:10:18Z</dcterms:created>
  <dcterms:modified xsi:type="dcterms:W3CDTF">2021-11-29T17:51:40Z</dcterms:modified>
</cp:coreProperties>
</file>