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98" r:id="rId3"/>
    <p:sldMasterId id="2147483707" r:id="rId4"/>
  </p:sldMasterIdLst>
  <p:notesMasterIdLst>
    <p:notesMasterId r:id="rId21"/>
  </p:notesMasterIdLst>
  <p:sldIdLst>
    <p:sldId id="256" r:id="rId5"/>
    <p:sldId id="257" r:id="rId6"/>
    <p:sldId id="270" r:id="rId7"/>
    <p:sldId id="269" r:id="rId8"/>
    <p:sldId id="287" r:id="rId9"/>
    <p:sldId id="268" r:id="rId10"/>
    <p:sldId id="267" r:id="rId11"/>
    <p:sldId id="286" r:id="rId12"/>
    <p:sldId id="281" r:id="rId13"/>
    <p:sldId id="283" r:id="rId14"/>
    <p:sldId id="282" r:id="rId15"/>
    <p:sldId id="289" r:id="rId16"/>
    <p:sldId id="275" r:id="rId17"/>
    <p:sldId id="284" r:id="rId18"/>
    <p:sldId id="278" r:id="rId19"/>
    <p:sldId id="285" r:id="rId20"/>
  </p:sldIdLst>
  <p:sldSz cx="12192000" cy="6858000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609585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121917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828754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2438339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3047924" algn="l" defTabSz="1219170" rtl="0" eaLnBrk="1" latinLnBrk="0" hangingPunct="1"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3657509" algn="l" defTabSz="1219170" rtl="0" eaLnBrk="1" latinLnBrk="0" hangingPunct="1"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4267093" algn="l" defTabSz="1219170" rtl="0" eaLnBrk="1" latinLnBrk="0" hangingPunct="1"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4876678" algn="l" defTabSz="1219170" rtl="0" eaLnBrk="1" latinLnBrk="0" hangingPunct="1"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90F923D-C36A-7843-AA57-7CB6ED00A81D}">
          <p14:sldIdLst>
            <p14:sldId id="256"/>
            <p14:sldId id="257"/>
          </p14:sldIdLst>
        </p14:section>
        <p14:section name="Light background" id="{3BF2B73F-1558-2B4C-9AB2-B8A571036ADA}">
          <p14:sldIdLst>
            <p14:sldId id="270"/>
            <p14:sldId id="269"/>
            <p14:sldId id="287"/>
          </p14:sldIdLst>
        </p14:section>
        <p14:section name="Dark background" id="{2C8A0DE4-8EED-AC44-B76A-0DFF06ACAABF}">
          <p14:sldIdLst>
            <p14:sldId id="268"/>
            <p14:sldId id="267"/>
            <p14:sldId id="286"/>
            <p14:sldId id="281"/>
            <p14:sldId id="283"/>
            <p14:sldId id="282"/>
            <p14:sldId id="289"/>
            <p14:sldId id="275"/>
            <p14:sldId id="284"/>
            <p14:sldId id="278"/>
            <p14:sldId id="285"/>
          </p14:sldIdLst>
        </p14:section>
        <p14:section name="Left rail" id="{FCA5E362-A1C3-0541-A63D-BE2E1D18C43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4" autoAdjust="0"/>
    <p:restoredTop sz="90870" autoAdjust="0"/>
  </p:normalViewPr>
  <p:slideViewPr>
    <p:cSldViewPr snapToGrid="0">
      <p:cViewPr varScale="1">
        <p:scale>
          <a:sx n="75" d="100"/>
          <a:sy n="75" d="100"/>
        </p:scale>
        <p:origin x="132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3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7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139-38A5-4741-B401-E1419E7B9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600200"/>
            <a:ext cx="10515600" cy="2336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47C97A-3650-4947-9899-4F53E08CD7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400" y="685800"/>
            <a:ext cx="4800600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Month 20XX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EAF60AA-A34A-6348-BDBB-95B3DE270C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6686" y="56388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 or speaker name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1B48AA04-3B04-044B-9305-AFAB01FF96B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6686" y="58674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Position/Role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DF9071E-1EF8-9A41-AB78-BBF7222D70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6913" y="4419600"/>
            <a:ext cx="7608887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/>
            </a:lvl5pPr>
          </a:lstStyle>
          <a:p>
            <a:pPr lvl="0"/>
            <a:r>
              <a:rPr lang="en-US" dirty="0"/>
              <a:t>Insert your subtitle or any additional description text here up to two lines of text or you can delete this text box</a:t>
            </a:r>
          </a:p>
        </p:txBody>
      </p:sp>
    </p:spTree>
    <p:extLst>
      <p:ext uri="{BB962C8B-B14F-4D97-AF65-F5344CB8AC3E}">
        <p14:creationId xmlns:p14="http://schemas.microsoft.com/office/powerpoint/2010/main" val="313340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1"/>
            <a:ext cx="7315200" cy="49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E750-687F-0E4F-A903-61BAED6D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D8146A-7A14-2D45-81BB-35D19E5833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ondar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29791"/>
            <a:ext cx="10363200" cy="1470660"/>
          </a:xfrm>
        </p:spPr>
        <p:txBody>
          <a:bodyPr anchor="b">
            <a:noAutofit/>
          </a:bodyPr>
          <a:lstStyle>
            <a:lvl1pPr algn="ctr">
              <a:lnSpc>
                <a:spcPct val="70000"/>
              </a:lnSpc>
              <a:defRPr sz="6600" b="1" i="0" cap="all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9476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7A51-A346-124D-84F3-24DBD5BF0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C5A06-FCAE-1C40-A8D3-0BBD310709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5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of point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C165-3FEF-A444-9FFD-8208FF709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84838"/>
            <a:ext cx="10972800" cy="944628"/>
          </a:xfrm>
        </p:spPr>
        <p:txBody>
          <a:bodyPr anchor="ctr"/>
          <a:lstStyle>
            <a:lvl1pPr algn="ctr">
              <a:lnSpc>
                <a:spcPct val="75000"/>
              </a:lnSpc>
              <a:defRPr/>
            </a:lvl1pPr>
          </a:lstStyle>
          <a:p>
            <a:r>
              <a:rPr lang="en-US" dirty="0"/>
              <a:t>Add proof point or impact statement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F6C46-15F3-B545-AF53-4A5BABBDC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15F7-1044-4843-B9FC-8E959ADA4B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6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6480"/>
            <a:ext cx="10972800" cy="3931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B70F-DCD0-D54A-BD5D-E81CDDC3D7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7F70C-86F4-134F-8C10-D4FF9CCFB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8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5029200"/>
            <a:ext cx="10363200" cy="1079499"/>
          </a:xfrm>
        </p:spPr>
        <p:txBody>
          <a:bodyPr anchor="t">
            <a:noAutofit/>
          </a:bodyPr>
          <a:lstStyle>
            <a:lvl1pPr algn="l">
              <a:lnSpc>
                <a:spcPct val="70000"/>
              </a:lnSpc>
              <a:spcBef>
                <a:spcPts val="600"/>
              </a:spcBef>
              <a:defRPr sz="48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52800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bg1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608B2-F977-C342-BDCF-8C8C53437C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6C502-F7A2-B649-93D3-6F8B2B3B63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5384800" cy="402336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86000"/>
            <a:ext cx="5384800" cy="402336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4A96E-B733-CB43-9045-DC1DF5F24B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D8D29A-A45B-BE44-BF92-8A753DAB6C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4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8" y="1217294"/>
            <a:ext cx="4011084" cy="1026798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spc="-10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362201"/>
            <a:ext cx="4011084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D19685-E6C2-6F47-86C1-DB0E76EAA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1217293"/>
            <a:ext cx="6477000" cy="49549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FB968-0B12-7344-AEC6-27FEDE5F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14847B-4A03-4144-94DF-94EE79EBA94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6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1"/>
            <a:ext cx="7315200" cy="49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45E1-4030-C54F-A39B-8A46001EE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98B1BA-5842-E04F-95E0-0200320A35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9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ondar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54434" y="1651561"/>
            <a:ext cx="6342017" cy="1941615"/>
          </a:xfrm>
        </p:spPr>
        <p:txBody>
          <a:bodyPr>
            <a:noAutofit/>
          </a:bodyPr>
          <a:lstStyle>
            <a:lvl1pPr algn="l">
              <a:lnSpc>
                <a:spcPct val="70000"/>
              </a:lnSpc>
              <a:defRPr sz="6600" b="1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434" y="3947161"/>
            <a:ext cx="5908766" cy="16110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7A51-A346-124D-84F3-24DBD5BF0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02A37-CAA7-E74F-AF21-5A0BECEDB0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68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6290" y="3487783"/>
            <a:ext cx="2910053" cy="2131059"/>
          </a:xfrm>
        </p:spPr>
        <p:txBody>
          <a:bodyPr anchor="t">
            <a:noAutofit/>
          </a:bodyPr>
          <a:lstStyle>
            <a:lvl1pPr algn="l">
              <a:lnSpc>
                <a:spcPct val="70000"/>
              </a:lnSpc>
              <a:spcBef>
                <a:spcPts val="600"/>
              </a:spcBef>
              <a:defRPr sz="48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86290" y="1456509"/>
            <a:ext cx="2910053" cy="18028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15B6F-8E35-E74A-B339-C0AFEBF01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55849A2-94BA-1643-87B8-69D3986EC4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71109" y="515938"/>
            <a:ext cx="8220892" cy="5918200"/>
          </a:xfrm>
          <a:effectLst/>
        </p:spPr>
        <p:txBody>
          <a:bodyPr anchor="ctr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20DFFD-E348-3041-AC32-740571E04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139-38A5-4741-B401-E1419E7B9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600200"/>
            <a:ext cx="10515600" cy="2336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47C97A-3650-4947-9899-4F53E08CD7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400" y="685800"/>
            <a:ext cx="4800600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Month 20XX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DF9071E-1EF8-9A41-AB78-BBF7222D70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6913" y="4419600"/>
            <a:ext cx="7608887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/>
            </a:lvl5pPr>
          </a:lstStyle>
          <a:p>
            <a:pPr lvl="0"/>
            <a:r>
              <a:rPr lang="en-US" dirty="0"/>
              <a:t>Insert your subtitle or any additional description text here up to two lines of text or you can delete this text box</a:t>
            </a:r>
          </a:p>
        </p:txBody>
      </p:sp>
    </p:spTree>
    <p:extLst>
      <p:ext uri="{BB962C8B-B14F-4D97-AF65-F5344CB8AC3E}">
        <p14:creationId xmlns:p14="http://schemas.microsoft.com/office/powerpoint/2010/main" val="2360156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lef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8" y="1217294"/>
            <a:ext cx="2985648" cy="1026798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spc="-10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362201"/>
            <a:ext cx="2985648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0D07C0-2DEA-6D45-A637-A9A2D193F6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971109" y="515938"/>
            <a:ext cx="8220892" cy="5918200"/>
          </a:xfrm>
          <a:effectLst/>
        </p:spPr>
        <p:txBody>
          <a:bodyPr anchor="ctr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47918F-8F26-1D47-BCE0-EB3E4421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36BDF-1148-C346-B5FD-EFA96FEA2A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63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left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C165-3FEF-A444-9FFD-8208FF70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423DBBA-DD7D-2547-BAF6-F4F71C9DA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971109" y="515938"/>
            <a:ext cx="8220892" cy="5918200"/>
          </a:xfrm>
          <a:effectLst/>
        </p:spPr>
        <p:txBody>
          <a:bodyPr anchor="ctr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3B7D6-A895-5646-8E11-2F82872E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3FA54-62B2-B048-B49A-5A39921224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image">
    <p:bg>
      <p:bgPr>
        <a:gradFill>
          <a:gsLst>
            <a:gs pos="0">
              <a:schemeClr val="bg2"/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139-38A5-4741-B401-E1419E7B9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600200"/>
            <a:ext cx="10515600" cy="2336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47C97A-3650-4947-9899-4F53E08CD7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400" y="685800"/>
            <a:ext cx="4800600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Month 20XX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EAF60AA-A34A-6348-BDBB-95B3DE270C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6686" y="56388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 or speaker name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1B48AA04-3B04-044B-9305-AFAB01FF96B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6686" y="58674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Position/Role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DF9071E-1EF8-9A41-AB78-BBF7222D70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6913" y="4419600"/>
            <a:ext cx="7608887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/>
            </a:lvl5pPr>
          </a:lstStyle>
          <a:p>
            <a:pPr lvl="0"/>
            <a:r>
              <a:rPr lang="en-US" dirty="0"/>
              <a:t>Insert your subtitle or any additional description text here up to two lines of text or you can delete this text box</a:t>
            </a:r>
          </a:p>
        </p:txBody>
      </p:sp>
    </p:spTree>
    <p:extLst>
      <p:ext uri="{BB962C8B-B14F-4D97-AF65-F5344CB8AC3E}">
        <p14:creationId xmlns:p14="http://schemas.microsoft.com/office/powerpoint/2010/main" val="982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29791"/>
            <a:ext cx="10363200" cy="1470660"/>
          </a:xfrm>
        </p:spPr>
        <p:txBody>
          <a:bodyPr anchor="b">
            <a:noAutofit/>
          </a:bodyPr>
          <a:lstStyle>
            <a:lvl1pPr algn="ctr">
              <a:lnSpc>
                <a:spcPct val="70000"/>
              </a:lnSpc>
              <a:defRPr sz="6600" b="1" i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2509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7A51-A346-124D-84F3-24DBD5BF0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1374-4D10-B04C-B6ED-E0C93BD289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of point -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C165-3FEF-A444-9FFD-8208FF709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91371"/>
            <a:ext cx="10972800" cy="944628"/>
          </a:xfrm>
        </p:spPr>
        <p:txBody>
          <a:bodyPr anchor="ctr"/>
          <a:lstStyle>
            <a:lvl1pPr algn="ctr">
              <a:lnSpc>
                <a:spcPct val="75000"/>
              </a:lnSpc>
              <a:defRPr/>
            </a:lvl1pPr>
          </a:lstStyle>
          <a:p>
            <a:r>
              <a:rPr lang="en-US" dirty="0"/>
              <a:t>Add proof point or impact statement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615A-16EF-E643-ABD5-43945DE1D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22984-1A09-A941-9772-594549BF2D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9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6480"/>
            <a:ext cx="10972800" cy="3931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49203-ADE1-364F-B985-1A88DDCDD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CF06E-8B6D-AB4E-B4E9-FEB2BAB02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5029200"/>
            <a:ext cx="10363200" cy="1079499"/>
          </a:xfrm>
        </p:spPr>
        <p:txBody>
          <a:bodyPr anchor="t">
            <a:noAutofit/>
          </a:bodyPr>
          <a:lstStyle>
            <a:lvl1pPr algn="l">
              <a:lnSpc>
                <a:spcPct val="70000"/>
              </a:lnSpc>
              <a:spcBef>
                <a:spcPts val="600"/>
              </a:spcBef>
              <a:defRPr sz="48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52800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A0436-8AE1-C147-8A19-BDAE378EB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002D2-32F9-654A-8CD9-F94A57A0A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5384800" cy="402336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86000"/>
            <a:ext cx="5384800" cy="402336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8C8E-31CF-3F4E-A348-4E91370126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CD63-2D2B-EA4F-8694-AA2BBE1AD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8" y="1217294"/>
            <a:ext cx="4011084" cy="1026798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spc="-10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362201"/>
            <a:ext cx="4011084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D19685-E6C2-6F47-86C1-DB0E76EAA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1217293"/>
            <a:ext cx="6477000" cy="49549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2253C9-6737-084A-9CEA-2D1A0F1E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D20B4-1C6A-FB4B-8F18-525F113538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60400" y="1600200"/>
            <a:ext cx="10515600" cy="23368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EC574B-B3F8-5B46-BA1E-ACBB7E5D35B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5181600"/>
            <a:ext cx="2222927" cy="1091791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06752AD-F113-904B-9717-7A7C26E4E148}"/>
              </a:ext>
            </a:extLst>
          </p:cNvPr>
          <p:cNvGrpSpPr/>
          <p:nvPr userDrawn="1"/>
        </p:nvGrpSpPr>
        <p:grpSpPr>
          <a:xfrm>
            <a:off x="-228600" y="-174213"/>
            <a:ext cx="12577633" cy="312274"/>
            <a:chOff x="-114301" y="6414255"/>
            <a:chExt cx="12577633" cy="457200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F45605A-A23D-0846-BD73-E56B6FBB0F6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-114301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C67E661-0D1C-3E47-86E8-3CF8866E180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63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E099170-2201-9B4D-AEE5-9E4913E80CE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869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AF2515E-203A-2744-AF30-98A3E103AD0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375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73F5939-8FD5-814D-8FD8-0FF6398DED1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882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4DA10F-F564-A745-AA04-1A7C2113A09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388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DB8CA5D-F78D-E344-AA3F-D703669BC01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894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68FEB2C-71F9-4045-BD47-E380BD9D183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401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90382D9-8581-6547-BBD7-D6B44985AE6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907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E839F79-7360-1B4F-890B-99E1A2CBE97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413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2DAE955-FECB-0743-850B-2A27F0AB205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3919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7CCBDB-5351-324B-A8AF-4987D4A07B5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5426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F3D580D-D9B3-F442-8063-1EF20F60DA7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6932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03F04-BB1F-C147-8B1F-7D17F4ABEF4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8438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CF558F7-6461-694D-BA56-59418CAB983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9945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C0E3760-1268-2449-A452-9831273E5C7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1451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45C49F-E125-D24D-B8E6-94BCA9D9A0F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2957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F9B2BC3-7EB0-2F40-917E-28158216E03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4464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F619B92-6030-9A40-9816-A1E06B01715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5970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05D588B-D9FC-964E-97D2-EFC4D2FEBC3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7476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12CC016-A955-DF40-9AB5-978EDDD9319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8982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4EAF1F4-5312-144F-B9C8-85EE5A9B513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0489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829A287-7CD6-D547-A5CB-4C4F71D9B19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1995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A11D4DD-643C-654B-9F5D-82661F3BF74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3501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7124B0F-4F27-0649-A749-529BA1AEE27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5008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399614F-7A1A-C947-BD4C-404D73C2136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6514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7FDEFD7-EC15-3F4A-95A3-CFB2EF58C88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8020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EF1143E-8875-3D4B-A777-545CCD7333A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9527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960E0F2-64ED-A248-9BE2-8729B1057F9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1033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D071D3C-EE44-B84B-AFC3-648606C98D1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2539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6E4604C-BD77-8E42-B045-CC5774606A3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4045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729868E-2C03-2A47-A894-83F15433C84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5552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1645BA5-F9F6-9342-A781-35DD1FF1FBA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7058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E3921EF-6AF3-B54F-8CF8-59DCAEA9CAA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8564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D0A632B-78A3-4D46-85C0-1A41CE280AE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0071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CC54C7B-FF5A-4B45-9228-AB018E1B74F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1577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1B48AB2-A581-884B-B94A-838C5D734DC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3083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7C40014-0D45-384A-8945-DAC38B60419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4590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2B2C5B3-C796-A045-BCF6-269D13F5FBA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6096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68495A8-9F01-654D-8DC7-EB7C00FAFAB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7602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D71E49B-DC1D-F14A-AFD6-3B8375AAA0A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9108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A7F3B95-5C77-694A-9619-266E9F14C3B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0615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A3CEFAC-F26A-7E47-8184-0D498490500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2121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CB5C88C-D723-4143-90F5-66627BA7280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3627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3272CA6-2601-B246-9F4B-1A4E4EBCE19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5134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BE2ADB9A-5D64-9843-9F0A-41A54A1908A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6640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C68607E-663A-D344-ACFD-547D8F2C00F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8146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950B5F2-6DFB-3C49-8034-FBD689E01C0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9653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53370A2-4AB3-284C-8373-B373119132D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1159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FC9CA93-7FB0-D049-A5CE-DCE63E7A7AD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2665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E2B30D7-DA12-7543-9386-F6A647ED4CC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4171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649E1AF-7797-AF47-A518-863D49811B2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5678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4B1C5C-8ED6-0144-9FD9-83A86AE54DB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7184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316E92E-8C7C-7944-B68A-EE630F0FE5E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8690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48883C-8447-AD4B-85FE-72789966125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0197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D1BBFD2-1CAA-1948-AA2C-E4EB024712E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1703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A768A4A-A75A-D649-81F9-6693F0B98AE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3209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72E56ED-B1A7-8248-98F2-EF528EB2E2A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4716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DBD7C45-F4C3-354C-A265-0A1B1314254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7728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1685990-5573-B945-B109-44A2BC0DE8D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0741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DC38B62A-BDF7-6749-90E4-3493D5EF903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3753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2EE219A-E712-2B40-8480-82D91925EC5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6766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A3CA2A8-ADBE-5144-A8EE-27ACF7A6145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9779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231A83C-DB84-A943-874B-949A080CBB7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6222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91EF137-C47B-A642-99F7-8AD66DCDAB7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9234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4A827C4-FF04-6E4E-9C4C-50ECD0F0D30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2247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E98F0DC-D2A2-2347-A19C-790D27971CA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5260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E22653C-F8B9-0841-9A68-1D1F10DA71D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8272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66D2B96-9EA5-7C42-B0DD-185A575653A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1285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805A36E-47BB-EA42-A5B9-5F238E8C19D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2791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9EC943A-0C1E-7E46-AD25-58FA90922CD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4297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2E93B14-0D2D-E148-8FDE-82A178F1657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5804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F12289A-5873-9342-87D0-36470985F2D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7310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3CA7C4-BB94-794E-B915-8ECB955F2C5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8816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BCC5D78-CADD-604F-ADB2-6A759CB0A9A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0323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09606C-B292-774A-B777-F98D3B4E342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1829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380BC7CE-A94E-4448-B4F2-9D824D3A6F6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3335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E64EF46-376E-7E49-8E25-D52BD24E2E1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4842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89C0A29-A2E9-0E45-B319-B2606665ED3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6348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FBDF9B9-41AA-0340-9899-AA636DD34EF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7854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1E8B6F-E11A-CF47-8F86-9398F92C6E2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9360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7044BC2-13F6-E740-AABE-7D4763768E8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0867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84AB7B08-35AE-0546-AEC9-8C7D439CB4B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2373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7B60186-F452-FF45-9F94-4B6CD91A499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3879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9419EAC-DCED-3E4C-AF05-88F15B856D8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-38986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058CFDE-37B3-CC4E-A97B-A5C131548A0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16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9A51A62-012F-EF44-8EA6-AD74ED0D6D1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62274" y="6435038"/>
              <a:ext cx="0" cy="415636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7304279-91E7-AA47-A0A8-4DEF0BB4352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129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F648B9A-0998-DD40-9BB5-FEF826D258F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635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417485B-1D5B-8C4D-9ED9-E65ACBEFE74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141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C8F82E2-93CD-5B45-8D8C-AB4B72A3421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647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28684D6-9B5A-0F42-9A4C-9A6C62DE659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154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54162B-3D5C-7E43-B9BE-0403F18A010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660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D30203-045A-9142-9FD3-F8CC7669DBF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3166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D0767BD-CB05-7E43-AE32-DCEF3D37B21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4673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465018B-B230-254C-BAE9-FF8C6D91BF6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6179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25124FD-C3BF-344E-930C-3AF84B8360D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7685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0811C8F-C5CE-BF4F-A448-8B458A2CCE1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9192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79B0794-9AF0-A04F-B023-0D28BFF765E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0698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51970B6E-9BB9-D744-820C-56FF43C6890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2204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0F7624B-47B9-3546-81B1-CA49DB20AE5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3710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7F1A9D66-549F-7F49-A9E4-DB0042ED204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5217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D08B892-350C-674E-8370-52EB6FDD713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6723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E88BF3-B58E-BA41-8DCD-B7B87C35555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8229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10FB787-F20D-9247-B360-51F60B3F0BE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9736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5EFDDFE-46C1-D446-919B-55177FBE57D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1242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E872A0E-4821-3F49-AA49-0604652D348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2748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5907F4C-9285-9F40-95CC-10AE6B17615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4255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24DBCC6-7007-BA4E-AF60-3721BCBA16B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5761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A36A726-6220-3C4E-B030-6B15AE77F28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7267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BBE226E-D898-5642-B719-F6416548563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8773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814E3052-33AA-1447-A302-CCE5F1BE9B9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0280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B9ADDF8-76E9-454B-A32C-4DCFA336A9C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1786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ACB5455-0BBA-D74D-A5B2-A0718BBD703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3292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0E2705C-98E0-064E-85AF-DAF23B667CD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4799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A2DE935-6CA6-544D-9E34-DEA95076EFA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6305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F2DA4E8-B4F9-804E-9D2B-4F497318D4E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7811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9B10FB09-DF92-CC46-8FBF-D90F6A4E0CD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9318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D3FEACAC-81DD-7D4B-BC70-5953D9FDCF2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0824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D30E94-A688-1549-9782-3F05BA5210F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2330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7BFCBB6-0400-DD4D-9E35-607825F81B5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3836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2D7BDF5-7ED2-2949-9D92-329EBE0ED4A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5343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3A98E89-0BF5-8847-B386-74325150463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6849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6049A11-032C-A24E-9856-83BA1686037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8355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257349B-A21E-4046-ADDE-D946EB8F312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9862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B457BD14-1EA7-5144-AA60-A39EE43CA51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1368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981E231-5851-554A-8363-E02150AE57A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2874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D7579F1-CC84-2445-8318-C3A68F9F427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4381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C1B2EBB-DD81-614A-BFC5-C564BD4DADC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5887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DE16616-FD45-FC45-93F1-F1C65846597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7393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99752C9-EBEC-AB4E-A891-E4D6401104E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8899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6AD7C95-6FE8-0349-9650-EC0F95D47A9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0406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FC262F-A89B-B448-8AD7-0C742F71F38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1912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FF2C6E0-0BA4-154D-BFCE-8B5C71283C3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3418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C20C878-04C9-8D43-B83B-B794A341908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4925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E3AD1D6-B1FA-CD48-8AA3-6AF48AE8553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6431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F9804AE-08BB-F243-9BA1-3ACDFABED0D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7937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6C4AEB57-7D51-8A4C-8509-07653E1121E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9444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3AE80C9-9826-6F42-A7E9-7A017BC4A35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0950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B75DF7F-396F-4042-BFCE-C850ABCD2C1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2456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C59E85F-E9ED-A44A-97E8-8059826A8D6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3962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6EEB2C6-AD1A-4941-8EC3-CAAC8E1AC19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5469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3A12F96-D50C-8644-8DF5-1515BB1AB42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8481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FB08E9C-9E30-794E-95B8-E0C0417192E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1494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122277B-DEB6-9F44-BF8F-3CF435E6215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4507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D042AF25-0C23-E84F-9DBD-44C968A2E0F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7519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EB56C03-E839-9F41-9F9A-08F2ADABB8C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0532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D9274F3-D985-9F4B-9F7B-7F35D9CD738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6975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86EAEBA7-5360-034F-9CA5-966C127D4BA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9988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7A5C8F04-595F-9441-8914-0EFBCF8986C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3000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E038CF1-3DB2-994C-A048-A0D71DC9A57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6013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DF64F00-AAF8-444B-B742-18F4F023F9D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9025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F94C153-70FF-DB4B-A985-1CD7C3622BB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2038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CB8626B-7AD0-BA4E-A4DA-D35B107F0E5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3544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96C3629-34AF-C04A-A5E0-16C70151D50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5051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926C46-0FEA-384B-AD90-A2EB880C95A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6557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A64098F-966E-CE4D-804E-731F426E26A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8063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348E61A-2AFA-1A4E-873F-4E934FD85BE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9570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D98C14AD-0ABB-AB4C-BF4A-71BD3099AF3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1076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25F72FA-B550-A040-9CD2-0A777DFD6FE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2582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6C8AA4B-9C65-074F-BA02-02CBF4072E3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4088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5779764-531F-C940-9D8A-503A2268E82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5595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B54006B3-AAD5-4241-B495-B9486D3649E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7101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04038CF-EF8E-FC49-9785-84C9DB11C25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8607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727D7D4-E692-0148-9E35-AF4786A1EEA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0114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DD10B644-BE36-E845-866B-E39E1886980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1620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905E4089-220D-5443-AC27-08624959A5B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3126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6811301-252D-5147-A72C-771E1E068D0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463332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474725E-38D5-A244-A217-8C8087773413}"/>
              </a:ext>
            </a:extLst>
          </p:cNvPr>
          <p:cNvGrpSpPr/>
          <p:nvPr userDrawn="1"/>
        </p:nvGrpSpPr>
        <p:grpSpPr>
          <a:xfrm>
            <a:off x="-152400" y="6680200"/>
            <a:ext cx="12577633" cy="312274"/>
            <a:chOff x="-114301" y="6414255"/>
            <a:chExt cx="12577633" cy="4572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0ECFF44F-FA42-F04C-A9DB-77223FE1993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-114301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E005F42-4DD0-5244-9F53-52B76F7971E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63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8D71E9F-2C89-4946-8984-53A94704133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869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EDE496E-3C84-844A-BB4F-F95CBAF1677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375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6C0F040A-E825-0A41-B3C9-FA2B13C862D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882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9F7A8FF-6B5F-1B4D-8446-C2870E6ED10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388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D152A4CB-EEA6-F845-AB54-857C0AB4D95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894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37B9CE08-E1C0-4248-AEE0-A36BB868266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401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B211BC8D-BF68-9745-B22D-9C989B89FCB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907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5641D9A7-E20A-F94D-9BC4-58A00FA3A6A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413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C1D8A28-C944-1D43-AC7A-2FB93B01DED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3919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5D8A3B91-2DE8-D948-B609-9F82CF99291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5426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4565F9-959E-934D-B22C-2C0901EFF10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6932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20748DC-9499-834C-BE8E-D28373FE5C6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8438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B0F83A-5EDA-304E-96B8-CC87B3402EE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9945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A7FAA38-43C2-364E-BB5A-D4BE1C0ADCA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1451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DBF0DBA4-E912-D842-A2D6-7699300145E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2957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0C52892-3664-6645-A0CC-DEFA3F33C50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4464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2E7DE0F9-2517-B240-A3FC-1628D7EAB9A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5970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75B52E01-C0B3-8741-A20B-F21D661F63B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7476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0541A8-3B4A-C44B-A2EC-BF8ECCBFE0B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8982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B685C73-FE53-5D4C-B18F-37F8E7DF7A4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0489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06532A03-300E-E949-870B-173A782DA07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1995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955151B-C98C-3445-858C-92927685F1A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3501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DAB94065-3215-8747-9BC8-653CB837767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5008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A612103-FE3E-AB4E-A9FF-FCFE9A55E1A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6514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04A1A-C3A3-B049-BC4C-A0A9326157D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8020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DEF5E70-2231-2A42-88F6-A5AC54092B4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9527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77232523-0663-0A48-AE62-7A91E36E1A4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1033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FA2D802-3D11-E548-82BB-7F45DDC356E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2539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93A8843-B350-9E47-9D10-B090D81D51B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4045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67BD06D7-368F-A94D-91E0-CF1785A5532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5552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8D2A7256-47A2-E343-A708-91ABF443624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7058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5489709D-3FFA-D84F-A1B9-61BFA127C84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8564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9F12C751-CB11-004C-9775-27F25A8145F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0071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D7BE60CD-C37B-624E-BF60-36ECA153FDF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1577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6D331750-2D9E-FF44-B979-486E0B60077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3083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6E32FD35-3703-DC49-8A20-F26AACD4056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4590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C42B00EF-E18D-6143-96E5-4DE41C5D602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6096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229E6E71-F499-4443-8D50-40673E2C9CD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7602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2BB6F79A-38E0-D440-9DA6-A5F348D0D6F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9108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EFCD3C6-4139-8549-9BD4-FE0E765EC2D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0615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991DFD3-0684-2642-BD37-CD50CD734DB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2121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CAEE35E-9241-1842-8CA2-F6E2CB2EC30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3627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FB1EA5A4-5736-2248-8DBA-9D159039CD8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5134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F9B4BD48-72B5-1C45-B764-AAC3208310F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6640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64772EAE-B4B0-9741-9566-3B5AEAEE042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8146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A015E297-ACB2-3F41-B604-834E6CA3CC0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9653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64E007B-100C-F246-82CE-BBEBC23E6AB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1159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7986EF84-0EF5-FF49-A9B4-F05A298F13F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2665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37EFCBB-51DB-A840-8C55-FF8EE0F5935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4171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5003981-DEC2-5644-AA8D-ADB216987B6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5678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3D5D08F-8A7F-FD4A-93C7-E0E68C20B92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7184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130720EB-776E-474A-8858-901EA9A96F4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8690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9406D030-9797-6945-ABD5-87FAB76AD76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0197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9AFEA22-221F-DA40-A4BF-1602F24D20D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1703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42F1CEA-A87C-7141-890D-90CF869189C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3209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27891AF-221D-3542-AE40-6E07A211E7C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4716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DB599A1C-9D84-D549-9E66-72F4C78E0A9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7728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E17B95D-191F-154B-B528-2BA58596EEA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0741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16A8633E-0511-694E-B284-63CB80CCBD4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3753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13F78B36-8CBC-9942-9E7D-816AB35861E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6766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EF0E8B4-711C-7347-8CCA-A34C9F487A9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9779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2AEC8472-7CA1-6B40-95CC-E039604F78C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6222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864BCC1-D61B-A04B-8B69-728257DBB8A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9234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1F6BE05-0249-3F44-A2B3-E2544C1B4C7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2247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13D030C2-F34C-644D-BA84-0B2DAD092B7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5260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E8961F0-5907-A049-A1BC-A3F77B7305F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8272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43522E9-EF10-6B4E-8EB3-F753EF64868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1285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32BBCD6A-643F-BC4D-95B0-14B371C2FE2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2791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4F27D091-4E4A-3D41-A51C-36528A4122B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4297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7EFA085-8DC1-1A46-8EC2-C0EB85D99B8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5804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F6AAF982-D895-694E-A6F7-402BC6E08AE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7310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0492CBAC-CA28-6745-A6CF-E11B855DE3D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8816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5BFF2273-C6B5-E74C-A727-EE9FB510612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0323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D65B6624-548C-044D-8785-0128B31E708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1829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B236C9D1-BDCE-344C-893D-E62DBB1DE8C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3335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C6FF13C2-D943-BA40-AF49-955C48AA8CF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4842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7F876F5-B040-6443-8A65-DE049D13F9C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6348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A2531F62-9678-3A4D-8404-503DEFC1F02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7854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A1BD6FA-9D27-7247-A7F0-2421133063D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9360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DE7F8E2-5159-B547-831F-A095BC271B3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0867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521BB9A0-59D8-3C46-B691-7E9442CA84E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2373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E11C1F88-1318-6941-B4CF-15C83FC27E1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3879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69FE4F5C-025E-7C41-8082-CD391DAA66B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-38986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CCDB73EF-B29B-E140-8153-BC741A2D9C3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16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66B0A3D-3D3D-0A4F-8BAB-E6778206296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622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BBBB931B-6B85-6246-983D-3E36FE317FB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129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89AF5B1-31E7-EE44-9B32-18A20AB0E30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635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EB2506E7-9B8F-9749-AB8C-56A1FD50F19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141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E9459944-D864-3940-8599-F60AB457BEC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647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79E3B7A2-A153-AD43-B890-9B81EFDFAA3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154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30E05F8A-E6BF-8C4A-A853-251803345C9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660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D152AEF-4D9B-3F40-81DE-BAB1AD00FEB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3166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2961F4A0-842D-9047-B476-DDF20B0BBE1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4673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0E05E8F-3694-314F-A4A8-7F97C868564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6179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F726C8A8-66FA-BC45-9A13-C0D0B6987AE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7685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0E1F58DD-97AA-8A41-866D-13C0D4DA32A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9192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D352A86-019B-1042-BF2B-2B55517B7A8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0698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3B76124F-FCC7-4C4C-91EA-55A82DC017F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2204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63FC21FC-3326-D04C-AEF2-E9E705A351E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3710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EEF36135-2242-AC42-9245-398874C6D63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5217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6C4ADC71-90C7-DB44-8850-F74818F6233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6723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FE09FF3C-4A6F-1F43-93C9-C6BA7ABB69D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8229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DBA3C509-E367-E648-9F5A-41BB39A384A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9736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92B3030D-3E84-C847-B42F-5465FB78644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1242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15752E5-E5C0-5947-A0CD-EA05EE18483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2748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E374F223-CCF3-B94E-9AE0-4BAC1955E72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4255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9032B86F-59D6-F246-A4C3-B6524FFD2D6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5761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9C99D623-5074-DD44-B543-18B9462B426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7267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ABD4858B-D146-0344-94C3-5CD2FACC3ED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8773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83606F7A-3CC8-7744-A8AC-807E891C0D6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0280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456F0983-F195-694F-A015-E7581048024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1786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61F2413F-D529-2145-8AC9-A075088C56B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3292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800896D6-C1E9-1945-A3A3-6F74B0A3F3F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4799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E7919EA9-7B11-BB4A-A138-8C133FBF7CE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6305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F989C792-3156-8C46-8066-C8F6A90A559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7811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C0BFF60-21D6-0B4F-976F-69BF9EB421C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9318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9CC334A0-6CA5-BC4D-BCDB-FE933CC41B2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0824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B94F3693-6D28-054A-B517-798CFBE154E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2330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F587C1A4-7332-6147-AAD6-AFC27BF2735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3836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74E0474-F692-D64C-A277-11BF6F14D13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5343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794DEEF-17E2-5744-B769-423CC2402CD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6849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9E9371E-7872-5845-8D61-5C0906F7C0E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8355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97235FE3-A7C0-4D47-BEF7-9EA74675ADA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9862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E6838108-0209-B242-ADDF-8BE6E05A239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1368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F1FF386-47D8-AB49-B076-E16317DB098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2874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D401158-7805-F643-9CE1-9C6748E0896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4381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F951CA5-BC81-FA48-A303-C57862AF30C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5887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942251C4-4334-7F4F-9186-C2B4901F5EE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7393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588B5380-46EF-934B-BBF6-903C2C61B37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8899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5CF54AE-8AAB-8540-88AD-D4A3B9CC2B9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0406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1D17A23-A0AC-D947-AFCA-E076E4FAD79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1912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0B212C6-3256-FA4D-9C49-609EAA34A8D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3418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8AA7E40-CB5B-B341-A324-F2E31770CF2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4925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1756703E-2FC8-D443-A52A-258E88061D3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6431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3D08E79-5BF6-194C-A4D5-D4D0B8019C9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7937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5BFBD06E-D255-7941-A460-130912048C0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9444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93157AA-2922-F84B-B1D4-3B13BC19118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0950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11E9221-25DC-ED45-A16B-A4D74422CA4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2456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2322178-A9D2-9D43-AD94-DD7F183D385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3962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BEFAA7D7-153F-794C-84FB-7F8E2539C0B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5469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5BBC34D-EF4A-C144-8802-D741880AE63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8481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C28F4BEC-4620-B542-BE89-12736FDC573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1494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146F7B25-8C72-3045-A3BA-722F5DA107B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4507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16A0D71A-ACBF-FF4C-9552-B98EED6CFC3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7519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FFA3882-2D6B-8843-8296-28C97C25E80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0532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FB9F67A1-36C3-EC48-8DD0-F174B9F2EA8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6975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72EC972-2209-7647-B05B-A1FC7BA5428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9988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5CF8ECF-40CC-E047-AC0B-8D48AC92093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3000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5BBD19F5-7B23-214E-B070-E3672A36F51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6013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D18B181E-E013-0C47-8B93-E602F27A112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9025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2E89A8B4-A867-E342-88D6-F7DA661AAE1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2038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22A94FA6-AB34-3F44-BCE2-52FFF6A9B98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3544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211E624D-2C8D-AB4D-AD39-CD293D5E73C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5051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0FDBA2C-7B09-584B-BF79-CD22A3386E2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6557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C0DD48F-71C1-1F4F-879F-1AC4A0DBD29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8063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4F83775F-EE09-F948-A4D9-524D010A9DC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9570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EF802501-8E55-004A-9AD7-A6FE798DEB2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1076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BD95674-95B0-1648-83B5-3C3670B3552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2582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CFB5EA9A-C5BC-F147-968B-5DD16271987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4088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67F3E96A-BF9C-8647-A8E9-DCE13A6E5D7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5595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A334B5B-C479-CD42-80EE-3F4DD9BC3A5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7101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C60A409-B2A3-0449-87C1-15FE8B88F02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8607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24E45A49-4989-3141-BAA9-C8974147A84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0114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0A4B50A-FCF6-3449-8B93-0FABB094E16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1620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F60C05F-A7CA-BE4B-9449-CE9C38BD97D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3126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9EA72C9-A623-2F45-8ADF-2712AC51D9E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463332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3322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5" r:id="rId2"/>
    <p:sldLayoutId id="2147483696" r:id="rId3"/>
  </p:sldLayoutIdLst>
  <p:hf sldNum="0" hdr="0" dt="0"/>
  <p:txStyles>
    <p:titleStyle>
      <a:lvl1pPr algn="l" defTabSz="1219170" rtl="0" eaLnBrk="1" latinLnBrk="0" hangingPunct="1">
        <a:lnSpc>
          <a:spcPts val="5333"/>
        </a:lnSpc>
        <a:spcBef>
          <a:spcPct val="0"/>
        </a:spcBef>
        <a:buNone/>
        <a:defRPr sz="6400" b="1" i="0" kern="800" cap="all" normalizeH="0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333"/>
        </a:spcBef>
        <a:buFont typeface="Arial"/>
        <a:buNone/>
        <a:defRPr sz="1867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B6F8AA-C60C-AB4B-AFF7-9D4A74B90AFB}"/>
              </a:ext>
            </a:extLst>
          </p:cNvPr>
          <p:cNvSpPr/>
          <p:nvPr userDrawn="1"/>
        </p:nvSpPr>
        <p:spPr>
          <a:xfrm>
            <a:off x="7952282" y="-10884"/>
            <a:ext cx="4315918" cy="60742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CAE88BB-9F3D-A544-A2AF-F4EFDA8953CA}"/>
              </a:ext>
            </a:extLst>
          </p:cNvPr>
          <p:cNvSpPr/>
          <p:nvPr userDrawn="1"/>
        </p:nvSpPr>
        <p:spPr>
          <a:xfrm>
            <a:off x="9843937" y="-2743200"/>
            <a:ext cx="3581400" cy="3581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19326"/>
            <a:ext cx="10972800" cy="94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C7667FD-54ED-E644-BC28-638C4FD43A7D}"/>
              </a:ext>
            </a:extLst>
          </p:cNvPr>
          <p:cNvSpPr/>
          <p:nvPr userDrawn="1"/>
        </p:nvSpPr>
        <p:spPr>
          <a:xfrm>
            <a:off x="-178557" y="-10884"/>
            <a:ext cx="8889274" cy="607422"/>
          </a:xfrm>
          <a:custGeom>
            <a:avLst/>
            <a:gdLst>
              <a:gd name="connsiteX0" fmla="*/ 0 w 8882743"/>
              <a:gd name="connsiteY0" fmla="*/ 0 h 1371600"/>
              <a:gd name="connsiteX1" fmla="*/ 8882743 w 8882743"/>
              <a:gd name="connsiteY1" fmla="*/ 0 h 1371600"/>
              <a:gd name="connsiteX2" fmla="*/ 8882743 w 8882743"/>
              <a:gd name="connsiteY2" fmla="*/ 1371600 h 1371600"/>
              <a:gd name="connsiteX3" fmla="*/ 0 w 8882743"/>
              <a:gd name="connsiteY3" fmla="*/ 1371600 h 1371600"/>
              <a:gd name="connsiteX4" fmla="*/ 0 w 8882743"/>
              <a:gd name="connsiteY4" fmla="*/ 0 h 1371600"/>
              <a:gd name="connsiteX0" fmla="*/ 0 w 8882743"/>
              <a:gd name="connsiteY0" fmla="*/ 0 h 1371600"/>
              <a:gd name="connsiteX1" fmla="*/ 8080769 w 8882743"/>
              <a:gd name="connsiteY1" fmla="*/ 0 h 1371600"/>
              <a:gd name="connsiteX2" fmla="*/ 8882743 w 8882743"/>
              <a:gd name="connsiteY2" fmla="*/ 1371600 h 1371600"/>
              <a:gd name="connsiteX3" fmla="*/ 0 w 8882743"/>
              <a:gd name="connsiteY3" fmla="*/ 1371600 h 1371600"/>
              <a:gd name="connsiteX4" fmla="*/ 0 w 8882743"/>
              <a:gd name="connsiteY4" fmla="*/ 0 h 1371600"/>
              <a:gd name="connsiteX0" fmla="*/ 0 w 8889274"/>
              <a:gd name="connsiteY0" fmla="*/ 770709 h 1371600"/>
              <a:gd name="connsiteX1" fmla="*/ 8087300 w 8889274"/>
              <a:gd name="connsiteY1" fmla="*/ 0 h 1371600"/>
              <a:gd name="connsiteX2" fmla="*/ 8889274 w 8889274"/>
              <a:gd name="connsiteY2" fmla="*/ 1371600 h 1371600"/>
              <a:gd name="connsiteX3" fmla="*/ 6531 w 8889274"/>
              <a:gd name="connsiteY3" fmla="*/ 1371600 h 1371600"/>
              <a:gd name="connsiteX4" fmla="*/ 0 w 8889274"/>
              <a:gd name="connsiteY4" fmla="*/ 770709 h 1371600"/>
              <a:gd name="connsiteX0" fmla="*/ 0 w 8889274"/>
              <a:gd name="connsiteY0" fmla="*/ 0 h 600891"/>
              <a:gd name="connsiteX1" fmla="*/ 8544500 w 8889274"/>
              <a:gd name="connsiteY1" fmla="*/ 6531 h 600891"/>
              <a:gd name="connsiteX2" fmla="*/ 8889274 w 8889274"/>
              <a:gd name="connsiteY2" fmla="*/ 600891 h 600891"/>
              <a:gd name="connsiteX3" fmla="*/ 6531 w 8889274"/>
              <a:gd name="connsiteY3" fmla="*/ 600891 h 600891"/>
              <a:gd name="connsiteX4" fmla="*/ 0 w 8889274"/>
              <a:gd name="connsiteY4" fmla="*/ 0 h 600891"/>
              <a:gd name="connsiteX0" fmla="*/ 0 w 8889274"/>
              <a:gd name="connsiteY0" fmla="*/ 6531 h 607422"/>
              <a:gd name="connsiteX1" fmla="*/ 8557563 w 8889274"/>
              <a:gd name="connsiteY1" fmla="*/ 0 h 607422"/>
              <a:gd name="connsiteX2" fmla="*/ 8889274 w 8889274"/>
              <a:gd name="connsiteY2" fmla="*/ 607422 h 607422"/>
              <a:gd name="connsiteX3" fmla="*/ 6531 w 8889274"/>
              <a:gd name="connsiteY3" fmla="*/ 607422 h 607422"/>
              <a:gd name="connsiteX4" fmla="*/ 0 w 8889274"/>
              <a:gd name="connsiteY4" fmla="*/ 6531 h 6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9274" h="607422">
                <a:moveTo>
                  <a:pt x="0" y="6531"/>
                </a:moveTo>
                <a:lnTo>
                  <a:pt x="8557563" y="0"/>
                </a:lnTo>
                <a:lnTo>
                  <a:pt x="8889274" y="607422"/>
                </a:lnTo>
                <a:lnTo>
                  <a:pt x="6531" y="607422"/>
                </a:lnTo>
                <a:lnTo>
                  <a:pt x="0" y="6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60069EA-8362-9C4F-9F05-53587167DBF8}"/>
              </a:ext>
            </a:extLst>
          </p:cNvPr>
          <p:cNvGrpSpPr/>
          <p:nvPr userDrawn="1"/>
        </p:nvGrpSpPr>
        <p:grpSpPr>
          <a:xfrm>
            <a:off x="-194311" y="6296297"/>
            <a:ext cx="12577633" cy="137160"/>
            <a:chOff x="-194311" y="6163283"/>
            <a:chExt cx="12577633" cy="1371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7EB810-DC27-0346-98E0-8D56C443973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194311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CC67F0-4568-0745-8D8D-D12D1EDD251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43681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72191F-091E-B046-B4BC-836D775532F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69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6C73C4-38A5-B54A-A240-4338EF64FFD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75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9B7994-0D19-FA43-87A3-C56A5421F80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82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5B04EF-D5C9-CC49-99FA-02006324602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588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EC5562-E729-1C45-9096-AD3D7AA840D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094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F6C8DB-7226-9F44-9BF8-D6197296321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00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2B16A2-594A-514B-8DF9-4F227D04488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07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56274-B259-DC46-926F-D73C14754A8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613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874934-0A81-4F4C-A3CF-F5A569C27C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3119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00EC4C-53EA-2E4F-9D95-D3D9A30916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4626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A8EA6B-B19E-7441-B890-FF66B228FAF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6132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78EFC3-A5A6-C44F-A0A3-BB376AA9C66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7638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D1DA20-97ED-174A-8E2F-BD7393B126B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9145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2EDBCC-A9CD-C445-8EBA-E5BAE20740B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0651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DD057F-1CB3-914B-8D05-18554AF6234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2157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D185D7-8A8C-1F48-9E2F-23F68D3F0E3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3663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A7E344-7E46-644C-A502-AADFBCA5AAF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170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066B18-54A2-8540-8101-4CF8273D8DC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6676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01922B-0AEE-9C40-954B-ADF3274B627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8182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46EE84-9F1B-DC48-A89F-F18F67CA74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9689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BDCB33-D5FB-3643-A2B4-2448814741A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195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1BC713-A030-2A43-AF23-DED4171F6BF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2701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A1490C-C2E5-2841-8A92-ADEECE538A4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4208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DEA2AB-1672-504B-9CAB-2E0679F7F1A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5714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21BF8B-1684-424C-AD3B-2566D85EC79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7220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63DE2-40CC-4C40-907B-309DA35FD70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8726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5765A1-F28A-C747-9965-512D52A73E2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233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310CBE-069C-984A-81A1-4E6FE00E6DC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1739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E42D37-B653-1447-A6B1-58CEB1881B9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3245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B5C2618-E0F2-5B4D-AE08-0D8EC4CE703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4752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40D7F0-E062-1B4B-BB62-0AFE650CE4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6258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AC2FA-D535-FE44-B5DA-3C0CD5901FB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7764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6743C2-4781-7549-AABF-EB6C3E41B3B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9271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9598F9-1411-9B4F-B1FC-649B9F4181B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0777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228C96-9A3B-6D43-B9F7-BA96EEA61D4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2283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8D2814-E671-E945-A1FE-9B5C4F81A4E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3789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B59239-95E0-1B4E-AA5B-5206E5A0672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5296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593E71-1C01-2C4A-A6F4-ED16A07C6A6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6802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156AAC4-A038-AB41-879C-F5695AFFDE2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8308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02467F-CAB4-734A-A51A-F569E169D1C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9815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97D800-E4D2-3A41-B342-5F226A243FB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1321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192FF6-1722-E84D-B3B3-F46A0E12933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2827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3E779D9-D6F4-7945-A8E6-19344DA212B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4334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ADF316-BF63-2344-931E-9E2CCEBADA6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5840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581C52-EB83-D742-B104-B88CA08746C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7346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0027C93-4C9E-E549-8A46-D76B876ED4A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8852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6E1984-FD1E-BD45-97F4-5BA9CFDF561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0359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232430B-00A1-DA41-830D-A9BE8ACA96E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1865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4D0F3A-9051-5040-B57D-794E6C11975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3371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484E39-520D-BA45-B37C-111F0A380F6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4878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AF0F99-DEBA-9648-A9A1-4624C33498A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6384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0D0733-3BDD-0A4C-ABD4-58A7D3093E8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7890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5940CB9-DB1F-B24F-A34B-0CB7088CD95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9397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27C8BC-7A5A-0643-A286-D15B22A87E8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0903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E8AEC9-AC40-5D4C-9F72-D20FE53F182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2409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9E45D4-EE74-8347-8452-9BDA06F749D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3915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2C44455-7A55-FE40-BED4-DAB4E1D7D22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928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A3945A-955B-B146-942B-7E713FF8BA5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9941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B7FE8E-0D1C-EC43-A8A0-76C7D3B2F31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2953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25A7E0-8234-7C40-915E-2A5DEE9287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5966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954368-AF44-4145-81C1-FBAAF9BB1EE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8978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1C6F7C-0BE8-974C-AFF3-B7981D9ED98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5422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6ABA29-B780-0C42-9BD4-1F286472108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8434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6E2E304-7CC7-5B46-9B89-2AE539A2ED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1447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7D0ACF1-4137-FC49-9681-FD1683950A0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4460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63C6DC7-4444-6D4C-B562-8023E9DC4D1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7472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04051C9-8541-EB4A-AFFF-36349F64C4A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0485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89861AD-C6EA-F54E-911F-CA9684D6853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991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64BC80-D53F-8A4F-A2D5-EFFFD368A26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3497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95A572-8392-6147-953F-94F1EF7EBE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5004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3C08377-2426-B04C-BF3A-8B886477399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6510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FE5ACA-7BDC-6A42-918F-4B1FF27A4B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016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DF1982-CD3E-AA47-9CC0-655FE337D1C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9523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D856F1E-DB0D-EA48-85A8-570F632E91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1029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FDEA8E-B2D1-194D-B453-9E1D19022C6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2535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B486156-281F-B443-A711-5A6A16CF4F4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4041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A4EE54-1BC1-F945-996A-FB262030BA4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5548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B7E0EB2-7BCB-624E-89C1-FDCF3E4A32E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7054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6C93DC-3FBE-C140-B647-07A32632AA3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8560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82F25AA-4B8D-9B44-9A21-98E8564634C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0067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CF9A21-EE6B-AB4D-9646-C3FDE245595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1573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6CA8B4-E83B-804F-88D6-1B1F7871D6C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079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BC15BF2-C510-8F47-8AB2-85AF107181F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118996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54C18D6-6BEE-A04D-BBDF-B53F0CD2AD6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6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42038E-7CF7-FC40-A7F3-8E94C39CA2F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822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4F7B409-013B-0A47-9084-225AD2B5400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328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D2466E0-95FE-CA41-B4C5-FD36A5CC90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835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BDAC1CB-6A52-EE40-A42B-1DEAAF99634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341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31ECED6-997D-3A41-8DDA-46221167F7F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847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B209CD-28A3-4540-855E-8F59FF10779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354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0A50850-C33D-3549-87D9-CBF85FF507A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60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422A1A2-A1CB-4340-8CF9-022D84178F6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66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519F2F-374A-2B40-B6BA-BE5545A7C9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3873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77769F7-674D-5D46-B4D0-54DF8B76055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5379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B569E7D-6CE9-984F-B647-D942E6B2F82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6885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1CBF110-F991-B541-BDE8-5E0CF507FAF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8391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B4F1F5A-4027-4240-81F7-735BB60E86A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9898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846ADED-8E4B-FA41-ACBD-C1391B7E94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1404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7B54441-B2E5-6647-82CB-3F8054F4735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2910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9F89C3-2413-A041-9FC9-8556C095950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4417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974DC50-3728-704C-BF47-8374A08B7B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923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B7446F-AE36-4B4C-829C-8150639F6EE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7429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0CABFD9-1370-374F-A5CD-EEC55C965B5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8936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D58ECA1-0FCD-DE4E-8F83-CABC15A9498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0442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C3D7E0-BCD8-1247-B475-DDB13789416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948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D4022D-29BA-E545-BD49-E76B42AFB3A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3454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0AD783B-D2C4-BE4B-A01E-6B5515A120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4961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F4D274C-6579-6245-BC3F-001E4C3B98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6467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1EA4368-19CA-F840-A008-34A049B8C2D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7973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406DBF5-B2A1-1B43-9D5E-8E150614CDF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9480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523CAD7-2546-2845-927A-57E2F90B054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986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EF96CCA-6FF3-4D44-A51E-9FC0A91D0CB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2492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0413E79-E666-6A48-B9FD-8CC575B096F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3999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1943336-416D-7F48-A0A6-4B99B01A018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5505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9E817FC-224B-7544-9C77-41FE542C045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7011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C6E667-39A7-AB44-B281-0BF4FCB98FC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8517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4980A9-222E-8D4C-A432-438E7D41B44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0024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C82B96-A69B-3047-B990-7A446FFFF29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1530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906C1A7-6050-7541-980D-05FD89CDE34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3036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1DAD545-CBB5-0B4B-90CD-4F856FE4B98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4543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2B700B3-6999-D743-9151-EA23F208597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6049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358894C-6779-A549-A1A3-4A3489A6E64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7555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C1149E6-3A06-1448-9547-EDD494FC835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9062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9227444-5860-6543-9FB3-5274780374B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0568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6E0646-0638-2D4B-BE95-219B6E96723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2074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FEB040-B799-1548-B3BA-5E5DAEF23FA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3580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08B05BD-1B3E-E54E-A595-E5C0E44B090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5087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98B0AD-FD66-8F48-87F5-F88A2D45E8E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6593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A7B3011-C8EC-7A43-A6EE-C8A99F50E5C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8099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91D6B19-748F-CD40-B54C-4D5B9E605DF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9606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4111957-8A53-8443-B89E-22DCA72CB0F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1112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A770BC7-08B7-1244-A7F3-B7959E38D1A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2618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0BA082D-37BE-0544-885C-8CC972E687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4125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E02D1F-CE1F-A949-BB9F-39FF5F5CFF6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5631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E54FC-3169-1246-A2EE-35F0A943BB3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7137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8BEFF51-0035-3F42-99C0-94F0A445B1B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8643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893861-C059-2645-9ACB-21ED1DE4EBD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0150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5A1C4F3-E6F9-1A4B-BFFC-975BBB79CB8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1656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C01242E-8DBB-5E4D-9CB2-FA0E6555B90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3162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E027732-D07E-9C49-A589-C334B2FE971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4669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987618F-FDA5-D44E-9E52-3CE08BF02AF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7681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411AE67-FD6C-FF48-B407-C63D7FA31EA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0694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2AAEF4-3FCE-A346-BCD4-D074C37B5DB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3706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2484FA-2658-2141-913B-3BCE1727EF0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6719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B28D852-3AC1-4B4E-B055-5730D4410B7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9732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1833-969E-1947-96F1-266C449CE44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175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787F3-7168-4C44-AB6C-F6C2732E794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9188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693D80-E810-0647-ACB4-20209FE8EEC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2200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F746566-9AC9-4546-A28D-1D5415EF1DB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5213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31D2E13-5A1B-D246-97B9-69DD3AD8FDE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8225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00F78E-D346-184E-BEF7-9A243BBEA3A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238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AA6967-583B-C14A-A3BD-C8E6C35DD51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2744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E4ADF4E-5FA5-C243-8C6B-80FAFC7422F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4251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666428D-4EAF-2449-B020-6479185463E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5757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E88A8DF-440D-F843-BDF3-09F54237112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7263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F21735C-AA7F-1849-ADA0-3B914499816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769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B2F3206-3F4D-FC46-AF28-933B452F1E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0276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FE8F496-C465-A347-A46B-24FABA80DD4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1782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6E17AEA-01B4-E44D-BCC6-82985AB7436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3288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31E3BA6-E58C-FB48-83BF-7E096922F13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4795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5383660-875D-B341-98E1-1F45EF92F83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6301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2EEA16F-4F47-074E-B3F6-EC88B791271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7807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A17A4D8-75A6-424B-8845-76D56F4E6F7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9314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1D9AE3-DBF2-7444-9FF4-88A8B3921D0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0820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B46B090-17ED-D64C-8A33-E92C5097DFA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2326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F600F7F-07EB-C440-B5FC-1E8AE560651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83322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88F39D2A-DA00-7B46-8CFC-20962B709D2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09600" y="2286000"/>
            <a:ext cx="109728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</a:t>
            </a:r>
          </a:p>
          <a:p>
            <a:pPr lvl="1"/>
            <a:r>
              <a:rPr lang="en-US" dirty="0"/>
              <a:t>Second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622FF1EC-339C-B449-8595-EA92A0E66CD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99864" y="6553200"/>
            <a:ext cx="2527300" cy="152400"/>
          </a:xfrm>
          <a:prstGeom prst="rect">
            <a:avLst/>
          </a:prstGeom>
        </p:spPr>
      </p:pic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7B8B258-9459-2D42-9651-694F3C5A0CC9}"/>
              </a:ext>
            </a:extLst>
          </p:cNvPr>
          <p:cNvCxnSpPr/>
          <p:nvPr userDrawn="1"/>
        </p:nvCxnSpPr>
        <p:spPr>
          <a:xfrm>
            <a:off x="-16126" y="6433457"/>
            <a:ext cx="1220812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Footer Placeholder 183">
            <a:extLst>
              <a:ext uri="{FF2B5EF4-FFF2-40B4-BE49-F238E27FC236}">
                <a16:creationId xmlns:a16="http://schemas.microsoft.com/office/drawing/2014/main" id="{6D013A53-15A8-AE47-A38E-646A17809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280" y="180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0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6" name="Slide Number Placeholder 185">
            <a:extLst>
              <a:ext uri="{FF2B5EF4-FFF2-40B4-BE49-F238E27FC236}">
                <a16:creationId xmlns:a16="http://schemas.microsoft.com/office/drawing/2014/main" id="{5BB95E39-F332-D84A-9467-5A5ADB6B9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7" r:id="rId2"/>
    <p:sldLayoutId id="2147483661" r:id="rId3"/>
    <p:sldLayoutId id="2147483662" r:id="rId4"/>
    <p:sldLayoutId id="2147483663" r:id="rId5"/>
    <p:sldLayoutId id="2147483667" r:id="rId6"/>
    <p:sldLayoutId id="2147483668" r:id="rId7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5500" b="1" i="0" kern="1200" spc="-200" baseline="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274320" indent="-274320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274320" algn="l"/>
        </a:tabLst>
        <a:defRPr sz="36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917575" indent="-455613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969963" algn="l"/>
        </a:tabLst>
        <a:defRPr sz="34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490663" indent="-2873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793750" algn="l"/>
        </a:tabLst>
        <a:defRPr sz="32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828800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793750" algn="l"/>
        </a:tabLst>
        <a:defRPr sz="28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116138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»"/>
        <a:tabLst>
          <a:tab pos="793750" algn="l"/>
        </a:tabLst>
        <a:defRPr sz="24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ADFC9-EF72-3C4C-94E0-BD6A16B6B268}"/>
              </a:ext>
            </a:extLst>
          </p:cNvPr>
          <p:cNvSpPr/>
          <p:nvPr userDrawn="1"/>
        </p:nvSpPr>
        <p:spPr>
          <a:xfrm>
            <a:off x="0" y="545555"/>
            <a:ext cx="12192000" cy="588790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B6F8AA-C60C-AB4B-AFF7-9D4A74B90AFB}"/>
              </a:ext>
            </a:extLst>
          </p:cNvPr>
          <p:cNvSpPr/>
          <p:nvPr userDrawn="1"/>
        </p:nvSpPr>
        <p:spPr>
          <a:xfrm>
            <a:off x="7952282" y="-10884"/>
            <a:ext cx="4315918" cy="60742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CAE88BB-9F3D-A544-A2AF-F4EFDA8953CA}"/>
              </a:ext>
            </a:extLst>
          </p:cNvPr>
          <p:cNvSpPr/>
          <p:nvPr userDrawn="1"/>
        </p:nvSpPr>
        <p:spPr>
          <a:xfrm>
            <a:off x="9843937" y="-2743200"/>
            <a:ext cx="3581400" cy="3581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19326"/>
            <a:ext cx="10972800" cy="94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C7667FD-54ED-E644-BC28-638C4FD43A7D}"/>
              </a:ext>
            </a:extLst>
          </p:cNvPr>
          <p:cNvSpPr/>
          <p:nvPr userDrawn="1"/>
        </p:nvSpPr>
        <p:spPr>
          <a:xfrm>
            <a:off x="-178557" y="-10884"/>
            <a:ext cx="8889274" cy="607422"/>
          </a:xfrm>
          <a:custGeom>
            <a:avLst/>
            <a:gdLst>
              <a:gd name="connsiteX0" fmla="*/ 0 w 8882743"/>
              <a:gd name="connsiteY0" fmla="*/ 0 h 1371600"/>
              <a:gd name="connsiteX1" fmla="*/ 8882743 w 8882743"/>
              <a:gd name="connsiteY1" fmla="*/ 0 h 1371600"/>
              <a:gd name="connsiteX2" fmla="*/ 8882743 w 8882743"/>
              <a:gd name="connsiteY2" fmla="*/ 1371600 h 1371600"/>
              <a:gd name="connsiteX3" fmla="*/ 0 w 8882743"/>
              <a:gd name="connsiteY3" fmla="*/ 1371600 h 1371600"/>
              <a:gd name="connsiteX4" fmla="*/ 0 w 8882743"/>
              <a:gd name="connsiteY4" fmla="*/ 0 h 1371600"/>
              <a:gd name="connsiteX0" fmla="*/ 0 w 8882743"/>
              <a:gd name="connsiteY0" fmla="*/ 0 h 1371600"/>
              <a:gd name="connsiteX1" fmla="*/ 8080769 w 8882743"/>
              <a:gd name="connsiteY1" fmla="*/ 0 h 1371600"/>
              <a:gd name="connsiteX2" fmla="*/ 8882743 w 8882743"/>
              <a:gd name="connsiteY2" fmla="*/ 1371600 h 1371600"/>
              <a:gd name="connsiteX3" fmla="*/ 0 w 8882743"/>
              <a:gd name="connsiteY3" fmla="*/ 1371600 h 1371600"/>
              <a:gd name="connsiteX4" fmla="*/ 0 w 8882743"/>
              <a:gd name="connsiteY4" fmla="*/ 0 h 1371600"/>
              <a:gd name="connsiteX0" fmla="*/ 0 w 8889274"/>
              <a:gd name="connsiteY0" fmla="*/ 770709 h 1371600"/>
              <a:gd name="connsiteX1" fmla="*/ 8087300 w 8889274"/>
              <a:gd name="connsiteY1" fmla="*/ 0 h 1371600"/>
              <a:gd name="connsiteX2" fmla="*/ 8889274 w 8889274"/>
              <a:gd name="connsiteY2" fmla="*/ 1371600 h 1371600"/>
              <a:gd name="connsiteX3" fmla="*/ 6531 w 8889274"/>
              <a:gd name="connsiteY3" fmla="*/ 1371600 h 1371600"/>
              <a:gd name="connsiteX4" fmla="*/ 0 w 8889274"/>
              <a:gd name="connsiteY4" fmla="*/ 770709 h 1371600"/>
              <a:gd name="connsiteX0" fmla="*/ 0 w 8889274"/>
              <a:gd name="connsiteY0" fmla="*/ 0 h 600891"/>
              <a:gd name="connsiteX1" fmla="*/ 8544500 w 8889274"/>
              <a:gd name="connsiteY1" fmla="*/ 6531 h 600891"/>
              <a:gd name="connsiteX2" fmla="*/ 8889274 w 8889274"/>
              <a:gd name="connsiteY2" fmla="*/ 600891 h 600891"/>
              <a:gd name="connsiteX3" fmla="*/ 6531 w 8889274"/>
              <a:gd name="connsiteY3" fmla="*/ 600891 h 600891"/>
              <a:gd name="connsiteX4" fmla="*/ 0 w 8889274"/>
              <a:gd name="connsiteY4" fmla="*/ 0 h 600891"/>
              <a:gd name="connsiteX0" fmla="*/ 0 w 8889274"/>
              <a:gd name="connsiteY0" fmla="*/ 6531 h 607422"/>
              <a:gd name="connsiteX1" fmla="*/ 8557563 w 8889274"/>
              <a:gd name="connsiteY1" fmla="*/ 0 h 607422"/>
              <a:gd name="connsiteX2" fmla="*/ 8889274 w 8889274"/>
              <a:gd name="connsiteY2" fmla="*/ 607422 h 607422"/>
              <a:gd name="connsiteX3" fmla="*/ 6531 w 8889274"/>
              <a:gd name="connsiteY3" fmla="*/ 607422 h 607422"/>
              <a:gd name="connsiteX4" fmla="*/ 0 w 8889274"/>
              <a:gd name="connsiteY4" fmla="*/ 6531 h 6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9274" h="607422">
                <a:moveTo>
                  <a:pt x="0" y="6531"/>
                </a:moveTo>
                <a:lnTo>
                  <a:pt x="8557563" y="0"/>
                </a:lnTo>
                <a:lnTo>
                  <a:pt x="8889274" y="607422"/>
                </a:lnTo>
                <a:lnTo>
                  <a:pt x="6531" y="607422"/>
                </a:lnTo>
                <a:lnTo>
                  <a:pt x="0" y="6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60069EA-8362-9C4F-9F05-53587167DBF8}"/>
              </a:ext>
            </a:extLst>
          </p:cNvPr>
          <p:cNvGrpSpPr/>
          <p:nvPr userDrawn="1"/>
        </p:nvGrpSpPr>
        <p:grpSpPr>
          <a:xfrm>
            <a:off x="-194311" y="6296297"/>
            <a:ext cx="12577633" cy="137160"/>
            <a:chOff x="-194311" y="6163283"/>
            <a:chExt cx="12577633" cy="1371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7EB810-DC27-0346-98E0-8D56C443973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194311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CC67F0-4568-0745-8D8D-D12D1EDD251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43681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72191F-091E-B046-B4BC-836D775532F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69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6C73C4-38A5-B54A-A240-4338EF64FFD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75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9B7994-0D19-FA43-87A3-C56A5421F80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82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5B04EF-D5C9-CC49-99FA-02006324602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588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EC5562-E729-1C45-9096-AD3D7AA840D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094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F6C8DB-7226-9F44-9BF8-D6197296321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00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2B16A2-594A-514B-8DF9-4F227D04488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07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56274-B259-DC46-926F-D73C14754A8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613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874934-0A81-4F4C-A3CF-F5A569C27C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3119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00EC4C-53EA-2E4F-9D95-D3D9A30916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4626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A8EA6B-B19E-7441-B890-FF66B228FAF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6132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78EFC3-A5A6-C44F-A0A3-BB376AA9C66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7638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D1DA20-97ED-174A-8E2F-BD7393B126B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9145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2EDBCC-A9CD-C445-8EBA-E5BAE20740B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0651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DD057F-1CB3-914B-8D05-18554AF6234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2157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D185D7-8A8C-1F48-9E2F-23F68D3F0E3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3663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A7E344-7E46-644C-A502-AADFBCA5AAF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170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066B18-54A2-8540-8101-4CF8273D8DC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6676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01922B-0AEE-9C40-954B-ADF3274B627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8182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46EE84-9F1B-DC48-A89F-F18F67CA74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9689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BDCB33-D5FB-3643-A2B4-2448814741A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195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1BC713-A030-2A43-AF23-DED4171F6BF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2701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A1490C-C2E5-2841-8A92-ADEECE538A4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4208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DEA2AB-1672-504B-9CAB-2E0679F7F1A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5714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21BF8B-1684-424C-AD3B-2566D85EC79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7220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63DE2-40CC-4C40-907B-309DA35FD70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8726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5765A1-F28A-C747-9965-512D52A73E2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233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310CBE-069C-984A-81A1-4E6FE00E6DC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1739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E42D37-B653-1447-A6B1-58CEB1881B9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3245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B5C2618-E0F2-5B4D-AE08-0D8EC4CE703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4752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40D7F0-E062-1B4B-BB62-0AFE650CE4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6258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AC2FA-D535-FE44-B5DA-3C0CD5901FB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7764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6743C2-4781-7549-AABF-EB6C3E41B3B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9271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9598F9-1411-9B4F-B1FC-649B9F4181B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0777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228C96-9A3B-6D43-B9F7-BA96EEA61D4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2283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8D2814-E671-E945-A1FE-9B5C4F81A4E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3789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B59239-95E0-1B4E-AA5B-5206E5A0672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5296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593E71-1C01-2C4A-A6F4-ED16A07C6A6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6802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156AAC4-A038-AB41-879C-F5695AFFDE2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8308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02467F-CAB4-734A-A51A-F569E169D1C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9815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97D800-E4D2-3A41-B342-5F226A243FB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1321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192FF6-1722-E84D-B3B3-F46A0E12933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2827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3E779D9-D6F4-7945-A8E6-19344DA212B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4334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ADF316-BF63-2344-931E-9E2CCEBADA6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5840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581C52-EB83-D742-B104-B88CA08746C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7346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0027C93-4C9E-E549-8A46-D76B876ED4A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8852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6E1984-FD1E-BD45-97F4-5BA9CFDF561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0359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232430B-00A1-DA41-830D-A9BE8ACA96E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1865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4D0F3A-9051-5040-B57D-794E6C11975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3371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484E39-520D-BA45-B37C-111F0A380F6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4878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AF0F99-DEBA-9648-A9A1-4624C33498A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6384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0D0733-3BDD-0A4C-ABD4-58A7D3093E8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7890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5940CB9-DB1F-B24F-A34B-0CB7088CD95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9397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27C8BC-7A5A-0643-A286-D15B22A87E8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0903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E8AEC9-AC40-5D4C-9F72-D20FE53F182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2409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9E45D4-EE74-8347-8452-9BDA06F749D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3915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2C44455-7A55-FE40-BED4-DAB4E1D7D22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928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A3945A-955B-B146-942B-7E713FF8BA5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9941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B7FE8E-0D1C-EC43-A8A0-76C7D3B2F31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2953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25A7E0-8234-7C40-915E-2A5DEE9287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5966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954368-AF44-4145-81C1-FBAAF9BB1EE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8978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1C6F7C-0BE8-974C-AFF3-B7981D9ED98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5422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6ABA29-B780-0C42-9BD4-1F286472108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8434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6E2E304-7CC7-5B46-9B89-2AE539A2ED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1447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7D0ACF1-4137-FC49-9681-FD1683950A0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4460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63C6DC7-4444-6D4C-B562-8023E9DC4D1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7472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04051C9-8541-EB4A-AFFF-36349F64C4A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0485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89861AD-C6EA-F54E-911F-CA9684D6853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991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64BC80-D53F-8A4F-A2D5-EFFFD368A26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3497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95A572-8392-6147-953F-94F1EF7EBE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5004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3C08377-2426-B04C-BF3A-8B886477399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6510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FE5ACA-7BDC-6A42-918F-4B1FF27A4B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016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DF1982-CD3E-AA47-9CC0-655FE337D1C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9523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D856F1E-DB0D-EA48-85A8-570F632E91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1029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FDEA8E-B2D1-194D-B453-9E1D19022C6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2535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B486156-281F-B443-A711-5A6A16CF4F4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4041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A4EE54-1BC1-F945-996A-FB262030BA4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5548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B7E0EB2-7BCB-624E-89C1-FDCF3E4A32E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7054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6C93DC-3FBE-C140-B647-07A32632AA3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8560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82F25AA-4B8D-9B44-9A21-98E8564634C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0067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CF9A21-EE6B-AB4D-9646-C3FDE245595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1573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6CA8B4-E83B-804F-88D6-1B1F7871D6C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079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BC15BF2-C510-8F47-8AB2-85AF107181F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118996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54C18D6-6BEE-A04D-BBDF-B53F0CD2AD6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6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42038E-7CF7-FC40-A7F3-8E94C39CA2F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822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4F7B409-013B-0A47-9084-225AD2B5400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328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D2466E0-95FE-CA41-B4C5-FD36A5CC90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835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BDAC1CB-6A52-EE40-A42B-1DEAAF99634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341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31ECED6-997D-3A41-8DDA-46221167F7F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847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B209CD-28A3-4540-855E-8F59FF10779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354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0A50850-C33D-3549-87D9-CBF85FF507A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60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422A1A2-A1CB-4340-8CF9-022D84178F6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66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519F2F-374A-2B40-B6BA-BE5545A7C9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3873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77769F7-674D-5D46-B4D0-54DF8B76055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5379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B569E7D-6CE9-984F-B647-D942E6B2F82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6885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1CBF110-F991-B541-BDE8-5E0CF507FAF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8391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B4F1F5A-4027-4240-81F7-735BB60E86A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9898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846ADED-8E4B-FA41-ACBD-C1391B7E94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1404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7B54441-B2E5-6647-82CB-3F8054F4735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2910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9F89C3-2413-A041-9FC9-8556C095950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4417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974DC50-3728-704C-BF47-8374A08B7B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923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B7446F-AE36-4B4C-829C-8150639F6EE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7429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0CABFD9-1370-374F-A5CD-EEC55C965B5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8936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D58ECA1-0FCD-DE4E-8F83-CABC15A9498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0442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C3D7E0-BCD8-1247-B475-DDB13789416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948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D4022D-29BA-E545-BD49-E76B42AFB3A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3454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0AD783B-D2C4-BE4B-A01E-6B5515A120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4961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F4D274C-6579-6245-BC3F-001E4C3B98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6467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1EA4368-19CA-F840-A008-34A049B8C2D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7973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406DBF5-B2A1-1B43-9D5E-8E150614CDF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9480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523CAD7-2546-2845-927A-57E2F90B054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986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EF96CCA-6FF3-4D44-A51E-9FC0A91D0CB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2492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0413E79-E666-6A48-B9FD-8CC575B096F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3999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1943336-416D-7F48-A0A6-4B99B01A018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5505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9E817FC-224B-7544-9C77-41FE542C045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7011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C6E667-39A7-AB44-B281-0BF4FCB98FC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8517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4980A9-222E-8D4C-A432-438E7D41B44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0024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C82B96-A69B-3047-B990-7A446FFFF29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1530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906C1A7-6050-7541-980D-05FD89CDE34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3036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1DAD545-CBB5-0B4B-90CD-4F856FE4B98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4543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2B700B3-6999-D743-9151-EA23F208597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6049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358894C-6779-A549-A1A3-4A3489A6E64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7555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C1149E6-3A06-1448-9547-EDD494FC835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9062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9227444-5860-6543-9FB3-5274780374B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0568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6E0646-0638-2D4B-BE95-219B6E96723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2074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FEB040-B799-1548-B3BA-5E5DAEF23FA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3580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08B05BD-1B3E-E54E-A595-E5C0E44B090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5087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98B0AD-FD66-8F48-87F5-F88A2D45E8E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6593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A7B3011-C8EC-7A43-A6EE-C8A99F50E5C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8099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91D6B19-748F-CD40-B54C-4D5B9E605DF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9606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4111957-8A53-8443-B89E-22DCA72CB0F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1112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A770BC7-08B7-1244-A7F3-B7959E38D1A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2618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0BA082D-37BE-0544-885C-8CC972E687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4125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E02D1F-CE1F-A949-BB9F-39FF5F5CFF6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5631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E54FC-3169-1246-A2EE-35F0A943BB3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7137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8BEFF51-0035-3F42-99C0-94F0A445B1B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8643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893861-C059-2645-9ACB-21ED1DE4EBD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0150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5A1C4F3-E6F9-1A4B-BFFC-975BBB79CB8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1656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C01242E-8DBB-5E4D-9CB2-FA0E6555B90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3162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E027732-D07E-9C49-A589-C334B2FE971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4669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987618F-FDA5-D44E-9E52-3CE08BF02AF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7681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411AE67-FD6C-FF48-B407-C63D7FA31EA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0694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2AAEF4-3FCE-A346-BCD4-D074C37B5DB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3706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2484FA-2658-2141-913B-3BCE1727EF0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6719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B28D852-3AC1-4B4E-B055-5730D4410B7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9732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1833-969E-1947-96F1-266C449CE44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175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787F3-7168-4C44-AB6C-F6C2732E794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9188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693D80-E810-0647-ACB4-20209FE8EEC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2200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F746566-9AC9-4546-A28D-1D5415EF1DB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5213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31D2E13-5A1B-D246-97B9-69DD3AD8FDE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8225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00F78E-D346-184E-BEF7-9A243BBEA3A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238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AA6967-583B-C14A-A3BD-C8E6C35DD51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2744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E4ADF4E-5FA5-C243-8C6B-80FAFC7422F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4251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666428D-4EAF-2449-B020-6479185463E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5757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E88A8DF-440D-F843-BDF3-09F54237112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7263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F21735C-AA7F-1849-ADA0-3B914499816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769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B2F3206-3F4D-FC46-AF28-933B452F1E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0276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FE8F496-C465-A347-A46B-24FABA80DD4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1782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6E17AEA-01B4-E44D-BCC6-82985AB7436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3288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31E3BA6-E58C-FB48-83BF-7E096922F13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4795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5383660-875D-B341-98E1-1F45EF92F83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6301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2EEA16F-4F47-074E-B3F6-EC88B791271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7807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A17A4D8-75A6-424B-8845-76D56F4E6F7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9314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1D9AE3-DBF2-7444-9FF4-88A8B3921D0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0820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B46B090-17ED-D64C-8A33-E92C5097DFA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2326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F600F7F-07EB-C440-B5FC-1E8AE560651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83322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88F39D2A-DA00-7B46-8CFC-20962B709D2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09600" y="2286000"/>
            <a:ext cx="109728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</a:t>
            </a:r>
          </a:p>
          <a:p>
            <a:pPr lvl="1"/>
            <a:r>
              <a:rPr lang="en-US" dirty="0"/>
              <a:t>Second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7B8B258-9459-2D42-9651-694F3C5A0CC9}"/>
              </a:ext>
            </a:extLst>
          </p:cNvPr>
          <p:cNvCxnSpPr/>
          <p:nvPr userDrawn="1"/>
        </p:nvCxnSpPr>
        <p:spPr>
          <a:xfrm>
            <a:off x="-16126" y="6433457"/>
            <a:ext cx="12208126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Footer Placeholder 183">
            <a:extLst>
              <a:ext uri="{FF2B5EF4-FFF2-40B4-BE49-F238E27FC236}">
                <a16:creationId xmlns:a16="http://schemas.microsoft.com/office/drawing/2014/main" id="{6D013A53-15A8-AE47-A38E-646A17809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280" y="180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0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6" name="Slide Number Placeholder 185">
            <a:extLst>
              <a:ext uri="{FF2B5EF4-FFF2-40B4-BE49-F238E27FC236}">
                <a16:creationId xmlns:a16="http://schemas.microsoft.com/office/drawing/2014/main" id="{5BB95E39-F332-D84A-9467-5A5ADB6B9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2E876CA2-84A4-CA4B-B6B6-45A80C02F25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99864" y="6553200"/>
            <a:ext cx="25273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5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5500" b="1" i="0" kern="1200" spc="-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274320" indent="-274320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274320" algn="l"/>
        </a:tabLst>
        <a:defRPr sz="3600" kern="1200" spc="-50" baseline="0">
          <a:solidFill>
            <a:schemeClr val="bg1"/>
          </a:solidFill>
          <a:latin typeface="Arial"/>
          <a:ea typeface="+mn-ea"/>
          <a:cs typeface="+mn-cs"/>
        </a:defRPr>
      </a:lvl1pPr>
      <a:lvl2pPr marL="917575" indent="-455613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969963" algn="l"/>
        </a:tabLst>
        <a:defRPr sz="3400" kern="1200" spc="-50" baseline="0">
          <a:solidFill>
            <a:schemeClr val="bg1"/>
          </a:solidFill>
          <a:latin typeface="Arial"/>
          <a:ea typeface="+mn-ea"/>
          <a:cs typeface="+mn-cs"/>
        </a:defRPr>
      </a:lvl2pPr>
      <a:lvl3pPr marL="1490663" indent="-2873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793750" algn="l"/>
        </a:tabLst>
        <a:defRPr sz="3200" kern="1200" spc="-50" baseline="0">
          <a:solidFill>
            <a:schemeClr val="bg1"/>
          </a:solidFill>
          <a:latin typeface="Arial"/>
          <a:ea typeface="+mn-ea"/>
          <a:cs typeface="+mn-cs"/>
        </a:defRPr>
      </a:lvl3pPr>
      <a:lvl4pPr marL="1828800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793750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4pPr>
      <a:lvl5pPr marL="2116138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»"/>
        <a:tabLst>
          <a:tab pos="793750" algn="l"/>
        </a:tabLst>
        <a:defRPr sz="2400" kern="1200" spc="-50" baseline="0">
          <a:solidFill>
            <a:schemeClr val="bg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ADFC9-EF72-3C4C-94E0-BD6A16B6B268}"/>
              </a:ext>
            </a:extLst>
          </p:cNvPr>
          <p:cNvSpPr/>
          <p:nvPr userDrawn="1"/>
        </p:nvSpPr>
        <p:spPr>
          <a:xfrm>
            <a:off x="-1" y="526273"/>
            <a:ext cx="3984171" cy="59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CAE88BB-9F3D-A544-A2AF-F4EFDA8953CA}"/>
              </a:ext>
            </a:extLst>
          </p:cNvPr>
          <p:cNvSpPr/>
          <p:nvPr userDrawn="1"/>
        </p:nvSpPr>
        <p:spPr>
          <a:xfrm>
            <a:off x="8918113" y="-3141612"/>
            <a:ext cx="4766843" cy="3581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100" y="1219326"/>
            <a:ext cx="3061063" cy="10666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60069EA-8362-9C4F-9F05-53587167DBF8}"/>
              </a:ext>
            </a:extLst>
          </p:cNvPr>
          <p:cNvGrpSpPr/>
          <p:nvPr userDrawn="1"/>
        </p:nvGrpSpPr>
        <p:grpSpPr>
          <a:xfrm>
            <a:off x="-194311" y="6296297"/>
            <a:ext cx="12577633" cy="137160"/>
            <a:chOff x="-194311" y="6163283"/>
            <a:chExt cx="12577633" cy="1371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7EB810-DC27-0346-98E0-8D56C443973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194311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CC67F0-4568-0745-8D8D-D12D1EDD251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43681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72191F-091E-B046-B4BC-836D775532F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69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6C73C4-38A5-B54A-A240-4338EF64FFD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75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9B7994-0D19-FA43-87A3-C56A5421F80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82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5B04EF-D5C9-CC49-99FA-02006324602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588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EC5562-E729-1C45-9096-AD3D7AA840D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094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F6C8DB-7226-9F44-9BF8-D6197296321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00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2B16A2-594A-514B-8DF9-4F227D04488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07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56274-B259-DC46-926F-D73C14754A8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613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874934-0A81-4F4C-A3CF-F5A569C27C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3119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00EC4C-53EA-2E4F-9D95-D3D9A30916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4626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A8EA6B-B19E-7441-B890-FF66B228FAF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6132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78EFC3-A5A6-C44F-A0A3-BB376AA9C66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7638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D1DA20-97ED-174A-8E2F-BD7393B126B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9145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2EDBCC-A9CD-C445-8EBA-E5BAE20740B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0651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DD057F-1CB3-914B-8D05-18554AF6234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2157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D185D7-8A8C-1F48-9E2F-23F68D3F0E3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3663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A7E344-7E46-644C-A502-AADFBCA5AAF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170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066B18-54A2-8540-8101-4CF8273D8DC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6676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01922B-0AEE-9C40-954B-ADF3274B627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8182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46EE84-9F1B-DC48-A89F-F18F67CA74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9689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BDCB33-D5FB-3643-A2B4-2448814741A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195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1BC713-A030-2A43-AF23-DED4171F6BF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2701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A1490C-C2E5-2841-8A92-ADEECE538A4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4208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DEA2AB-1672-504B-9CAB-2E0679F7F1A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5714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21BF8B-1684-424C-AD3B-2566D85EC79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7220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63DE2-40CC-4C40-907B-309DA35FD70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8726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5765A1-F28A-C747-9965-512D52A73E2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233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310CBE-069C-984A-81A1-4E6FE00E6DC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1739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E42D37-B653-1447-A6B1-58CEB1881B9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3245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B5C2618-E0F2-5B4D-AE08-0D8EC4CE703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4752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40D7F0-E062-1B4B-BB62-0AFE650CE4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6258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AC2FA-D535-FE44-B5DA-3C0CD5901FB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7764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6743C2-4781-7549-AABF-EB6C3E41B3B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9271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9598F9-1411-9B4F-B1FC-649B9F4181B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0777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228C96-9A3B-6D43-B9F7-BA96EEA61D4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2283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8D2814-E671-E945-A1FE-9B5C4F81A4E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3789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B59239-95E0-1B4E-AA5B-5206E5A0672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5296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593E71-1C01-2C4A-A6F4-ED16A07C6A6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6802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156AAC4-A038-AB41-879C-F5695AFFDE2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8308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02467F-CAB4-734A-A51A-F569E169D1C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9815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97D800-E4D2-3A41-B342-5F226A243FB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1321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192FF6-1722-E84D-B3B3-F46A0E12933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2827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3E779D9-D6F4-7945-A8E6-19344DA212B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4334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ADF316-BF63-2344-931E-9E2CCEBADA6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5840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581C52-EB83-D742-B104-B88CA08746C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7346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0027C93-4C9E-E549-8A46-D76B876ED4A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8852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6E1984-FD1E-BD45-97F4-5BA9CFDF561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0359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232430B-00A1-DA41-830D-A9BE8ACA96E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1865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4D0F3A-9051-5040-B57D-794E6C11975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3371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484E39-520D-BA45-B37C-111F0A380F6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4878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AF0F99-DEBA-9648-A9A1-4624C33498A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6384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0D0733-3BDD-0A4C-ABD4-58A7D3093E8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7890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5940CB9-DB1F-B24F-A34B-0CB7088CD95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9397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27C8BC-7A5A-0643-A286-D15B22A87E8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0903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E8AEC9-AC40-5D4C-9F72-D20FE53F182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2409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9E45D4-EE74-8347-8452-9BDA06F749D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3915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2C44455-7A55-FE40-BED4-DAB4E1D7D22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928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A3945A-955B-B146-942B-7E713FF8BA5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9941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B7FE8E-0D1C-EC43-A8A0-76C7D3B2F31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2953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25A7E0-8234-7C40-915E-2A5DEE9287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5966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954368-AF44-4145-81C1-FBAAF9BB1EE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8978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1C6F7C-0BE8-974C-AFF3-B7981D9ED98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5422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6ABA29-B780-0C42-9BD4-1F286472108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8434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6E2E304-7CC7-5B46-9B89-2AE539A2ED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1447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7D0ACF1-4137-FC49-9681-FD1683950A0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4460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63C6DC7-4444-6D4C-B562-8023E9DC4D1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7472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04051C9-8541-EB4A-AFFF-36349F64C4A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0485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89861AD-C6EA-F54E-911F-CA9684D6853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991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64BC80-D53F-8A4F-A2D5-EFFFD368A26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3497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95A572-8392-6147-953F-94F1EF7EBE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5004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3C08377-2426-B04C-BF3A-8B886477399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6510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FE5ACA-7BDC-6A42-918F-4B1FF27A4B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016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DF1982-CD3E-AA47-9CC0-655FE337D1C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9523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D856F1E-DB0D-EA48-85A8-570F632E91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1029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FDEA8E-B2D1-194D-B453-9E1D19022C6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2535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B486156-281F-B443-A711-5A6A16CF4F4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4041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A4EE54-1BC1-F945-996A-FB262030BA4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5548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B7E0EB2-7BCB-624E-89C1-FDCF3E4A32E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7054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6C93DC-3FBE-C140-B647-07A32632AA3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8560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82F25AA-4B8D-9B44-9A21-98E8564634C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0067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CF9A21-EE6B-AB4D-9646-C3FDE245595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1573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6CA8B4-E83B-804F-88D6-1B1F7871D6C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079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BC15BF2-C510-8F47-8AB2-85AF107181F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118996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54C18D6-6BEE-A04D-BBDF-B53F0CD2AD6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6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42038E-7CF7-FC40-A7F3-8E94C39CA2F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822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4F7B409-013B-0A47-9084-225AD2B5400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328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D2466E0-95FE-CA41-B4C5-FD36A5CC90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835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BDAC1CB-6A52-EE40-A42B-1DEAAF99634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341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31ECED6-997D-3A41-8DDA-46221167F7F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847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B209CD-28A3-4540-855E-8F59FF10779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354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0A50850-C33D-3549-87D9-CBF85FF507A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60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422A1A2-A1CB-4340-8CF9-022D84178F6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66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519F2F-374A-2B40-B6BA-BE5545A7C9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3873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77769F7-674D-5D46-B4D0-54DF8B76055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5379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B569E7D-6CE9-984F-B647-D942E6B2F82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6885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1CBF110-F991-B541-BDE8-5E0CF507FAF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8391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B4F1F5A-4027-4240-81F7-735BB60E86A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9898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846ADED-8E4B-FA41-ACBD-C1391B7E94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1404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7B54441-B2E5-6647-82CB-3F8054F4735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2910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9F89C3-2413-A041-9FC9-8556C095950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4417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974DC50-3728-704C-BF47-8374A08B7B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923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B7446F-AE36-4B4C-829C-8150639F6EE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7429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0CABFD9-1370-374F-A5CD-EEC55C965B5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8936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D58ECA1-0FCD-DE4E-8F83-CABC15A9498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0442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C3D7E0-BCD8-1247-B475-DDB13789416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948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D4022D-29BA-E545-BD49-E76B42AFB3A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3454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0AD783B-D2C4-BE4B-A01E-6B5515A120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4961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F4D274C-6579-6245-BC3F-001E4C3B98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6467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1EA4368-19CA-F840-A008-34A049B8C2D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7973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406DBF5-B2A1-1B43-9D5E-8E150614CDF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9480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523CAD7-2546-2845-927A-57E2F90B054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986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EF96CCA-6FF3-4D44-A51E-9FC0A91D0CB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2492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0413E79-E666-6A48-B9FD-8CC575B096F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3999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1943336-416D-7F48-A0A6-4B99B01A018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5505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9E817FC-224B-7544-9C77-41FE542C045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7011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C6E667-39A7-AB44-B281-0BF4FCB98FC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8517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4980A9-222E-8D4C-A432-438E7D41B44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0024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C82B96-A69B-3047-B990-7A446FFFF29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1530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906C1A7-6050-7541-980D-05FD89CDE34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3036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1DAD545-CBB5-0B4B-90CD-4F856FE4B98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4543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2B700B3-6999-D743-9151-EA23F208597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6049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358894C-6779-A549-A1A3-4A3489A6E64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7555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C1149E6-3A06-1448-9547-EDD494FC835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9062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9227444-5860-6543-9FB3-5274780374B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0568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6E0646-0638-2D4B-BE95-219B6E96723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2074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FEB040-B799-1548-B3BA-5E5DAEF23FA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3580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08B05BD-1B3E-E54E-A595-E5C0E44B090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5087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98B0AD-FD66-8F48-87F5-F88A2D45E8E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6593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A7B3011-C8EC-7A43-A6EE-C8A99F50E5C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8099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91D6B19-748F-CD40-B54C-4D5B9E605DF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9606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4111957-8A53-8443-B89E-22DCA72CB0F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1112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A770BC7-08B7-1244-A7F3-B7959E38D1A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2618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0BA082D-37BE-0544-885C-8CC972E687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4125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E02D1F-CE1F-A949-BB9F-39FF5F5CFF6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5631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E54FC-3169-1246-A2EE-35F0A943BB3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7137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8BEFF51-0035-3F42-99C0-94F0A445B1B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8643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893861-C059-2645-9ACB-21ED1DE4EBD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0150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5A1C4F3-E6F9-1A4B-BFFC-975BBB79CB8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1656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C01242E-8DBB-5E4D-9CB2-FA0E6555B90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3162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E027732-D07E-9C49-A589-C334B2FE971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4669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987618F-FDA5-D44E-9E52-3CE08BF02AF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7681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411AE67-FD6C-FF48-B407-C63D7FA31EA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0694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2AAEF4-3FCE-A346-BCD4-D074C37B5DB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3706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2484FA-2658-2141-913B-3BCE1727EF0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6719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B28D852-3AC1-4B4E-B055-5730D4410B7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9732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1833-969E-1947-96F1-266C449CE44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175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787F3-7168-4C44-AB6C-F6C2732E794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9188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693D80-E810-0647-ACB4-20209FE8EEC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2200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F746566-9AC9-4546-A28D-1D5415EF1DB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5213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31D2E13-5A1B-D246-97B9-69DD3AD8FDE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8225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00F78E-D346-184E-BEF7-9A243BBEA3A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238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AA6967-583B-C14A-A3BD-C8E6C35DD51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2744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E4ADF4E-5FA5-C243-8C6B-80FAFC7422F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4251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666428D-4EAF-2449-B020-6479185463E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5757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E88A8DF-440D-F843-BDF3-09F54237112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7263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F21735C-AA7F-1849-ADA0-3B914499816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769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B2F3206-3F4D-FC46-AF28-933B452F1E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0276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FE8F496-C465-A347-A46B-24FABA80DD4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1782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6E17AEA-01B4-E44D-BCC6-82985AB7436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3288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31E3BA6-E58C-FB48-83BF-7E096922F13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4795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5383660-875D-B341-98E1-1F45EF92F83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6301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2EEA16F-4F47-074E-B3F6-EC88B791271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7807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A17A4D8-75A6-424B-8845-76D56F4E6F7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9314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1D9AE3-DBF2-7444-9FF4-88A8B3921D0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0820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B46B090-17ED-D64C-8A33-E92C5097DFA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2326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F600F7F-07EB-C440-B5FC-1E8AE560651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83322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88F39D2A-DA00-7B46-8CFC-20962B709D2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05100" y="2455718"/>
            <a:ext cx="3061063" cy="339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7B8B258-9459-2D42-9651-694F3C5A0CC9}"/>
              </a:ext>
            </a:extLst>
          </p:cNvPr>
          <p:cNvCxnSpPr/>
          <p:nvPr userDrawn="1"/>
        </p:nvCxnSpPr>
        <p:spPr>
          <a:xfrm>
            <a:off x="-16126" y="6433457"/>
            <a:ext cx="12208126" cy="0"/>
          </a:xfrm>
          <a:prstGeom prst="line">
            <a:avLst/>
          </a:prstGeom>
          <a:ln>
            <a:solidFill>
              <a:srgbClr val="7979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Footer Placeholder 183">
            <a:extLst>
              <a:ext uri="{FF2B5EF4-FFF2-40B4-BE49-F238E27FC236}">
                <a16:creationId xmlns:a16="http://schemas.microsoft.com/office/drawing/2014/main" id="{6D013A53-15A8-AE47-A38E-646A17809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280" y="108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0" baseline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6" name="Slide Number Placeholder 185">
            <a:extLst>
              <a:ext uri="{FF2B5EF4-FFF2-40B4-BE49-F238E27FC236}">
                <a16:creationId xmlns:a16="http://schemas.microsoft.com/office/drawing/2014/main" id="{5BB95E39-F332-D84A-9467-5A5ADB6B9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2E876CA2-84A4-CA4B-B6B6-45A80C02F2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9864" y="6553200"/>
            <a:ext cx="2527300" cy="152400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9B9ECCA-1598-A248-873A-639362B39F50}"/>
              </a:ext>
            </a:extLst>
          </p:cNvPr>
          <p:cNvCxnSpPr/>
          <p:nvPr userDrawn="1"/>
        </p:nvCxnSpPr>
        <p:spPr>
          <a:xfrm>
            <a:off x="-16126" y="526274"/>
            <a:ext cx="12208126" cy="0"/>
          </a:xfrm>
          <a:prstGeom prst="line">
            <a:avLst/>
          </a:prstGeom>
          <a:ln>
            <a:solidFill>
              <a:srgbClr val="7979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2" r:id="rId3"/>
    <p:sldLayoutId id="2147483714" r:id="rId4"/>
  </p:sldLayoutIdLst>
  <p:hf sldNum="0" hdr="0" dt="0"/>
  <p:txStyles>
    <p:titleStyle>
      <a:lvl1pPr algn="l" defTabSz="609585" rtl="0" eaLnBrk="1" latinLnBrk="0" hangingPunct="1">
        <a:lnSpc>
          <a:spcPct val="70000"/>
        </a:lnSpc>
        <a:spcBef>
          <a:spcPct val="0"/>
        </a:spcBef>
        <a:buNone/>
        <a:defRPr sz="3200" b="1" i="0" kern="1200" cap="all" spc="-200" baseline="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None/>
        <a:tabLst>
          <a:tab pos="274320" algn="l"/>
        </a:tabLst>
        <a:defRPr sz="2800" kern="1200" spc="-50" baseline="0">
          <a:solidFill>
            <a:schemeClr val="tx1"/>
          </a:solidFill>
          <a:latin typeface="Arial"/>
          <a:ea typeface="+mn-ea"/>
          <a:cs typeface="+mn-cs"/>
        </a:defRPr>
      </a:lvl1pPr>
      <a:lvl2pPr marL="917575" indent="-455613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969963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2pPr>
      <a:lvl3pPr marL="1490663" indent="-2873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793750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3pPr>
      <a:lvl4pPr marL="1828800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793750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4pPr>
      <a:lvl5pPr marL="2116138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»"/>
        <a:tabLst>
          <a:tab pos="793750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39B7-911A-9B46-960D-8FD4CEF7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3880"/>
            <a:ext cx="4917440" cy="1112520"/>
          </a:xfrm>
        </p:spPr>
        <p:txBody>
          <a:bodyPr/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64BF3-A5AC-C34F-B5DE-12DFE325CA7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UNIVERSITY MARKETPLACE</a:t>
            </a:r>
          </a:p>
        </p:txBody>
      </p:sp>
    </p:spTree>
    <p:extLst>
      <p:ext uri="{BB962C8B-B14F-4D97-AF65-F5344CB8AC3E}">
        <p14:creationId xmlns:p14="http://schemas.microsoft.com/office/powerpoint/2010/main" val="23402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E34A6-776A-FB4B-AEBF-416F082A8A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194500"/>
            <a:ext cx="4114800" cy="365125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461A6B-5578-F14D-32B6-94D624A001FB}"/>
              </a:ext>
            </a:extLst>
          </p:cNvPr>
          <p:cNvSpPr txBox="1">
            <a:spLocks/>
          </p:cNvSpPr>
          <p:nvPr/>
        </p:nvSpPr>
        <p:spPr>
          <a:xfrm>
            <a:off x="808703" y="914400"/>
            <a:ext cx="10515600" cy="656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09585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b="1" i="0" kern="1200" cap="all" spc="-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575DC-248F-DCF9-53A7-5DFEDDA1CFC5}"/>
              </a:ext>
            </a:extLst>
          </p:cNvPr>
          <p:cNvSpPr txBox="1"/>
          <p:nvPr/>
        </p:nvSpPr>
        <p:spPr>
          <a:xfrm>
            <a:off x="304800" y="914400"/>
            <a:ext cx="47345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19744C-F2B7-D60A-EA3D-E9BBA6CF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80" y="1851216"/>
            <a:ext cx="5892988" cy="44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8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E34A6-776A-FB4B-AEBF-416F082A8A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194500"/>
            <a:ext cx="4114800" cy="365125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461A6B-5578-F14D-32B6-94D624A001FB}"/>
              </a:ext>
            </a:extLst>
          </p:cNvPr>
          <p:cNvSpPr txBox="1">
            <a:spLocks/>
          </p:cNvSpPr>
          <p:nvPr/>
        </p:nvSpPr>
        <p:spPr>
          <a:xfrm>
            <a:off x="808703" y="914400"/>
            <a:ext cx="10515600" cy="656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09585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b="1" i="0" kern="1200" cap="all" spc="-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575DC-248F-DCF9-53A7-5DFEDDA1CFC5}"/>
              </a:ext>
            </a:extLst>
          </p:cNvPr>
          <p:cNvSpPr txBox="1"/>
          <p:nvPr/>
        </p:nvSpPr>
        <p:spPr>
          <a:xfrm>
            <a:off x="182245" y="668178"/>
            <a:ext cx="32207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015ED3-9244-5203-4630-68BC8490D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64" y="668178"/>
            <a:ext cx="6177915" cy="56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616-4C3C-CD91-EE49-2D9CF41D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91451"/>
            <a:ext cx="9987280" cy="83734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B1631-F810-B34C-BF80-6AEE9FCADD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9B41D-1FD2-BE98-333B-B36B8AECF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14" y="1729659"/>
            <a:ext cx="3604572" cy="22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54172-9130-4BD9-1698-3FB101609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680" y="4085550"/>
            <a:ext cx="6439458" cy="188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BEEB8E-31F2-A4B4-B30E-687F7F724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26" y="1729658"/>
            <a:ext cx="3833192" cy="229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9ED53-C7E4-E346-A1E4-59D9DC999C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205914"/>
            <a:ext cx="4114800" cy="365125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D60C20-B6B8-B3A8-E010-85AA11087C89}"/>
              </a:ext>
            </a:extLst>
          </p:cNvPr>
          <p:cNvSpPr txBox="1">
            <a:spLocks/>
          </p:cNvSpPr>
          <p:nvPr/>
        </p:nvSpPr>
        <p:spPr>
          <a:xfrm>
            <a:off x="838200" y="914400"/>
            <a:ext cx="10515600" cy="656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09585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b="1" i="0" kern="1200" cap="all" spc="-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3B266-0893-12E0-A827-557D7B07BABA}"/>
              </a:ext>
            </a:extLst>
          </p:cNvPr>
          <p:cNvSpPr txBox="1"/>
          <p:nvPr/>
        </p:nvSpPr>
        <p:spPr>
          <a:xfrm>
            <a:off x="501650" y="1892300"/>
            <a:ext cx="114998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 architecture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Client: Students and staff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 User/product management, notifications, chats.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client and server: HTTP requests, real-time updates using WebSockets.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MongoDB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Security: Data encryption,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1241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9ED53-C7E4-E346-A1E4-59D9DC999C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205914"/>
            <a:ext cx="4114800" cy="365125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3B266-0893-12E0-A827-557D7B07BABA}"/>
              </a:ext>
            </a:extLst>
          </p:cNvPr>
          <p:cNvSpPr txBox="1"/>
          <p:nvPr/>
        </p:nvSpPr>
        <p:spPr>
          <a:xfrm>
            <a:off x="207010" y="774700"/>
            <a:ext cx="114998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– server architecture</a:t>
            </a:r>
          </a:p>
        </p:txBody>
      </p:sp>
      <p:pic>
        <p:nvPicPr>
          <p:cNvPr id="4" name="Picture 3" descr="arch sys">
            <a:extLst>
              <a:ext uri="{FF2B5EF4-FFF2-40B4-BE49-F238E27FC236}">
                <a16:creationId xmlns:a16="http://schemas.microsoft.com/office/drawing/2014/main" id="{E5259A37-D6A5-52DF-DE34-33940CF1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605280"/>
            <a:ext cx="10820400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9ED53-C7E4-E346-A1E4-59D9DC999C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205914"/>
            <a:ext cx="4114800" cy="365125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3B266-0893-12E0-A827-557D7B07BABA}"/>
              </a:ext>
            </a:extLst>
          </p:cNvPr>
          <p:cNvSpPr txBox="1"/>
          <p:nvPr/>
        </p:nvSpPr>
        <p:spPr>
          <a:xfrm>
            <a:off x="501650" y="1475740"/>
            <a:ext cx="114998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architecture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events: Listing, making an offer, messaging.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producers: User posts a new listing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consumers: Perform actions based on events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broker: Central hub for managing, routing events.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processing: Allows components to operate independently.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Microservices: Both event producers and consumers.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Synchronization: Maintain data consistency.</a:t>
            </a:r>
          </a:p>
        </p:txBody>
      </p:sp>
    </p:spTree>
    <p:extLst>
      <p:ext uri="{BB962C8B-B14F-4D97-AF65-F5344CB8AC3E}">
        <p14:creationId xmlns:p14="http://schemas.microsoft.com/office/powerpoint/2010/main" val="31480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A5806C-A2F2-5FD4-35EB-B9703A0D75FA}"/>
              </a:ext>
            </a:extLst>
          </p:cNvPr>
          <p:cNvSpPr txBox="1"/>
          <p:nvPr/>
        </p:nvSpPr>
        <p:spPr>
          <a:xfrm>
            <a:off x="2113280" y="2539754"/>
            <a:ext cx="83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4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7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13C0-726A-E44D-BFFF-A0B4BE14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35" y="508820"/>
            <a:ext cx="10515600" cy="641555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5806C-A2F2-5FD4-35EB-B9703A0D75FA}"/>
              </a:ext>
            </a:extLst>
          </p:cNvPr>
          <p:cNvSpPr txBox="1"/>
          <p:nvPr/>
        </p:nvSpPr>
        <p:spPr>
          <a:xfrm>
            <a:off x="1017638" y="1493274"/>
            <a:ext cx="10810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2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149B6-38B3-F849-81EE-EB60D0DD3B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donhub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16DA3-A987-BBF5-F8CC-FC0C6A80D4E9}"/>
              </a:ext>
            </a:extLst>
          </p:cNvPr>
          <p:cNvSpPr txBox="1">
            <a:spLocks/>
          </p:cNvSpPr>
          <p:nvPr/>
        </p:nvSpPr>
        <p:spPr>
          <a:xfrm>
            <a:off x="151280" y="180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0" kern="1200" cap="all" spc="0" baseline="0">
                <a:solidFill>
                  <a:schemeClr val="bg1"/>
                </a:solidFill>
                <a:latin typeface="Arial Black" panose="020B0604020202020204" pitchFamily="34" charset="0"/>
                <a:ea typeface="ヒラギノ角ゴ Pro W3"/>
                <a:cs typeface="Arial Black" panose="020B060402020202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3047924" algn="l" defTabSz="121917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3657509" algn="l" defTabSz="121917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4267093" algn="l" defTabSz="121917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4876678" algn="l" defTabSz="121917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r>
              <a:rPr lang="en-US" dirty="0"/>
              <a:t>donHub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17478E-CF31-6D0A-8BD1-2D53C4D6B0E9}"/>
              </a:ext>
            </a:extLst>
          </p:cNvPr>
          <p:cNvSpPr txBox="1">
            <a:spLocks/>
          </p:cNvSpPr>
          <p:nvPr/>
        </p:nvSpPr>
        <p:spPr>
          <a:xfrm>
            <a:off x="808703" y="914400"/>
            <a:ext cx="10515600" cy="656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09585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b="1" i="0" kern="1200" cap="all" spc="-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4A54C-A9DB-C642-85FE-8C24E4FF0853}"/>
              </a:ext>
            </a:extLst>
          </p:cNvPr>
          <p:cNvSpPr txBox="1"/>
          <p:nvPr/>
        </p:nvSpPr>
        <p:spPr>
          <a:xfrm>
            <a:off x="513735" y="2358058"/>
            <a:ext cx="10252587" cy="463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DonHub serves as a tailored university digital marketplace, streamlining transactions for textbooks, electronics, and essentials.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fostering connections within the community, it promotes affordability, sustainability, and secure local trade, enhancing the overall university experience.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8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E34A6-776A-FB4B-AEBF-416F082A8A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donHub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461A6B-5578-F14D-32B6-94D624A001FB}"/>
              </a:ext>
            </a:extLst>
          </p:cNvPr>
          <p:cNvSpPr txBox="1">
            <a:spLocks/>
          </p:cNvSpPr>
          <p:nvPr/>
        </p:nvSpPr>
        <p:spPr>
          <a:xfrm>
            <a:off x="808703" y="914400"/>
            <a:ext cx="10515600" cy="656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09585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b="1" i="0" kern="1200" cap="all" spc="-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DONHUB?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1A5EF-743B-019D-3841-98B16064916F}"/>
              </a:ext>
            </a:extLst>
          </p:cNvPr>
          <p:cNvSpPr txBox="1"/>
          <p:nvPr/>
        </p:nvSpPr>
        <p:spPr>
          <a:xfrm>
            <a:off x="528484" y="2210574"/>
            <a:ext cx="1025258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 University Marketplace: Tailored for our university’s unique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buying and selling – all in one 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Design: Intuitive, easy-to-use, and made for everyone.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&amp; Secure: Advanced encryption and authentication for peace of mind.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Advocate: Promoting reuse and reducing waste on campus.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Building: Connect, collaborate, and strengthen university 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Cost-Efficient Solutions: Save money and get what you need.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Localized Experience: No hassles. Buy and sell within the university.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Integration: Share, trade, or sell academic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8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E34A6-776A-FB4B-AEBF-416F082A8A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donHub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461A6B-5578-F14D-32B6-94D624A001FB}"/>
              </a:ext>
            </a:extLst>
          </p:cNvPr>
          <p:cNvSpPr txBox="1">
            <a:spLocks/>
          </p:cNvSpPr>
          <p:nvPr/>
        </p:nvSpPr>
        <p:spPr>
          <a:xfrm>
            <a:off x="808703" y="545555"/>
            <a:ext cx="10515600" cy="656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09585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b="1" i="0" kern="1200" cap="all" spc="-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DonHub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1A5EF-743B-019D-3841-98B16064916F}"/>
              </a:ext>
            </a:extLst>
          </p:cNvPr>
          <p:cNvSpPr txBox="1"/>
          <p:nvPr/>
        </p:nvSpPr>
        <p:spPr>
          <a:xfrm>
            <a:off x="528484" y="2210574"/>
            <a:ext cx="10252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C023D6-1889-9D5D-8F5D-39E07E884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1822"/>
              </p:ext>
            </p:extLst>
          </p:nvPr>
        </p:nvGraphicFramePr>
        <p:xfrm>
          <a:off x="2002503" y="1303196"/>
          <a:ext cx="8128000" cy="487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674496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39091171"/>
                    </a:ext>
                  </a:extLst>
                </a:gridCol>
              </a:tblGrid>
              <a:tr h="776224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Waste Generation Statistics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of using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DonHub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10379"/>
                  </a:ext>
                </a:extLst>
              </a:tr>
              <a:tr h="77622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Textbooks: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$1,200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spent annually on new textbooks by U.S. students. - Contributes to paper waste.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Reusing textbooks, reduces waste and saves money.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9922"/>
                  </a:ext>
                </a:extLst>
              </a:tr>
              <a:tr h="77622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Electronics: -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53.6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million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metric tons of e-waste generated globally in 2019.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List and buy used electronics, extend device life, and reduce e-waste.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340"/>
                  </a:ext>
                </a:extLst>
              </a:tr>
              <a:tr h="77622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Clothing: - Millions of tons of clothing discarded yearly. -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£140 million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worth of clothing discarded by UK consumers annually.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Promote sustainable fashion by buying and selling used clothing.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80021"/>
                  </a:ext>
                </a:extLst>
              </a:tr>
              <a:tr h="77622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Furniture &amp; Items: -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 million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tons of furniture waste in 2018.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List items for sale, minimize waste, and save money for all.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71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50E247E-A52B-8AC0-63D9-07370D6697B5}"/>
              </a:ext>
            </a:extLst>
          </p:cNvPr>
          <p:cNvSpPr txBox="1">
            <a:spLocks/>
          </p:cNvSpPr>
          <p:nvPr/>
        </p:nvSpPr>
        <p:spPr>
          <a:xfrm>
            <a:off x="808703" y="914400"/>
            <a:ext cx="10515600" cy="656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09585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b="1" i="0" kern="1200" cap="all" spc="-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F0F13-424F-7E44-A3F8-FBB363A44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408"/>
            <a:ext cx="4121253" cy="3657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211C71-E790-2832-B2FE-547E27E8731A}"/>
              </a:ext>
            </a:extLst>
          </p:cNvPr>
          <p:cNvSpPr txBox="1"/>
          <p:nvPr/>
        </p:nvSpPr>
        <p:spPr>
          <a:xfrm>
            <a:off x="1479550" y="1758950"/>
            <a:ext cx="95123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functionalities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removal by admin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be able to get notifications on price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search using keywords.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availability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be able update the status of the item whether it is available or sold.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be able fetch products based on predefined categories.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be able to sort items on price, date and condition.</a:t>
            </a:r>
          </a:p>
          <a:p>
            <a:pPr lvl="1"/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3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9ED53-C7E4-E346-A1E4-59D9DC999C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210408"/>
            <a:ext cx="4114800" cy="365125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D60C20-B6B8-B3A8-E010-85AA11087C89}"/>
              </a:ext>
            </a:extLst>
          </p:cNvPr>
          <p:cNvSpPr txBox="1">
            <a:spLocks/>
          </p:cNvSpPr>
          <p:nvPr/>
        </p:nvSpPr>
        <p:spPr>
          <a:xfrm>
            <a:off x="808703" y="914400"/>
            <a:ext cx="10515600" cy="656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09585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b="1" i="0" kern="1200" cap="all" spc="-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C03CE-2B5F-4D29-F7CD-AFD98576D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54" y="1909570"/>
            <a:ext cx="8608298" cy="39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6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9ED53-C7E4-E346-A1E4-59D9DC999C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210408"/>
            <a:ext cx="4114800" cy="365125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D60C20-B6B8-B3A8-E010-85AA11087C89}"/>
              </a:ext>
            </a:extLst>
          </p:cNvPr>
          <p:cNvSpPr txBox="1">
            <a:spLocks/>
          </p:cNvSpPr>
          <p:nvPr/>
        </p:nvSpPr>
        <p:spPr>
          <a:xfrm>
            <a:off x="808703" y="914400"/>
            <a:ext cx="10515600" cy="656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09585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b="1" i="0" kern="1200" cap="all" spc="-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Nice to haves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7529C-5CCC-83CE-4847-26254E2742BB}"/>
              </a:ext>
            </a:extLst>
          </p:cNvPr>
          <p:cNvSpPr txBox="1"/>
          <p:nvPr/>
        </p:nvSpPr>
        <p:spPr>
          <a:xfrm>
            <a:off x="1544320" y="2103120"/>
            <a:ext cx="7894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Messenger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Facilitates communication between sellers and buyers, making it easy to negotiate price.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Facilitates online transactions ensuring security and reliability of electronic payments.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9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E34A6-776A-FB4B-AEBF-416F082A8A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194500"/>
            <a:ext cx="4114800" cy="365125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461A6B-5578-F14D-32B6-94D624A001FB}"/>
              </a:ext>
            </a:extLst>
          </p:cNvPr>
          <p:cNvSpPr txBox="1">
            <a:spLocks/>
          </p:cNvSpPr>
          <p:nvPr/>
        </p:nvSpPr>
        <p:spPr>
          <a:xfrm>
            <a:off x="808703" y="914400"/>
            <a:ext cx="10515600" cy="656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09585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b="1" i="0" kern="1200" cap="all" spc="-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575DC-248F-DCF9-53A7-5DFEDDA1CFC5}"/>
              </a:ext>
            </a:extLst>
          </p:cNvPr>
          <p:cNvSpPr txBox="1"/>
          <p:nvPr/>
        </p:nvSpPr>
        <p:spPr>
          <a:xfrm>
            <a:off x="2834640" y="559625"/>
            <a:ext cx="6827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1F2E61-0AB3-90E4-CC3B-3A5CC82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2177572"/>
            <a:ext cx="9210526" cy="39675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D5349E-C7DA-D5BE-1063-B9BAF5FF1BC9}"/>
              </a:ext>
            </a:extLst>
          </p:cNvPr>
          <p:cNvSpPr txBox="1"/>
          <p:nvPr/>
        </p:nvSpPr>
        <p:spPr>
          <a:xfrm>
            <a:off x="-705137" y="1326863"/>
            <a:ext cx="68275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921941821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Basic Black and Gold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Basic Dark background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6-9 Thirds Pictures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6502</TotalTime>
  <Words>554</Words>
  <Application>Microsoft Office PowerPoint</Application>
  <PresentationFormat>Widescreen</PresentationFormat>
  <Paragraphs>93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16-9 Cover</vt:lpstr>
      <vt:lpstr>16-9 Basic Black and Gold</vt:lpstr>
      <vt:lpstr>16-9 Basic Dark background</vt:lpstr>
      <vt:lpstr>16-9 Thirds Pictures</vt:lpstr>
      <vt:lpstr>DonHub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Data</vt:lpstr>
      <vt:lpstr>PowerPoint Presentation</vt:lpstr>
      <vt:lpstr>PowerPoint Presentation</vt:lpstr>
      <vt:lpstr>PowerPoint Presentation</vt:lpstr>
      <vt:lpstr>PowerPoint Presentation</vt:lpstr>
    </vt:vector>
  </TitlesOfParts>
  <Manager/>
  <Company>Purdue University Fort Wayne</Company>
  <LinksUpToDate>false</LinksUpToDate>
  <SharedDoc>false</SharedDoc>
  <HyperlinkBase>pfw.edu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Jamee Urrea</dc:creator>
  <cp:keywords/>
  <dc:description/>
  <cp:lastModifiedBy>Dasari Sanjeevi, Joy Rexline - 01</cp:lastModifiedBy>
  <cp:revision>485</cp:revision>
  <cp:lastPrinted>2011-01-24T02:49:42Z</cp:lastPrinted>
  <dcterms:created xsi:type="dcterms:W3CDTF">2011-06-30T15:04:08Z</dcterms:created>
  <dcterms:modified xsi:type="dcterms:W3CDTF">2023-10-12T19:54:49Z</dcterms:modified>
  <cp:category/>
</cp:coreProperties>
</file>