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Quantum Computers in Breaking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Seminar Presentation</a:t>
            </a:r>
          </a:p>
          <a:p>
            <a:r>
              <a:t>Presented by: Your Name</a:t>
            </a:r>
          </a:p>
          <a:p>
            <a:r>
              <a:t>Guide: Faculty Name</a:t>
            </a:r>
          </a:p>
          <a:p>
            <a:r>
              <a:t>Department of Computer Science &amp;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Need for Quantum-Resistant Algorithms.</a:t>
            </a:r>
          </a:p>
          <a:p>
            <a:r>
              <a:t>🔹 NSA, NIST working on PQC.</a:t>
            </a:r>
          </a:p>
          <a:p>
            <a:r>
              <a:t>🔹 Adoption of Quantum Cryptography (QKD).</a:t>
            </a:r>
          </a:p>
          <a:p>
            <a:r>
              <a:t>🔹 Industries must prepare for post-quantum transition.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Quantum computers pose a real threat to RSA encryption.</a:t>
            </a:r>
          </a:p>
          <a:p>
            <a:r>
              <a:t>📌 Shor’s Algorithm can break RSA in polynomial time.</a:t>
            </a:r>
          </a:p>
          <a:p>
            <a:r>
              <a:t>📌 Future cryptography relies on quantum-safe algorithms.</a:t>
            </a:r>
          </a:p>
          <a:p>
            <a:r>
              <a:t>📌 Organizations must adopt post-quantum security measures.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Peter Shor, 'Polynomial-Time Algorithms for Prime Factorization,' SIAM Journal on Computing, 1997.</a:t>
            </a:r>
          </a:p>
          <a:p>
            <a:r>
              <a:t>2. Michael A. Nielsen, Isaac L. Chuang, 'Quantum Computation and Quantum Information,' Cambridge University Press.</a:t>
            </a:r>
          </a:p>
          <a:p>
            <a:r>
              <a:t>3. NIST Post-Quantum Cryptography Standardization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 / Contents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Abstract / Aim</a:t>
            </a:r>
          </a:p>
          <a:p>
            <a:r>
              <a:t>2. Introduction</a:t>
            </a:r>
          </a:p>
          <a:p>
            <a:r>
              <a:t>3. Background on RSA Encryption</a:t>
            </a:r>
          </a:p>
          <a:p>
            <a:r>
              <a:t>4. What is a Quantum Computer?</a:t>
            </a:r>
          </a:p>
          <a:p>
            <a:r>
              <a:t>5. Shor’s Algorithm – Breaking RSA</a:t>
            </a:r>
          </a:p>
          <a:p>
            <a:r>
              <a:t>6. Quantum vs Classical Computing</a:t>
            </a:r>
          </a:p>
          <a:p>
            <a:r>
              <a:t>7. Impact on Cryptography</a:t>
            </a:r>
          </a:p>
          <a:p>
            <a:r>
              <a:t>8. Future of Cybersecurity</a:t>
            </a:r>
          </a:p>
          <a:p>
            <a:r>
              <a:t>9. Conclusion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computing leverages superposition and entanglement to solve problems exponentially faster than classical computers.</a:t>
            </a:r>
          </a:p>
          <a:p/>
          <a:p>
            <a:r>
              <a:t>Aim:</a:t>
            </a:r>
          </a:p>
          <a:p>
            <a:r>
              <a:t>✔ Explain how quantum computers break RSA encryption.</a:t>
            </a:r>
          </a:p>
          <a:p>
            <a:r>
              <a:t>✔ Highlight advantages over classical computing.</a:t>
            </a:r>
          </a:p>
          <a:p>
            <a:r>
              <a:t>✔ Discuss the future of cryptography.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RSA encryption relies on the difficulty of factoring large prime numbers.</a:t>
            </a:r>
          </a:p>
          <a:p>
            <a:r>
              <a:t>🔹 Quantum computers, using Shor’s Algorithm, can efficiently break RSA.</a:t>
            </a:r>
          </a:p>
          <a:p>
            <a:r>
              <a:t>🔹 This seminar explores quantum computing's threat to RSA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on 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Key Aspects:</a:t>
            </a:r>
          </a:p>
          <a:p>
            <a:r>
              <a:t>✔ Public-Key Cryptosystem (Asymmetric Encryption)</a:t>
            </a:r>
          </a:p>
          <a:p>
            <a:r>
              <a:t>✔ Security relies on prime factorization difficulty.</a:t>
            </a:r>
          </a:p>
          <a:p>
            <a:r>
              <a:t>✔ Encryption &amp; decryption involve modular exponentiation.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Quantum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Operates using qubits instead of bits.</a:t>
            </a:r>
          </a:p>
          <a:p>
            <a:r>
              <a:t>🔹 Superposition: Qubits can be 0 &amp; 1 simultaneously.</a:t>
            </a:r>
          </a:p>
          <a:p>
            <a:r>
              <a:t>🔹 Entanglement: Qubits are correlated, enabling parallel computation.</a:t>
            </a:r>
          </a:p>
          <a:p>
            <a:r>
              <a:t>🔹 Quantum Gates: Perform massively parallel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Shor’s Algorithm – Breaking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Shor’s Algorithm:</a:t>
            </a:r>
          </a:p>
          <a:p>
            <a:r>
              <a:t>✔ Developed by Peter Shor (1994).</a:t>
            </a:r>
          </a:p>
          <a:p>
            <a:r>
              <a:t>✔ Efficiently factors large numbers using quantum computation.</a:t>
            </a:r>
          </a:p>
          <a:p>
            <a:r>
              <a:t>✔ Runs in polynomial time (O((log N)^3)).</a:t>
            </a:r>
          </a:p>
          <a:p/>
          <a:p>
            <a:r>
              <a:t>📌 Impact:</a:t>
            </a:r>
          </a:p>
          <a:p>
            <a:r>
              <a:t>✔ RSA encryption becomes vulnerable.</a:t>
            </a:r>
          </a:p>
          <a:p>
            <a:r>
              <a:t>✔ Factoring time reduced from exponential to polynomial.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vs Classical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| Classical Computers | Quantum Computers |</a:t>
            </a:r>
          </a:p>
          <a:p>
            <a:r>
              <a:t>|---------|----------------|----------------|</a:t>
            </a:r>
          </a:p>
          <a:p>
            <a:r>
              <a:t>| Data Unit | Bits (0 or 1) | Qubits (0 &amp; 1) |</a:t>
            </a:r>
          </a:p>
          <a:p>
            <a:r>
              <a:t>| Computation Type | Sequential | Parallel |</a:t>
            </a:r>
          </a:p>
          <a:p>
            <a:r>
              <a:t>| Factorization | Exponential Time | Polynomial Time |</a:t>
            </a:r>
          </a:p>
          <a:p>
            <a:r>
              <a:t>| Security | Secure (RSA) | Vulnerable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Quantum Threats:</a:t>
            </a:r>
          </a:p>
          <a:p>
            <a:r>
              <a:t>✔ RSA &amp; ECC encryption become obsolete.</a:t>
            </a:r>
          </a:p>
          <a:p>
            <a:r>
              <a:t>✔ Digital signatures can be forged.</a:t>
            </a:r>
          </a:p>
          <a:p>
            <a:r>
              <a:t>✔ Blockchain security is at risk.</a:t>
            </a:r>
          </a:p>
          <a:p/>
          <a:p>
            <a:r>
              <a:t>🔐 Post-Quantum Cryptography (PQC):</a:t>
            </a:r>
          </a:p>
          <a:p>
            <a:r>
              <a:t>✔ Lattice-based cryptography</a:t>
            </a:r>
          </a:p>
          <a:p>
            <a:r>
              <a:t>✔ Hash-based cryptography</a:t>
            </a:r>
          </a:p>
          <a:p>
            <a:r>
              <a:t>✔ Multivariate Polynomial Cryptography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