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5" d="100"/>
          <a:sy n="85" d="100"/>
        </p:scale>
        <p:origin x="180" y="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6/5/2021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6/5/2021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6/5/2021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6/5/2021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Henry Jacob</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67</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Rani</cp:lastModifiedBy>
  <cp:revision>5</cp:revision>
  <dcterms:created xsi:type="dcterms:W3CDTF">2020-01-05T08:05:09Z</dcterms:created>
  <dcterms:modified xsi:type="dcterms:W3CDTF">2021-06-06T01:56:43Z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