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ชื่อโปรเจค</a:t>
            </a:r>
            <a:r>
              <a:rPr lang="th-TH" dirty="0" smtClean="0"/>
              <a:t>/</a:t>
            </a:r>
            <a:r>
              <a:rPr lang="th-TH" dirty="0" smtClean="0"/>
              <a:t>รายการเพลงโปรด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รหัส</a:t>
            </a:r>
            <a:r>
              <a:rPr lang="th-TH" dirty="0" smtClean="0"/>
              <a:t>นิสิต 65312238 ชื่อ ธิติมา สกุล หมวกขุนทด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425366"/>
              </p:ext>
            </p:extLst>
          </p:nvPr>
        </p:nvGraphicFramePr>
        <p:xfrm>
          <a:off x="789709" y="269846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xmlns="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xmlns="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ชื่อเพลง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Piano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ศิลปิน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อัลบั้ม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Oh My</a:t>
                      </a:r>
                      <a:r>
                        <a:rPr lang="en-US" baseline="0" dirty="0" smtClean="0"/>
                        <a:t> Way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smtClean="0"/>
                        <a:t>ประเภทเพลง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Computer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 </a:t>
            </a:r>
            <a:r>
              <a:rPr lang="en-US" dirty="0" smtClean="0"/>
              <a:t>1</a:t>
            </a:r>
            <a:r>
              <a:rPr lang="th-TH" dirty="0" smtClean="0"/>
              <a:t> </a:t>
            </a:r>
            <a:r>
              <a:rPr lang="en-US" dirty="0" smtClean="0"/>
              <a:t>login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</a:t>
            </a:r>
            <a:r>
              <a:rPr lang="en-US" dirty="0" smtClean="0"/>
              <a:t>2 history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</a:t>
            </a:r>
            <a:r>
              <a:rPr lang="en-US" smtClean="0"/>
              <a:t>3 discover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Cordia New</vt:lpstr>
      <vt:lpstr>Office Theme</vt:lpstr>
      <vt:lpstr>ชื่อโปรเจค/รายการเพลงโปรด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Microsoft account</cp:lastModifiedBy>
  <cp:revision>2</cp:revision>
  <dcterms:created xsi:type="dcterms:W3CDTF">2024-10-08T09:35:04Z</dcterms:created>
  <dcterms:modified xsi:type="dcterms:W3CDTF">2024-10-14T04:28:53Z</dcterms:modified>
</cp:coreProperties>
</file>