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EF78B9-9275-467A-A3E3-29D9788CD9A8}">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7E88B-205C-4F5A-A90E-456F8C7FC9F4}" type="datetimeFigureOut">
              <a:rPr lang="vi-VN" smtClean="0"/>
              <a:t>19/04/2023</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78ECF4-1AD5-497D-84DC-F12944DFEB4E}" type="slidenum">
              <a:rPr lang="vi-VN" smtClean="0"/>
              <a:t>‹#›</a:t>
            </a:fld>
            <a:endParaRPr lang="vi-VN"/>
          </a:p>
        </p:txBody>
      </p:sp>
    </p:spTree>
    <p:extLst>
      <p:ext uri="{BB962C8B-B14F-4D97-AF65-F5344CB8AC3E}">
        <p14:creationId xmlns:p14="http://schemas.microsoft.com/office/powerpoint/2010/main" val="86655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5978ECF4-1AD5-497D-84DC-F12944DFEB4E}" type="slidenum">
              <a:rPr lang="vi-VN" smtClean="0"/>
              <a:t>1</a:t>
            </a:fld>
            <a:endParaRPr lang="vi-VN"/>
          </a:p>
        </p:txBody>
      </p:sp>
    </p:spTree>
    <p:extLst>
      <p:ext uri="{BB962C8B-B14F-4D97-AF65-F5344CB8AC3E}">
        <p14:creationId xmlns:p14="http://schemas.microsoft.com/office/powerpoint/2010/main" val="197798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19/04/2023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19648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19/04/2023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94665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19/04/2023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98583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8385175-B125-4C5B-B07C-2B380374C554}" type="datetimeFigureOut">
              <a:rPr lang="vi-VN" smtClean="0"/>
              <a:t>19/04/2023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3166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85175-B125-4C5B-B07C-2B380374C554}" type="datetimeFigureOut">
              <a:rPr lang="vi-VN" smtClean="0"/>
              <a:t>19/04/2023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393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C8385175-B125-4C5B-B07C-2B380374C554}" type="datetimeFigureOut">
              <a:rPr lang="vi-VN" smtClean="0"/>
              <a:t>19/04/2023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23318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C8385175-B125-4C5B-B07C-2B380374C554}" type="datetimeFigureOut">
              <a:rPr lang="vi-VN" smtClean="0"/>
              <a:t>19/04/2023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5074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C8385175-B125-4C5B-B07C-2B380374C554}" type="datetimeFigureOut">
              <a:rPr lang="vi-VN" smtClean="0"/>
              <a:t>19/04/2023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381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85175-B125-4C5B-B07C-2B380374C554}" type="datetimeFigureOut">
              <a:rPr lang="vi-VN" smtClean="0"/>
              <a:t>19/04/2023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279575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19/04/2023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422419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85175-B125-4C5B-B07C-2B380374C554}" type="datetimeFigureOut">
              <a:rPr lang="vi-VN" smtClean="0"/>
              <a:t>19/04/2023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F5A7D7E-8007-43AC-BB7B-6F318F34CB29}" type="slidenum">
              <a:rPr lang="vi-VN" smtClean="0"/>
              <a:t>‹#›</a:t>
            </a:fld>
            <a:endParaRPr lang="vi-VN"/>
          </a:p>
        </p:txBody>
      </p:sp>
    </p:spTree>
    <p:extLst>
      <p:ext uri="{BB962C8B-B14F-4D97-AF65-F5344CB8AC3E}">
        <p14:creationId xmlns:p14="http://schemas.microsoft.com/office/powerpoint/2010/main" val="197403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85175-B125-4C5B-B07C-2B380374C554}" type="datetimeFigureOut">
              <a:rPr lang="vi-VN" smtClean="0"/>
              <a:t>19/04/2023</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A7D7E-8007-43AC-BB7B-6F318F34CB29}" type="slidenum">
              <a:rPr lang="vi-VN" smtClean="0"/>
              <a:t>‹#›</a:t>
            </a:fld>
            <a:endParaRPr lang="vi-VN"/>
          </a:p>
        </p:txBody>
      </p:sp>
    </p:spTree>
    <p:extLst>
      <p:ext uri="{BB962C8B-B14F-4D97-AF65-F5344CB8AC3E}">
        <p14:creationId xmlns:p14="http://schemas.microsoft.com/office/powerpoint/2010/main" val="121482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ln>
            <a:solidFill>
              <a:schemeClr val="accent1"/>
            </a:solidFill>
          </a:ln>
        </p:spPr>
        <p:txBody>
          <a:bodyPr>
            <a:noAutofit/>
          </a:bodyPr>
          <a:lstStyle/>
          <a:p>
            <a:r>
              <a:rPr lang="vi-VN" sz="4800">
                <a:solidFill>
                  <a:schemeClr val="tx1"/>
                </a:solidFill>
              </a:rPr>
              <a:t>Associative Mapping</a:t>
            </a:r>
          </a:p>
        </p:txBody>
      </p:sp>
      <p:sp>
        <p:nvSpPr>
          <p:cNvPr id="4" name="Title 3"/>
          <p:cNvSpPr>
            <a:spLocks noGrp="1"/>
          </p:cNvSpPr>
          <p:nvPr>
            <p:ph type="ctrTitle"/>
          </p:nvPr>
        </p:nvSpPr>
        <p:spPr/>
        <p:txBody>
          <a:bodyPr/>
          <a:lstStyle/>
          <a:p>
            <a:r>
              <a:rPr lang="en-US" smtClean="0"/>
              <a:t>CÂU 1</a:t>
            </a:r>
            <a:endParaRPr lang="vi-VN"/>
          </a:p>
        </p:txBody>
      </p:sp>
    </p:spTree>
    <p:extLst>
      <p:ext uri="{BB962C8B-B14F-4D97-AF65-F5344CB8AC3E}">
        <p14:creationId xmlns:p14="http://schemas.microsoft.com/office/powerpoint/2010/main" val="28239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Tree>
    <p:extLst>
      <p:ext uri="{BB962C8B-B14F-4D97-AF65-F5344CB8AC3E}">
        <p14:creationId xmlns:p14="http://schemas.microsoft.com/office/powerpoint/2010/main" val="393781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408" y="764704"/>
            <a:ext cx="8229600" cy="1143000"/>
          </a:xfrm>
        </p:spPr>
        <p:txBody>
          <a:bodyPr/>
          <a:lstStyle/>
          <a:p>
            <a:r>
              <a:rPr lang="en-US" smtClean="0"/>
              <a:t>Ví Dụ</a:t>
            </a:r>
            <a:endParaRPr lang="vi-VN"/>
          </a:p>
        </p:txBody>
      </p:sp>
      <p:sp>
        <p:nvSpPr>
          <p:cNvPr id="3" name="Content Placeholder 2"/>
          <p:cNvSpPr>
            <a:spLocks noGrp="1"/>
          </p:cNvSpPr>
          <p:nvPr>
            <p:ph idx="1"/>
          </p:nvPr>
        </p:nvSpPr>
        <p:spPr>
          <a:xfrm>
            <a:off x="4590728" y="20926944"/>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619944" y="-83083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475928" y="198884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329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528" y="0"/>
            <a:ext cx="8229600" cy="1143000"/>
          </a:xfrm>
        </p:spPr>
        <p:txBody>
          <a:bodyPr/>
          <a:lstStyle/>
          <a:p>
            <a:r>
              <a:rPr lang="en-US" smtClean="0"/>
              <a:t>Ví Dụ</a:t>
            </a:r>
            <a:endParaRPr lang="vi-VN"/>
          </a:p>
        </p:txBody>
      </p:sp>
      <p:sp>
        <p:nvSpPr>
          <p:cNvPr id="3" name="Content Placeholder 2"/>
          <p:cNvSpPr>
            <a:spLocks noGrp="1"/>
          </p:cNvSpPr>
          <p:nvPr>
            <p:ph idx="1"/>
          </p:nvPr>
        </p:nvSpPr>
        <p:spPr>
          <a:xfrm>
            <a:off x="0" y="11853936"/>
            <a:ext cx="8229600" cy="4525963"/>
          </a:xfrm>
        </p:spPr>
        <p:txBody>
          <a:bodyPr>
            <a:normAutofit/>
          </a:bodyPr>
          <a:lstStyle/>
          <a:p>
            <a:r>
              <a:rPr lang="vi-VN"/>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p>
        </p:txBody>
      </p:sp>
      <p:sp>
        <p:nvSpPr>
          <p:cNvPr id="6" name="Title 1"/>
          <p:cNvSpPr txBox="1">
            <a:spLocks/>
          </p:cNvSpPr>
          <p:nvPr/>
        </p:nvSpPr>
        <p:spPr>
          <a:xfrm>
            <a:off x="597064" y="-1248476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15014176" y="249951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Tree>
    <p:extLst>
      <p:ext uri="{BB962C8B-B14F-4D97-AF65-F5344CB8AC3E}">
        <p14:creationId xmlns:p14="http://schemas.microsoft.com/office/powerpoint/2010/main" val="361218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9824" y="0"/>
            <a:ext cx="8229600" cy="1143000"/>
          </a:xfrm>
        </p:spPr>
        <p:txBody>
          <a:bodyPr/>
          <a:lstStyle/>
          <a:p>
            <a:r>
              <a:rPr lang="en-US" smtClean="0"/>
              <a:t>Ví Dụ</a:t>
            </a:r>
            <a:endParaRPr lang="vi-VN"/>
          </a:p>
        </p:txBody>
      </p:sp>
      <p:sp>
        <p:nvSpPr>
          <p:cNvPr id="3" name="Content Placeholder 2"/>
          <p:cNvSpPr>
            <a:spLocks noGrp="1"/>
          </p:cNvSpPr>
          <p:nvPr>
            <p:ph idx="1"/>
          </p:nvPr>
        </p:nvSpPr>
        <p:spPr>
          <a:xfrm>
            <a:off x="601171" y="1124744"/>
            <a:ext cx="8229600" cy="4525963"/>
          </a:xfrm>
        </p:spPr>
        <p:txBody>
          <a:bodyPr>
            <a:normAutofit/>
          </a:bodyPr>
          <a:lstStyle/>
          <a:p>
            <a:r>
              <a:rPr lang="vi-VN"/>
              <a:t>Cơ chế Direct mapping là một trong những phương pháp ánh xạ từ bộ nhớ cache đến bộ nhớ chính. Trong cơ chế này, mỗi khối dữ liệu trong bộ nhớ chính được ánh xạ vào một vị trí cố định trong bộ nhớ cache.</a:t>
            </a:r>
          </a:p>
        </p:txBody>
      </p:sp>
      <p:sp>
        <p:nvSpPr>
          <p:cNvPr id="6" name="Title 1"/>
          <p:cNvSpPr txBox="1">
            <a:spLocks/>
          </p:cNvSpPr>
          <p:nvPr/>
        </p:nvSpPr>
        <p:spPr>
          <a:xfrm>
            <a:off x="449506" y="-57880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7" name="Content Placeholder 2"/>
          <p:cNvSpPr txBox="1">
            <a:spLocks/>
          </p:cNvSpPr>
          <p:nvPr/>
        </p:nvSpPr>
        <p:spPr>
          <a:xfrm>
            <a:off x="-22358992" y="257246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8" name="Title 3"/>
          <p:cNvSpPr txBox="1">
            <a:spLocks/>
          </p:cNvSpPr>
          <p:nvPr/>
        </p:nvSpPr>
        <p:spPr>
          <a:xfrm>
            <a:off x="21133840" y="410042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9" name="Subtitle 2"/>
          <p:cNvSpPr txBox="1">
            <a:spLocks/>
          </p:cNvSpPr>
          <p:nvPr/>
        </p:nvSpPr>
        <p:spPr>
          <a:xfrm>
            <a:off x="22498834" y="96460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0" name="Content Placeholder 2"/>
          <p:cNvSpPr txBox="1">
            <a:spLocks/>
          </p:cNvSpPr>
          <p:nvPr/>
        </p:nvSpPr>
        <p:spPr>
          <a:xfrm>
            <a:off x="0" y="1315008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Tree>
    <p:extLst>
      <p:ext uri="{BB962C8B-B14F-4D97-AF65-F5344CB8AC3E}">
        <p14:creationId xmlns:p14="http://schemas.microsoft.com/office/powerpoint/2010/main" val="246505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75928" y="1219892"/>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11844808" y="517328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76138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116274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11997208" y="804589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3338823" y="2484437"/>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Tree>
    <p:extLst>
      <p:ext uri="{BB962C8B-B14F-4D97-AF65-F5344CB8AC3E}">
        <p14:creationId xmlns:p14="http://schemas.microsoft.com/office/powerpoint/2010/main" val="26952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371600" y="3886200"/>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Tree>
    <p:extLst>
      <p:ext uri="{BB962C8B-B14F-4D97-AF65-F5344CB8AC3E}">
        <p14:creationId xmlns:p14="http://schemas.microsoft.com/office/powerpoint/2010/main" val="197831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219892"/>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Set Associative Mapping là một phương pháp ánh xạ bộ nhớ cache vào bộ nhớ chính. Với phương pháp này, bộ nhớ cache được chia thành nhiều tập nhỏ, mỗi tập này chứa một số lượng nhất định các khối cache. Mỗi khối cache được lưu trữ trong một vị trí cache và được ánh xạ vào tập tương ứng.</a:t>
            </a:r>
          </a:p>
          <a:p>
            <a:r>
              <a:rPr lang="vi-VN"/>
              <a:t>Khi một yêu cầu đến, bộ nhớ cache sẽ xem xét tất cả các khối cache trong tập được chỉ định và tìm khối cache phù hợp nhất với địa chỉ yêu cầu. Nếu không tìm thấy khối cache, bộ nhớ cache sẽ phải lấy dữ liệu từ bộ nhớ chính. Nếu khối cache đã tồn tại trong tập, bộ nhớ cache sẽ sử dụng nó làm đá</a:t>
            </a:r>
          </a:p>
        </p:txBody>
      </p:sp>
    </p:spTree>
    <p:extLst>
      <p:ext uri="{BB962C8B-B14F-4D97-AF65-F5344CB8AC3E}">
        <p14:creationId xmlns:p14="http://schemas.microsoft.com/office/powerpoint/2010/main" val="184505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1925928" y="856563"/>
            <a:ext cx="82296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Ví dụ, giả sử bộ nhớ chính có 32 khối dữ liệu và bộ nhớ cache có 8 khối dữ liệu. Ta có thể sử dụng phương pháp Direct mapping để ánh xạ các khối dữ liệu như sau:</a:t>
            </a:r>
          </a:p>
          <a:p>
            <a:pPr fontAlgn="base"/>
            <a:r>
              <a:rPr lang="vi-VN"/>
              <a:t>- Khối dữ liệu thứ nhất trong bộ nhớ chính sẽ được ánh xạ vào vị trí đầu tiên của bộ nhớ cache.</a:t>
            </a:r>
          </a:p>
          <a:p>
            <a:pPr fontAlgn="base"/>
            <a:r>
              <a:rPr lang="vi-VN"/>
              <a:t>- Khối dữ liệu thứ hai trong bộ nhớ chính sẽ được ánh xạ vào vị trí thứ hai của bộ nhớ cache.</a:t>
            </a:r>
          </a:p>
          <a:p>
            <a:r>
              <a:rPr lang="vi-VN"/>
              <a:t>- Tương tự, khối dữ liệu thứ</a:t>
            </a:r>
          </a:p>
        </p:txBody>
      </p:sp>
      <p:sp>
        <p:nvSpPr>
          <p:cNvPr id="8" name="Title 3"/>
          <p:cNvSpPr txBox="1">
            <a:spLocks/>
          </p:cNvSpPr>
          <p:nvPr/>
        </p:nvSpPr>
        <p:spPr>
          <a:xfrm>
            <a:off x="20989824" y="6143823"/>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2</a:t>
            </a:r>
            <a:endParaRPr lang="vi-VN"/>
          </a:p>
        </p:txBody>
      </p:sp>
      <p:sp>
        <p:nvSpPr>
          <p:cNvPr id="10" name="Content Placeholder 2"/>
          <p:cNvSpPr txBox="1">
            <a:spLocks/>
          </p:cNvSpPr>
          <p:nvPr/>
        </p:nvSpPr>
        <p:spPr>
          <a:xfrm>
            <a:off x="475928" y="1156590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mtClean="0"/>
              <a:t>Associative Mapping là một phương pháp ánh xạ (mapping) các dữ liệu từ bộ nhớ vào bộ nhớ cache. Khi dữ liệu được yêu cầu từ CPU để được xử lý, trước khi truy cập vào bộ nhớ chính, CPU sẽ kiểm tra xem dữ liệu đó có tồn tại trong cache hay không. Nếu có, CPU sẽ lấy dữ liệu từ cache để sử dụng, giảm thiểu thời gian truy cập và tăng tốc độ xử lý.</a:t>
            </a:r>
            <a:endParaRPr lang="vi-VN"/>
          </a:p>
        </p:txBody>
      </p:sp>
      <p:sp>
        <p:nvSpPr>
          <p:cNvPr id="11" name="Title 1"/>
          <p:cNvSpPr txBox="1">
            <a:spLocks/>
          </p:cNvSpPr>
          <p:nvPr/>
        </p:nvSpPr>
        <p:spPr>
          <a:xfrm>
            <a:off x="772344" y="-7372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1</a:t>
            </a:r>
            <a:endParaRPr lang="vi-VN"/>
          </a:p>
        </p:txBody>
      </p:sp>
      <p:sp>
        <p:nvSpPr>
          <p:cNvPr id="12" name="Subtitle 2"/>
          <p:cNvSpPr txBox="1">
            <a:spLocks/>
          </p:cNvSpPr>
          <p:nvPr/>
        </p:nvSpPr>
        <p:spPr>
          <a:xfrm>
            <a:off x="20197736" y="8325536"/>
            <a:ext cx="6400800" cy="1752600"/>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vi-VN" sz="7200"/>
              <a:t>Direct mapping</a:t>
            </a:r>
            <a:endParaRPr lang="vi-VN" sz="6000"/>
          </a:p>
        </p:txBody>
      </p:sp>
      <p:sp>
        <p:nvSpPr>
          <p:cNvPr id="13" name="Content Placeholder 2"/>
          <p:cNvSpPr txBox="1">
            <a:spLocks/>
          </p:cNvSpPr>
          <p:nvPr/>
        </p:nvSpPr>
        <p:spPr>
          <a:xfrm>
            <a:off x="-19910720" y="2658811"/>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a:t>Trong Associative Mapping, các khối dữ liệu được lưu trữ trong cache trong các vị trí ngẫu nhiên, có thể lưu trữ dữ liệu từ bất kỳ vị trí nào trong bộ nhớ chính. Khi CPU yêu cầu truy cập vào một khối dữ liệu nào đó, cache sẽ kiểm tra xem khối</a:t>
            </a:r>
          </a:p>
        </p:txBody>
      </p:sp>
      <p:sp>
        <p:nvSpPr>
          <p:cNvPr id="9" name="Title 3"/>
          <p:cNvSpPr txBox="1">
            <a:spLocks/>
          </p:cNvSpPr>
          <p:nvPr/>
        </p:nvSpPr>
        <p:spPr>
          <a:xfrm>
            <a:off x="20989824" y="-7311207"/>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CÂU 3</a:t>
            </a:r>
            <a:endParaRPr lang="vi-VN"/>
          </a:p>
        </p:txBody>
      </p:sp>
      <p:sp>
        <p:nvSpPr>
          <p:cNvPr id="14" name="Subtitle 2"/>
          <p:cNvSpPr txBox="1">
            <a:spLocks/>
          </p:cNvSpPr>
          <p:nvPr/>
        </p:nvSpPr>
        <p:spPr>
          <a:xfrm>
            <a:off x="16525328" y="12952585"/>
            <a:ext cx="6400800" cy="1752600"/>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4400"/>
              <a:t>Set Associative Mapping</a:t>
            </a:r>
          </a:p>
        </p:txBody>
      </p:sp>
      <p:sp>
        <p:nvSpPr>
          <p:cNvPr id="15" name="Content Placeholder 2"/>
          <p:cNvSpPr txBox="1">
            <a:spLocks/>
          </p:cNvSpPr>
          <p:nvPr/>
        </p:nvSpPr>
        <p:spPr>
          <a:xfrm>
            <a:off x="475928" y="191683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endParaRPr lang="vi-VN"/>
          </a:p>
        </p:txBody>
      </p:sp>
      <p:sp>
        <p:nvSpPr>
          <p:cNvPr id="16" name="Title 1"/>
          <p:cNvSpPr>
            <a:spLocks noGrp="1"/>
          </p:cNvSpPr>
          <p:nvPr>
            <p:ph type="title"/>
          </p:nvPr>
        </p:nvSpPr>
        <p:spPr>
          <a:xfrm>
            <a:off x="509851" y="229292"/>
            <a:ext cx="8229600" cy="1143000"/>
          </a:xfrm>
        </p:spPr>
        <p:txBody>
          <a:bodyPr/>
          <a:lstStyle/>
          <a:p>
            <a:r>
              <a:rPr lang="en-US" smtClean="0"/>
              <a:t>Ví Dụ</a:t>
            </a:r>
            <a:endParaRPr lang="vi-VN"/>
          </a:p>
        </p:txBody>
      </p:sp>
      <p:sp>
        <p:nvSpPr>
          <p:cNvPr id="17" name="Content Placeholder 2"/>
          <p:cNvSpPr txBox="1">
            <a:spLocks/>
          </p:cNvSpPr>
          <p:nvPr/>
        </p:nvSpPr>
        <p:spPr>
          <a:xfrm>
            <a:off x="628328" y="1372292"/>
            <a:ext cx="8229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vi-VN"/>
              <a:t>Giả sử chúng ta có một bộ nhớ cache với tổng cộng 8 dòng và kích thước của mỗi dòng là 16 byte. Chúng ta muốn sử dụng kiểu ánh xạ Set Associative với 2 tập. Điều này có nghĩa là ta chia bộ nhớ cache thành 4 tập, mỗi tập có 2 dòng. Mỗi tập này sẽ được ánh xạ vào một số khóa duy nhất trong bộ nhớ chính.</a:t>
            </a:r>
          </a:p>
          <a:p>
            <a:r>
              <a:rPr lang="vi-VN"/>
              <a:t>Khi máy tính cần truy cập vào một vùng nhớ nào đó, nó sẽ truy cập bộ nhớ cache và xem xét các tập trong bộ nhớ cache. Nếu tập này đã bị sử dụng bởi một khối dữ liệu khác, nó sẽ tìm kiếm trong tập đó và nếu tìm thấy, nó</a:t>
            </a:r>
          </a:p>
        </p:txBody>
      </p:sp>
    </p:spTree>
    <p:extLst>
      <p:ext uri="{BB962C8B-B14F-4D97-AF65-F5344CB8AC3E}">
        <p14:creationId xmlns:p14="http://schemas.microsoft.com/office/powerpoint/2010/main" val="35410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1872</Words>
  <Application>Microsoft Office PowerPoint</Application>
  <PresentationFormat>On-screen Show (4:3)</PresentationFormat>
  <Paragraphs>68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CÂU 1</vt:lpstr>
      <vt:lpstr>PowerPoint Presentation</vt:lpstr>
      <vt:lpstr>Ví Dụ</vt:lpstr>
      <vt:lpstr>Ví Dụ</vt:lpstr>
      <vt:lpstr>Ví Dụ</vt:lpstr>
      <vt:lpstr>PowerPoint Presentation</vt:lpstr>
      <vt:lpstr>PowerPoint Presentation</vt:lpstr>
      <vt:lpstr>PowerPoint Presentation</vt:lpstr>
      <vt:lpstr>Ví Dụ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21AK22</dc:creator>
  <cp:lastModifiedBy>win</cp:lastModifiedBy>
  <cp:revision>27</cp:revision>
  <dcterms:created xsi:type="dcterms:W3CDTF">2023-04-19T01:42:24Z</dcterms:created>
  <dcterms:modified xsi:type="dcterms:W3CDTF">2023-04-19T03:29:53Z</dcterms:modified>
</cp:coreProperties>
</file>