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modernComment_11B_FB611D35.xml" ContentType="application/vnd.ms-powerpoint.comments+xml"/>
  <Override PartName="/ppt/comments/modernComment_119_40C10F67.xml" ContentType="application/vnd.ms-powerpoint.comments+xml"/>
  <Override PartName="/ppt/comments/modernComment_11A_D62A0C63.xml" ContentType="application/vnd.ms-powerpoint.comments+xml"/>
  <Override PartName="/ppt/comments/modernComment_10C_7783BCC7.xml" ContentType="application/vnd.ms-powerpoint.comments+xml"/>
  <Override PartName="/ppt/comments/modernComment_11D_D51775D9.xml" ContentType="application/vnd.ms-powerpoint.comments+xml"/>
  <Override PartName="/ppt/comments/modernComment_12C_D9E0EA9C.xml" ContentType="application/vnd.ms-powerpoint.comments+xml"/>
  <Override PartName="/ppt/comments/modernComment_113_4A64A1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4"/>
  </p:notesMasterIdLst>
  <p:sldIdLst>
    <p:sldId id="258" r:id="rId5"/>
    <p:sldId id="259" r:id="rId6"/>
    <p:sldId id="283" r:id="rId7"/>
    <p:sldId id="266" r:id="rId8"/>
    <p:sldId id="261" r:id="rId9"/>
    <p:sldId id="262" r:id="rId10"/>
    <p:sldId id="260" r:id="rId11"/>
    <p:sldId id="279" r:id="rId12"/>
    <p:sldId id="280" r:id="rId13"/>
    <p:sldId id="281" r:id="rId14"/>
    <p:sldId id="282" r:id="rId15"/>
    <p:sldId id="284" r:id="rId16"/>
    <p:sldId id="268" r:id="rId17"/>
    <p:sldId id="285" r:id="rId18"/>
    <p:sldId id="270" r:id="rId19"/>
    <p:sldId id="286" r:id="rId20"/>
    <p:sldId id="287" r:id="rId21"/>
    <p:sldId id="288" r:id="rId22"/>
    <p:sldId id="289" r:id="rId23"/>
    <p:sldId id="290" r:id="rId24"/>
    <p:sldId id="291" r:id="rId25"/>
    <p:sldId id="294" r:id="rId26"/>
    <p:sldId id="295" r:id="rId27"/>
    <p:sldId id="296" r:id="rId28"/>
    <p:sldId id="263" r:id="rId29"/>
    <p:sldId id="264" r:id="rId30"/>
    <p:sldId id="297" r:id="rId31"/>
    <p:sldId id="265" r:id="rId32"/>
    <p:sldId id="298" r:id="rId33"/>
    <p:sldId id="267" r:id="rId34"/>
    <p:sldId id="299" r:id="rId35"/>
    <p:sldId id="269" r:id="rId36"/>
    <p:sldId id="300" r:id="rId37"/>
    <p:sldId id="271" r:id="rId38"/>
    <p:sldId id="272" r:id="rId39"/>
    <p:sldId id="273" r:id="rId40"/>
    <p:sldId id="274" r:id="rId41"/>
    <p:sldId id="275" r:id="rId42"/>
    <p:sldId id="276" r:id="rId43"/>
    <p:sldId id="277" r:id="rId44"/>
    <p:sldId id="301" r:id="rId45"/>
    <p:sldId id="302" r:id="rId46"/>
    <p:sldId id="303" r:id="rId47"/>
    <p:sldId id="304" r:id="rId48"/>
    <p:sldId id="305" r:id="rId49"/>
    <p:sldId id="306" r:id="rId50"/>
    <p:sldId id="293" r:id="rId51"/>
    <p:sldId id="292" r:id="rId52"/>
    <p:sldId id="278" r:id="rId53"/>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88B949-EB8A-06E8-10E7-A4E00276A854}" name="Jason Bruwer" initials="JB" userId="S::jason.bruwer@stanchionpayments.com::434ea5a8-7521-4c99-aac6-edb0691df6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669A-DC27-456A-93DD-B89B1468FB8E}" v="528" dt="2021-11-03T15:34:04.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p:restoredTop sz="96327"/>
  </p:normalViewPr>
  <p:slideViewPr>
    <p:cSldViewPr snapToGrid="0" snapToObjects="1">
      <p:cViewPr varScale="1">
        <p:scale>
          <a:sx n="78" d="100"/>
          <a:sy n="78" d="100"/>
        </p:scale>
        <p:origin x="1104" y="2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DF3A1E43-6643-4F8A-B4C5-C7D52A0D90C7}"/>
    <pc:docChg chg="custSel addSld delSld modSld">
      <pc:chgData name="Michael Richards" userId="6afda9a54147f31e" providerId="LiveId" clId="{DF3A1E43-6643-4F8A-B4C5-C7D52A0D90C7}" dt="2021-07-07T08:23:39.431" v="3975"/>
      <pc:docMkLst>
        <pc:docMk/>
      </pc:docMkLst>
      <pc:sldChg chg="modSp mod">
        <pc:chgData name="Michael Richards" userId="6afda9a54147f31e" providerId="LiveId" clId="{DF3A1E43-6643-4F8A-B4C5-C7D52A0D90C7}" dt="2021-07-06T15:53:06.882" v="590" actId="20577"/>
        <pc:sldMkLst>
          <pc:docMk/>
          <pc:sldMk cId="561229006" sldId="259"/>
        </pc:sldMkLst>
        <pc:spChg chg="mod">
          <ac:chgData name="Michael Richards" userId="6afda9a54147f31e" providerId="LiveId" clId="{DF3A1E43-6643-4F8A-B4C5-C7D52A0D90C7}" dt="2021-07-06T15:34:55.133" v="39" actId="20577"/>
          <ac:spMkLst>
            <pc:docMk/>
            <pc:sldMk cId="561229006" sldId="259"/>
            <ac:spMk id="2" creationId="{968676C5-4F89-484C-80BA-39559D4220B4}"/>
          </ac:spMkLst>
        </pc:spChg>
        <pc:spChg chg="mod">
          <ac:chgData name="Michael Richards" userId="6afda9a54147f31e" providerId="LiveId" clId="{DF3A1E43-6643-4F8A-B4C5-C7D52A0D90C7}" dt="2021-07-06T15:53:06.882" v="590" actId="20577"/>
          <ac:spMkLst>
            <pc:docMk/>
            <pc:sldMk cId="561229006" sldId="259"/>
            <ac:spMk id="3" creationId="{91A9C230-3792-48EC-A9D5-48CC4D925B12}"/>
          </ac:spMkLst>
        </pc:spChg>
      </pc:sldChg>
      <pc:sldChg chg="modSp mod modAnim">
        <pc:chgData name="Michael Richards" userId="6afda9a54147f31e" providerId="LiveId" clId="{DF3A1E43-6643-4F8A-B4C5-C7D52A0D90C7}" dt="2021-07-07T08:20:35.824" v="3894" actId="20577"/>
        <pc:sldMkLst>
          <pc:docMk/>
          <pc:sldMk cId="2850398117" sldId="261"/>
        </pc:sldMkLst>
        <pc:spChg chg="mod">
          <ac:chgData name="Michael Richards" userId="6afda9a54147f31e" providerId="LiveId" clId="{DF3A1E43-6643-4F8A-B4C5-C7D52A0D90C7}" dt="2021-07-06T15:59:26.433" v="1068" actId="27636"/>
          <ac:spMkLst>
            <pc:docMk/>
            <pc:sldMk cId="2850398117" sldId="261"/>
            <ac:spMk id="2" creationId="{968676C5-4F89-484C-80BA-39559D4220B4}"/>
          </ac:spMkLst>
        </pc:spChg>
        <pc:spChg chg="mod">
          <ac:chgData name="Michael Richards" userId="6afda9a54147f31e" providerId="LiveId" clId="{DF3A1E43-6643-4F8A-B4C5-C7D52A0D90C7}" dt="2021-07-07T08:20:35.824" v="3894" actId="20577"/>
          <ac:spMkLst>
            <pc:docMk/>
            <pc:sldMk cId="2850398117" sldId="261"/>
            <ac:spMk id="3" creationId="{91A9C230-3792-48EC-A9D5-48CC4D925B12}"/>
          </ac:spMkLst>
        </pc:spChg>
      </pc:sldChg>
      <pc:sldChg chg="del">
        <pc:chgData name="Michael Richards" userId="6afda9a54147f31e" providerId="LiveId" clId="{DF3A1E43-6643-4F8A-B4C5-C7D52A0D90C7}" dt="2021-07-06T15:57:07.260" v="1024" actId="47"/>
        <pc:sldMkLst>
          <pc:docMk/>
          <pc:sldMk cId="3725107174" sldId="264"/>
        </pc:sldMkLst>
      </pc:sldChg>
      <pc:sldChg chg="modSp del mod">
        <pc:chgData name="Michael Richards" userId="6afda9a54147f31e" providerId="LiveId" clId="{DF3A1E43-6643-4F8A-B4C5-C7D52A0D90C7}" dt="2021-07-06T15:57:05.964" v="1023" actId="47"/>
        <pc:sldMkLst>
          <pc:docMk/>
          <pc:sldMk cId="3612957941" sldId="265"/>
        </pc:sldMkLst>
        <pc:spChg chg="mod">
          <ac:chgData name="Michael Richards" userId="6afda9a54147f31e" providerId="LiveId" clId="{DF3A1E43-6643-4F8A-B4C5-C7D52A0D90C7}" dt="2021-07-06T15:53:19.335" v="611" actId="20577"/>
          <ac:spMkLst>
            <pc:docMk/>
            <pc:sldMk cId="3612957941" sldId="265"/>
            <ac:spMk id="2" creationId="{968676C5-4F89-484C-80BA-39559D4220B4}"/>
          </ac:spMkLst>
        </pc:spChg>
      </pc:sldChg>
      <pc:sldChg chg="del">
        <pc:chgData name="Michael Richards" userId="6afda9a54147f31e" providerId="LiveId" clId="{DF3A1E43-6643-4F8A-B4C5-C7D52A0D90C7}" dt="2021-07-06T16:15:57.219" v="1389" actId="47"/>
        <pc:sldMkLst>
          <pc:docMk/>
          <pc:sldMk cId="2305977435" sldId="267"/>
        </pc:sldMkLst>
      </pc:sldChg>
      <pc:sldChg chg="modSp mod">
        <pc:chgData name="Michael Richards" userId="6afda9a54147f31e" providerId="LiveId" clId="{DF3A1E43-6643-4F8A-B4C5-C7D52A0D90C7}" dt="2021-07-06T16:20:34.191" v="1842" actId="20577"/>
        <pc:sldMkLst>
          <pc:docMk/>
          <pc:sldMk cId="2005122247" sldId="268"/>
        </pc:sldMkLst>
        <pc:spChg chg="mod">
          <ac:chgData name="Michael Richards" userId="6afda9a54147f31e" providerId="LiveId" clId="{DF3A1E43-6643-4F8A-B4C5-C7D52A0D90C7}" dt="2021-07-06T16:17:47.118" v="1592" actId="20577"/>
          <ac:spMkLst>
            <pc:docMk/>
            <pc:sldMk cId="2005122247" sldId="268"/>
            <ac:spMk id="2" creationId="{A9B63D6A-8FAF-45A5-9C0F-78A40BC64A4B}"/>
          </ac:spMkLst>
        </pc:spChg>
        <pc:spChg chg="mod">
          <ac:chgData name="Michael Richards" userId="6afda9a54147f31e" providerId="LiveId" clId="{DF3A1E43-6643-4F8A-B4C5-C7D52A0D90C7}" dt="2021-07-06T16:20:34.191" v="1842" actId="20577"/>
          <ac:spMkLst>
            <pc:docMk/>
            <pc:sldMk cId="2005122247" sldId="268"/>
            <ac:spMk id="3" creationId="{E3F339C8-2B33-42F0-AFF7-DA80F9BACF73}"/>
          </ac:spMkLst>
        </pc:spChg>
      </pc:sldChg>
      <pc:sldChg chg="del">
        <pc:chgData name="Michael Richards" userId="6afda9a54147f31e" providerId="LiveId" clId="{DF3A1E43-6643-4F8A-B4C5-C7D52A0D90C7}" dt="2021-07-06T16:25:26.519" v="2070" actId="47"/>
        <pc:sldMkLst>
          <pc:docMk/>
          <pc:sldMk cId="3312739100" sldId="269"/>
        </pc:sldMkLst>
      </pc:sldChg>
      <pc:sldChg chg="modSp mod">
        <pc:chgData name="Michael Richards" userId="6afda9a54147f31e" providerId="LiveId" clId="{DF3A1E43-6643-4F8A-B4C5-C7D52A0D90C7}" dt="2021-07-06T16:40:46.686" v="2857" actId="20577"/>
        <pc:sldMkLst>
          <pc:docMk/>
          <pc:sldMk cId="3919738458" sldId="270"/>
        </pc:sldMkLst>
        <pc:spChg chg="mod">
          <ac:chgData name="Michael Richards" userId="6afda9a54147f31e" providerId="LiveId" clId="{DF3A1E43-6643-4F8A-B4C5-C7D52A0D90C7}" dt="2021-07-06T16:25:43.631" v="2111" actId="20577"/>
          <ac:spMkLst>
            <pc:docMk/>
            <pc:sldMk cId="3919738458" sldId="270"/>
            <ac:spMk id="2" creationId="{8F1A7718-BA54-46EC-925D-BE2437B0910E}"/>
          </ac:spMkLst>
        </pc:spChg>
        <pc:spChg chg="mod">
          <ac:chgData name="Michael Richards" userId="6afda9a54147f31e" providerId="LiveId" clId="{DF3A1E43-6643-4F8A-B4C5-C7D52A0D90C7}" dt="2021-07-06T16:40:46.686" v="2857" actId="20577"/>
          <ac:spMkLst>
            <pc:docMk/>
            <pc:sldMk cId="3919738458" sldId="270"/>
            <ac:spMk id="3" creationId="{A1F20C24-BFD3-4D78-B3EB-2060CA792691}"/>
          </ac:spMkLst>
        </pc:spChg>
      </pc:sldChg>
      <pc:sldChg chg="del">
        <pc:chgData name="Michael Richards" userId="6afda9a54147f31e" providerId="LiveId" clId="{DF3A1E43-6643-4F8A-B4C5-C7D52A0D90C7}" dt="2021-07-06T17:03:38.496" v="3764" actId="47"/>
        <pc:sldMkLst>
          <pc:docMk/>
          <pc:sldMk cId="1958621050" sldId="271"/>
        </pc:sldMkLst>
      </pc:sldChg>
      <pc:sldChg chg="del">
        <pc:chgData name="Michael Richards" userId="6afda9a54147f31e" providerId="LiveId" clId="{DF3A1E43-6643-4F8A-B4C5-C7D52A0D90C7}" dt="2021-07-06T17:03:38.496" v="3764" actId="47"/>
        <pc:sldMkLst>
          <pc:docMk/>
          <pc:sldMk cId="548216356" sldId="272"/>
        </pc:sldMkLst>
      </pc:sldChg>
      <pc:sldChg chg="del">
        <pc:chgData name="Michael Richards" userId="6afda9a54147f31e" providerId="LiveId" clId="{DF3A1E43-6643-4F8A-B4C5-C7D52A0D90C7}" dt="2021-07-06T17:03:38.496" v="3764" actId="47"/>
        <pc:sldMkLst>
          <pc:docMk/>
          <pc:sldMk cId="975172285" sldId="273"/>
        </pc:sldMkLst>
      </pc:sldChg>
      <pc:sldChg chg="del">
        <pc:chgData name="Michael Richards" userId="6afda9a54147f31e" providerId="LiveId" clId="{DF3A1E43-6643-4F8A-B4C5-C7D52A0D90C7}" dt="2021-07-06T17:03:38.496" v="3764" actId="47"/>
        <pc:sldMkLst>
          <pc:docMk/>
          <pc:sldMk cId="1875998804" sldId="274"/>
        </pc:sldMkLst>
      </pc:sldChg>
      <pc:sldChg chg="del">
        <pc:chgData name="Michael Richards" userId="6afda9a54147f31e" providerId="LiveId" clId="{DF3A1E43-6643-4F8A-B4C5-C7D52A0D90C7}" dt="2021-07-06T17:03:38.496" v="3764" actId="47"/>
        <pc:sldMkLst>
          <pc:docMk/>
          <pc:sldMk cId="2105230100" sldId="275"/>
        </pc:sldMkLst>
      </pc:sldChg>
      <pc:sldChg chg="del">
        <pc:chgData name="Michael Richards" userId="6afda9a54147f31e" providerId="LiveId" clId="{DF3A1E43-6643-4F8A-B4C5-C7D52A0D90C7}" dt="2021-07-06T17:03:38.496" v="3764" actId="47"/>
        <pc:sldMkLst>
          <pc:docMk/>
          <pc:sldMk cId="2029646161" sldId="276"/>
        </pc:sldMkLst>
      </pc:sldChg>
      <pc:sldChg chg="del">
        <pc:chgData name="Michael Richards" userId="6afda9a54147f31e" providerId="LiveId" clId="{DF3A1E43-6643-4F8A-B4C5-C7D52A0D90C7}" dt="2021-07-06T17:03:38.496" v="3764" actId="47"/>
        <pc:sldMkLst>
          <pc:docMk/>
          <pc:sldMk cId="1213306982" sldId="277"/>
        </pc:sldMkLst>
      </pc:sldChg>
      <pc:sldChg chg="modSp mod">
        <pc:chgData name="Michael Richards" userId="6afda9a54147f31e" providerId="LiveId" clId="{DF3A1E43-6643-4F8A-B4C5-C7D52A0D90C7}" dt="2021-07-07T08:22:11.168" v="3908" actId="20577"/>
        <pc:sldMkLst>
          <pc:docMk/>
          <pc:sldMk cId="1841993618" sldId="280"/>
        </pc:sldMkLst>
        <pc:spChg chg="mod">
          <ac:chgData name="Michael Richards" userId="6afda9a54147f31e" providerId="LiveId" clId="{DF3A1E43-6643-4F8A-B4C5-C7D52A0D90C7}" dt="2021-07-07T08:22:11.168" v="3908" actId="20577"/>
          <ac:spMkLst>
            <pc:docMk/>
            <pc:sldMk cId="1841993618" sldId="280"/>
            <ac:spMk id="3" creationId="{095C9D54-3756-4214-9FD3-5F33998A837E}"/>
          </ac:spMkLst>
        </pc:spChg>
      </pc:sldChg>
      <pc:sldChg chg="modSp mod modAnim">
        <pc:chgData name="Michael Richards" userId="6afda9a54147f31e" providerId="LiveId" clId="{DF3A1E43-6643-4F8A-B4C5-C7D52A0D90C7}" dt="2021-07-07T08:23:39.431" v="3975"/>
        <pc:sldMkLst>
          <pc:docMk/>
          <pc:sldMk cId="1086394215" sldId="281"/>
        </pc:sldMkLst>
        <pc:spChg chg="mod">
          <ac:chgData name="Michael Richards" userId="6afda9a54147f31e" providerId="LiveId" clId="{DF3A1E43-6643-4F8A-B4C5-C7D52A0D90C7}" dt="2021-07-07T08:22:48.857" v="3970" actId="20577"/>
          <ac:spMkLst>
            <pc:docMk/>
            <pc:sldMk cId="1086394215" sldId="281"/>
            <ac:spMk id="3" creationId="{2650019E-8127-4118-9E7C-07DE99C8F543}"/>
          </ac:spMkLst>
        </pc:spChg>
      </pc:sldChg>
      <pc:sldChg chg="modSp add mod">
        <pc:chgData name="Michael Richards" userId="6afda9a54147f31e" providerId="LiveId" clId="{DF3A1E43-6643-4F8A-B4C5-C7D52A0D90C7}" dt="2021-07-07T08:18:33.133" v="3822" actId="20577"/>
        <pc:sldMkLst>
          <pc:docMk/>
          <pc:sldMk cId="4217445685" sldId="283"/>
        </pc:sldMkLst>
        <pc:spChg chg="mod">
          <ac:chgData name="Michael Richards" userId="6afda9a54147f31e" providerId="LiveId" clId="{DF3A1E43-6643-4F8A-B4C5-C7D52A0D90C7}" dt="2021-07-06T15:53:31.566" v="613" actId="20577"/>
          <ac:spMkLst>
            <pc:docMk/>
            <pc:sldMk cId="4217445685" sldId="283"/>
            <ac:spMk id="2" creationId="{968676C5-4F89-484C-80BA-39559D4220B4}"/>
          </ac:spMkLst>
        </pc:spChg>
        <pc:spChg chg="mod">
          <ac:chgData name="Michael Richards" userId="6afda9a54147f31e" providerId="LiveId" clId="{DF3A1E43-6643-4F8A-B4C5-C7D52A0D90C7}" dt="2021-07-07T08:18:33.133" v="3822" actId="20577"/>
          <ac:spMkLst>
            <pc:docMk/>
            <pc:sldMk cId="4217445685" sldId="283"/>
            <ac:spMk id="3" creationId="{91A9C230-3792-48EC-A9D5-48CC4D925B12}"/>
          </ac:spMkLst>
        </pc:spChg>
      </pc:sldChg>
      <pc:sldChg chg="modSp new mod">
        <pc:chgData name="Michael Richards" userId="6afda9a54147f31e" providerId="LiveId" clId="{DF3A1E43-6643-4F8A-B4C5-C7D52A0D90C7}" dt="2021-07-06T16:17:30.392" v="1560" actId="20577"/>
        <pc:sldMkLst>
          <pc:docMk/>
          <pc:sldMk cId="2532227921" sldId="284"/>
        </pc:sldMkLst>
        <pc:spChg chg="mod">
          <ac:chgData name="Michael Richards" userId="6afda9a54147f31e" providerId="LiveId" clId="{DF3A1E43-6643-4F8A-B4C5-C7D52A0D90C7}" dt="2021-07-06T16:17:30.392" v="1560" actId="20577"/>
          <ac:spMkLst>
            <pc:docMk/>
            <pc:sldMk cId="2532227921" sldId="284"/>
            <ac:spMk id="2" creationId="{C3029594-6E00-476E-A3DD-D09A28C3AD76}"/>
          </ac:spMkLst>
        </pc:spChg>
      </pc:sldChg>
      <pc:sldChg chg="modSp new mod">
        <pc:chgData name="Michael Richards" userId="6afda9a54147f31e" providerId="LiveId" clId="{DF3A1E43-6643-4F8A-B4C5-C7D52A0D90C7}" dt="2021-07-06T16:25:19.432" v="2069" actId="20577"/>
        <pc:sldMkLst>
          <pc:docMk/>
          <pc:sldMk cId="3575084505" sldId="285"/>
        </pc:sldMkLst>
        <pc:spChg chg="mod">
          <ac:chgData name="Michael Richards" userId="6afda9a54147f31e" providerId="LiveId" clId="{DF3A1E43-6643-4F8A-B4C5-C7D52A0D90C7}" dt="2021-07-06T16:22:05.233" v="1862" actId="20577"/>
          <ac:spMkLst>
            <pc:docMk/>
            <pc:sldMk cId="3575084505" sldId="285"/>
            <ac:spMk id="2" creationId="{2F0CAD1D-F5B3-479A-AEBC-4E7802A9AC6A}"/>
          </ac:spMkLst>
        </pc:spChg>
        <pc:spChg chg="mod">
          <ac:chgData name="Michael Richards" userId="6afda9a54147f31e" providerId="LiveId" clId="{DF3A1E43-6643-4F8A-B4C5-C7D52A0D90C7}" dt="2021-07-06T16:25:19.432" v="2069" actId="20577"/>
          <ac:spMkLst>
            <pc:docMk/>
            <pc:sldMk cId="3575084505" sldId="285"/>
            <ac:spMk id="3" creationId="{F81C017E-D2DD-4E44-B701-1B28A2D912B8}"/>
          </ac:spMkLst>
        </pc:spChg>
      </pc:sldChg>
      <pc:sldChg chg="modSp new mod">
        <pc:chgData name="Michael Richards" userId="6afda9a54147f31e" providerId="LiveId" clId="{DF3A1E43-6643-4F8A-B4C5-C7D52A0D90C7}" dt="2021-07-06T16:47:15.540" v="3061" actId="20577"/>
        <pc:sldMkLst>
          <pc:docMk/>
          <pc:sldMk cId="4232648157" sldId="286"/>
        </pc:sldMkLst>
        <pc:spChg chg="mod">
          <ac:chgData name="Michael Richards" userId="6afda9a54147f31e" providerId="LiveId" clId="{DF3A1E43-6643-4F8A-B4C5-C7D52A0D90C7}" dt="2021-07-06T16:45:51.712" v="2869" actId="20577"/>
          <ac:spMkLst>
            <pc:docMk/>
            <pc:sldMk cId="4232648157" sldId="286"/>
            <ac:spMk id="2" creationId="{0FF0A132-EED1-475D-94D5-F684BE0958A5}"/>
          </ac:spMkLst>
        </pc:spChg>
        <pc:spChg chg="mod">
          <ac:chgData name="Michael Richards" userId="6afda9a54147f31e" providerId="LiveId" clId="{DF3A1E43-6643-4F8A-B4C5-C7D52A0D90C7}" dt="2021-07-06T16:47:15.540" v="3061" actId="20577"/>
          <ac:spMkLst>
            <pc:docMk/>
            <pc:sldMk cId="4232648157" sldId="286"/>
            <ac:spMk id="3" creationId="{D9F973D3-4325-4A6E-A53A-6A9F69D670C6}"/>
          </ac:spMkLst>
        </pc:spChg>
      </pc:sldChg>
      <pc:sldChg chg="modSp">
        <pc:chgData name="Michael Richards" userId="6afda9a54147f31e" providerId="LiveId" clId="{DF3A1E43-6643-4F8A-B4C5-C7D52A0D90C7}" dt="2021-07-06T16:48:36.388" v="3066" actId="20577"/>
        <pc:sldMkLst>
          <pc:docMk/>
          <pc:sldMk cId="2170690972" sldId="287"/>
        </pc:sldMkLst>
        <pc:spChg chg="mod">
          <ac:chgData name="Michael Richards" userId="6afda9a54147f31e" providerId="LiveId" clId="{DF3A1E43-6643-4F8A-B4C5-C7D52A0D90C7}" dt="2021-07-06T16:48:36.388" v="3066" actId="20577"/>
          <ac:spMkLst>
            <pc:docMk/>
            <pc:sldMk cId="2170690972" sldId="287"/>
            <ac:spMk id="3" creationId="{E7E1AB52-AA69-4A91-9CC2-C3D4E178AA4A}"/>
          </ac:spMkLst>
        </pc:spChg>
      </pc:sldChg>
      <pc:sldChg chg="modSp new mod">
        <pc:chgData name="Michael Richards" userId="6afda9a54147f31e" providerId="LiveId" clId="{DF3A1E43-6643-4F8A-B4C5-C7D52A0D90C7}" dt="2021-07-06T16:54:14.029" v="3407" actId="20577"/>
        <pc:sldMkLst>
          <pc:docMk/>
          <pc:sldMk cId="3675614737" sldId="289"/>
        </pc:sldMkLst>
        <pc:spChg chg="mod">
          <ac:chgData name="Michael Richards" userId="6afda9a54147f31e" providerId="LiveId" clId="{DF3A1E43-6643-4F8A-B4C5-C7D52A0D90C7}" dt="2021-07-06T16:50:12.926" v="3082" actId="20577"/>
          <ac:spMkLst>
            <pc:docMk/>
            <pc:sldMk cId="3675614737" sldId="289"/>
            <ac:spMk id="2" creationId="{57B9F4D5-AEEB-4F0C-9BF5-FD7D022B61A3}"/>
          </ac:spMkLst>
        </pc:spChg>
        <pc:spChg chg="mod">
          <ac:chgData name="Michael Richards" userId="6afda9a54147f31e" providerId="LiveId" clId="{DF3A1E43-6643-4F8A-B4C5-C7D52A0D90C7}" dt="2021-07-06T16:54:14.029" v="3407" actId="20577"/>
          <ac:spMkLst>
            <pc:docMk/>
            <pc:sldMk cId="3675614737" sldId="289"/>
            <ac:spMk id="3" creationId="{7065A80B-36B7-45D6-945E-967C790AA392}"/>
          </ac:spMkLst>
        </pc:spChg>
      </pc:sldChg>
      <pc:sldChg chg="modSp add mod">
        <pc:chgData name="Michael Richards" userId="6afda9a54147f31e" providerId="LiveId" clId="{DF3A1E43-6643-4F8A-B4C5-C7D52A0D90C7}" dt="2021-07-06T17:03:29.727" v="3763" actId="20577"/>
        <pc:sldMkLst>
          <pc:docMk/>
          <pc:sldMk cId="758801014" sldId="290"/>
        </pc:sldMkLst>
        <pc:spChg chg="mod">
          <ac:chgData name="Michael Richards" userId="6afda9a54147f31e" providerId="LiveId" clId="{DF3A1E43-6643-4F8A-B4C5-C7D52A0D90C7}" dt="2021-07-06T17:03:29.727" v="3763" actId="20577"/>
          <ac:spMkLst>
            <pc:docMk/>
            <pc:sldMk cId="758801014" sldId="290"/>
            <ac:spMk id="3" creationId="{7065A80B-36B7-45D6-945E-967C790AA392}"/>
          </ac:spMkLst>
        </pc:spChg>
      </pc:sldChg>
    </pc:docChg>
  </pc:docChgLst>
  <pc:docChgLst>
    <pc:chgData name="Michael Richards" userId="6afda9a54147f31e" providerId="LiveId" clId="{0B3C27AA-D6C9-48DB-A77C-B2AFA32958D8}"/>
    <pc:docChg chg="custSel addSld modSld">
      <pc:chgData name="Michael Richards" userId="6afda9a54147f31e" providerId="LiveId" clId="{0B3C27AA-D6C9-48DB-A77C-B2AFA32958D8}" dt="2021-08-26T13:01:37.964" v="219" actId="20577"/>
      <pc:docMkLst>
        <pc:docMk/>
      </pc:docMkLst>
      <pc:sldChg chg="modSp new mod">
        <pc:chgData name="Michael Richards" userId="6afda9a54147f31e" providerId="LiveId" clId="{0B3C27AA-D6C9-48DB-A77C-B2AFA32958D8}" dt="2021-08-26T10:00:11.646" v="14" actId="20577"/>
        <pc:sldMkLst>
          <pc:docMk/>
          <pc:sldMk cId="3672147808" sldId="291"/>
        </pc:sldMkLst>
        <pc:spChg chg="mod">
          <ac:chgData name="Michael Richards" userId="6afda9a54147f31e" providerId="LiveId" clId="{0B3C27AA-D6C9-48DB-A77C-B2AFA32958D8}" dt="2021-08-26T10:00:11.646" v="14" actId="20577"/>
          <ac:spMkLst>
            <pc:docMk/>
            <pc:sldMk cId="3672147808" sldId="291"/>
            <ac:spMk id="2" creationId="{F98232A8-D611-43F3-A724-985BA837BA08}"/>
          </ac:spMkLst>
        </pc:spChg>
      </pc:sldChg>
      <pc:sldChg chg="modSp new mod">
        <pc:chgData name="Michael Richards" userId="6afda9a54147f31e" providerId="LiveId" clId="{0B3C27AA-D6C9-48DB-A77C-B2AFA32958D8}" dt="2021-08-26T13:01:37.964" v="219" actId="20577"/>
        <pc:sldMkLst>
          <pc:docMk/>
          <pc:sldMk cId="53315654" sldId="292"/>
        </pc:sldMkLst>
        <pc:spChg chg="mod">
          <ac:chgData name="Michael Richards" userId="6afda9a54147f31e" providerId="LiveId" clId="{0B3C27AA-D6C9-48DB-A77C-B2AFA32958D8}" dt="2021-08-26T10:00:31.029" v="22" actId="5793"/>
          <ac:spMkLst>
            <pc:docMk/>
            <pc:sldMk cId="53315654" sldId="292"/>
            <ac:spMk id="2" creationId="{AF0E622F-143C-456D-93D6-B0D45581572F}"/>
          </ac:spMkLst>
        </pc:spChg>
        <pc:spChg chg="mod">
          <ac:chgData name="Michael Richards" userId="6afda9a54147f31e" providerId="LiveId" clId="{0B3C27AA-D6C9-48DB-A77C-B2AFA32958D8}" dt="2021-08-26T13:01:37.964" v="219" actId="20577"/>
          <ac:spMkLst>
            <pc:docMk/>
            <pc:sldMk cId="53315654" sldId="292"/>
            <ac:spMk id="3" creationId="{5F04A184-E0DA-4A70-AA56-A1D7996FA942}"/>
          </ac:spMkLst>
        </pc:spChg>
      </pc:sldChg>
    </pc:docChg>
  </pc:docChgLst>
  <pc:docChgLst>
    <pc:chgData name="Michael Richards" userId="6afda9a54147f31e" providerId="LiveId" clId="{48D2B90D-364A-4B69-9D38-2B5141A669DD}"/>
    <pc:docChg chg="undo custSel addSld delSld modSld sldOrd">
      <pc:chgData name="Michael Richards" userId="6afda9a54147f31e" providerId="LiveId" clId="{48D2B90D-364A-4B69-9D38-2B5141A669DD}" dt="2021-07-02T16:43:14.244" v="5094"/>
      <pc:docMkLst>
        <pc:docMk/>
      </pc:docMkLst>
      <pc:sldChg chg="modSp mod">
        <pc:chgData name="Michael Richards" userId="6afda9a54147f31e" providerId="LiveId" clId="{48D2B90D-364A-4B69-9D38-2B5141A669DD}" dt="2021-06-30T07:54:28.227" v="50" actId="20577"/>
        <pc:sldMkLst>
          <pc:docMk/>
          <pc:sldMk cId="1490150337" sldId="258"/>
        </pc:sldMkLst>
        <pc:spChg chg="mod">
          <ac:chgData name="Michael Richards" userId="6afda9a54147f31e" providerId="LiveId" clId="{48D2B90D-364A-4B69-9D38-2B5141A669DD}" dt="2021-06-30T07:54:28.227" v="50" actId="20577"/>
          <ac:spMkLst>
            <pc:docMk/>
            <pc:sldMk cId="1490150337" sldId="258"/>
            <ac:spMk id="2" creationId="{E7B640E0-9BA0-4725-A6B7-BB7C66F80F01}"/>
          </ac:spMkLst>
        </pc:spChg>
      </pc:sldChg>
      <pc:sldChg chg="modSp mod">
        <pc:chgData name="Michael Richards" userId="6afda9a54147f31e" providerId="LiveId" clId="{48D2B90D-364A-4B69-9D38-2B5141A669DD}" dt="2021-06-30T09:37:04.182" v="1653" actId="20577"/>
        <pc:sldMkLst>
          <pc:docMk/>
          <pc:sldMk cId="561229006" sldId="259"/>
        </pc:sldMkLst>
        <pc:spChg chg="mod">
          <ac:chgData name="Michael Richards" userId="6afda9a54147f31e" providerId="LiveId" clId="{48D2B90D-364A-4B69-9D38-2B5141A669DD}" dt="2021-06-30T08:37:25.515" v="69" actId="20577"/>
          <ac:spMkLst>
            <pc:docMk/>
            <pc:sldMk cId="561229006" sldId="259"/>
            <ac:spMk id="2" creationId="{968676C5-4F89-484C-80BA-39559D4220B4}"/>
          </ac:spMkLst>
        </pc:spChg>
        <pc:spChg chg="mod">
          <ac:chgData name="Michael Richards" userId="6afda9a54147f31e" providerId="LiveId" clId="{48D2B90D-364A-4B69-9D38-2B5141A669DD}" dt="2021-06-30T09:37:04.182" v="1653" actId="20577"/>
          <ac:spMkLst>
            <pc:docMk/>
            <pc:sldMk cId="561229006" sldId="259"/>
            <ac:spMk id="3" creationId="{91A9C230-3792-48EC-A9D5-48CC4D925B12}"/>
          </ac:spMkLst>
        </pc:spChg>
      </pc:sldChg>
      <pc:sldChg chg="modSp mod modAnim">
        <pc:chgData name="Michael Richards" userId="6afda9a54147f31e" providerId="LiveId" clId="{48D2B90D-364A-4B69-9D38-2B5141A669DD}" dt="2021-07-01T11:32:39.338" v="4085"/>
        <pc:sldMkLst>
          <pc:docMk/>
          <pc:sldMk cId="2183860606" sldId="260"/>
        </pc:sldMkLst>
        <pc:spChg chg="mod">
          <ac:chgData name="Michael Richards" userId="6afda9a54147f31e" providerId="LiveId" clId="{48D2B90D-364A-4B69-9D38-2B5141A669DD}" dt="2021-06-30T08:49:59.252" v="783"/>
          <ac:spMkLst>
            <pc:docMk/>
            <pc:sldMk cId="2183860606" sldId="260"/>
            <ac:spMk id="2" creationId="{968676C5-4F89-484C-80BA-39559D4220B4}"/>
          </ac:spMkLst>
        </pc:spChg>
        <pc:spChg chg="mod">
          <ac:chgData name="Michael Richards" userId="6afda9a54147f31e" providerId="LiveId" clId="{48D2B90D-364A-4B69-9D38-2B5141A669DD}" dt="2021-06-30T09:01:01.958" v="1339" actId="20577"/>
          <ac:spMkLst>
            <pc:docMk/>
            <pc:sldMk cId="2183860606" sldId="260"/>
            <ac:spMk id="3" creationId="{91A9C230-3792-48EC-A9D5-48CC4D925B12}"/>
          </ac:spMkLst>
        </pc:spChg>
      </pc:sldChg>
      <pc:sldChg chg="modSp add mod modAnim">
        <pc:chgData name="Michael Richards" userId="6afda9a54147f31e" providerId="LiveId" clId="{48D2B90D-364A-4B69-9D38-2B5141A669DD}" dt="2021-07-02T16:43:14.244" v="5094"/>
        <pc:sldMkLst>
          <pc:docMk/>
          <pc:sldMk cId="2850398117" sldId="261"/>
        </pc:sldMkLst>
        <pc:spChg chg="mod">
          <ac:chgData name="Michael Richards" userId="6afda9a54147f31e" providerId="LiveId" clId="{48D2B90D-364A-4B69-9D38-2B5141A669DD}" dt="2021-07-02T16:43:14.244" v="5094"/>
          <ac:spMkLst>
            <pc:docMk/>
            <pc:sldMk cId="2850398117" sldId="261"/>
            <ac:spMk id="3" creationId="{91A9C230-3792-48EC-A9D5-48CC4D925B12}"/>
          </ac:spMkLst>
        </pc:spChg>
      </pc:sldChg>
      <pc:sldChg chg="modSp add mod modAnim">
        <pc:chgData name="Michael Richards" userId="6afda9a54147f31e" providerId="LiveId" clId="{48D2B90D-364A-4B69-9D38-2B5141A669DD}" dt="2021-07-02T16:43:14.244" v="5094"/>
        <pc:sldMkLst>
          <pc:docMk/>
          <pc:sldMk cId="1506544059" sldId="262"/>
        </pc:sldMkLst>
        <pc:spChg chg="mod">
          <ac:chgData name="Michael Richards" userId="6afda9a54147f31e" providerId="LiveId" clId="{48D2B90D-364A-4B69-9D38-2B5141A669DD}" dt="2021-06-30T08:47:16.175" v="503" actId="20577"/>
          <ac:spMkLst>
            <pc:docMk/>
            <pc:sldMk cId="1506544059" sldId="262"/>
            <ac:spMk id="2" creationId="{968676C5-4F89-484C-80BA-39559D4220B4}"/>
          </ac:spMkLst>
        </pc:spChg>
        <pc:spChg chg="mod">
          <ac:chgData name="Michael Richards" userId="6afda9a54147f31e" providerId="LiveId" clId="{48D2B90D-364A-4B69-9D38-2B5141A669DD}" dt="2021-07-02T16:43:14.244" v="5094"/>
          <ac:spMkLst>
            <pc:docMk/>
            <pc:sldMk cId="1506544059" sldId="262"/>
            <ac:spMk id="3" creationId="{91A9C230-3792-48EC-A9D5-48CC4D925B12}"/>
          </ac:spMkLst>
        </pc:spChg>
      </pc:sldChg>
      <pc:sldChg chg="modSp new del mod modAnim">
        <pc:chgData name="Michael Richards" userId="6afda9a54147f31e" providerId="LiveId" clId="{48D2B90D-364A-4B69-9D38-2B5141A669DD}" dt="2021-07-01T11:34:59.151" v="4102" actId="47"/>
        <pc:sldMkLst>
          <pc:docMk/>
          <pc:sldMk cId="3908478205" sldId="263"/>
        </pc:sldMkLst>
        <pc:spChg chg="mod">
          <ac:chgData name="Michael Richards" userId="6afda9a54147f31e" providerId="LiveId" clId="{48D2B90D-364A-4B69-9D38-2B5141A669DD}" dt="2021-06-30T08:55:34.528" v="1055" actId="20577"/>
          <ac:spMkLst>
            <pc:docMk/>
            <pc:sldMk cId="3908478205" sldId="263"/>
            <ac:spMk id="2" creationId="{DE3641AB-77B9-41A5-A611-2AE5DA6CC94D}"/>
          </ac:spMkLst>
        </pc:spChg>
        <pc:spChg chg="mod">
          <ac:chgData name="Michael Richards" userId="6afda9a54147f31e" providerId="LiveId" clId="{48D2B90D-364A-4B69-9D38-2B5141A669DD}" dt="2021-06-30T08:59:02.473" v="1233" actId="12"/>
          <ac:spMkLst>
            <pc:docMk/>
            <pc:sldMk cId="3908478205" sldId="263"/>
            <ac:spMk id="3" creationId="{A1F7BAFD-6470-43A2-AF6B-EAA7CDEE99E5}"/>
          </ac:spMkLst>
        </pc:spChg>
      </pc:sldChg>
      <pc:sldChg chg="add">
        <pc:chgData name="Michael Richards" userId="6afda9a54147f31e" providerId="LiveId" clId="{48D2B90D-364A-4B69-9D38-2B5141A669DD}" dt="2021-06-30T09:22:32.574" v="1340" actId="2890"/>
        <pc:sldMkLst>
          <pc:docMk/>
          <pc:sldMk cId="3725107174" sldId="264"/>
        </pc:sldMkLst>
      </pc:sldChg>
      <pc:sldChg chg="modSp add mod">
        <pc:chgData name="Michael Richards" userId="6afda9a54147f31e" providerId="LiveId" clId="{48D2B90D-364A-4B69-9D38-2B5141A669DD}" dt="2021-06-30T09:38:03.782" v="1692" actId="5793"/>
        <pc:sldMkLst>
          <pc:docMk/>
          <pc:sldMk cId="3612957941" sldId="265"/>
        </pc:sldMkLst>
        <pc:spChg chg="mod">
          <ac:chgData name="Michael Richards" userId="6afda9a54147f31e" providerId="LiveId" clId="{48D2B90D-364A-4B69-9D38-2B5141A669DD}" dt="2021-06-30T09:38:03.782" v="1692" actId="5793"/>
          <ac:spMkLst>
            <pc:docMk/>
            <pc:sldMk cId="3612957941" sldId="265"/>
            <ac:spMk id="3" creationId="{91A9C230-3792-48EC-A9D5-48CC4D925B12}"/>
          </ac:spMkLst>
        </pc:spChg>
      </pc:sldChg>
      <pc:sldChg chg="modSp new mod">
        <pc:chgData name="Michael Richards" userId="6afda9a54147f31e" providerId="LiveId" clId="{48D2B90D-364A-4B69-9D38-2B5141A669DD}" dt="2021-06-30T09:38:58.165" v="1721" actId="20577"/>
        <pc:sldMkLst>
          <pc:docMk/>
          <pc:sldMk cId="714867581" sldId="266"/>
        </pc:sldMkLst>
        <pc:spChg chg="mod">
          <ac:chgData name="Michael Richards" userId="6afda9a54147f31e" providerId="LiveId" clId="{48D2B90D-364A-4B69-9D38-2B5141A669DD}" dt="2021-06-30T09:38:58.165" v="1721" actId="20577"/>
          <ac:spMkLst>
            <pc:docMk/>
            <pc:sldMk cId="714867581" sldId="266"/>
            <ac:spMk id="2" creationId="{E9C9EF29-A752-4925-B649-7081EA1CFEA0}"/>
          </ac:spMkLst>
        </pc:spChg>
      </pc:sldChg>
      <pc:sldChg chg="modSp new mod">
        <pc:chgData name="Michael Richards" userId="6afda9a54147f31e" providerId="LiveId" clId="{48D2B90D-364A-4B69-9D38-2B5141A669DD}" dt="2021-06-30T09:40:47.869" v="1753" actId="20577"/>
        <pc:sldMkLst>
          <pc:docMk/>
          <pc:sldMk cId="2305977435" sldId="267"/>
        </pc:sldMkLst>
        <pc:spChg chg="mod">
          <ac:chgData name="Michael Richards" userId="6afda9a54147f31e" providerId="LiveId" clId="{48D2B90D-364A-4B69-9D38-2B5141A669DD}" dt="2021-06-30T09:40:47.869" v="1753" actId="20577"/>
          <ac:spMkLst>
            <pc:docMk/>
            <pc:sldMk cId="2305977435" sldId="267"/>
            <ac:spMk id="2" creationId="{73F55BFF-6650-4B5C-900D-F153E75A09CE}"/>
          </ac:spMkLst>
        </pc:spChg>
      </pc:sldChg>
      <pc:sldChg chg="modSp new mod">
        <pc:chgData name="Michael Richards" userId="6afda9a54147f31e" providerId="LiveId" clId="{48D2B90D-364A-4B69-9D38-2B5141A669DD}" dt="2021-06-30T09:51:21.403" v="1938" actId="20577"/>
        <pc:sldMkLst>
          <pc:docMk/>
          <pc:sldMk cId="2005122247" sldId="268"/>
        </pc:sldMkLst>
        <pc:spChg chg="mod">
          <ac:chgData name="Michael Richards" userId="6afda9a54147f31e" providerId="LiveId" clId="{48D2B90D-364A-4B69-9D38-2B5141A669DD}" dt="2021-06-30T09:44:59.132" v="1784" actId="20577"/>
          <ac:spMkLst>
            <pc:docMk/>
            <pc:sldMk cId="2005122247" sldId="268"/>
            <ac:spMk id="2" creationId="{A9B63D6A-8FAF-45A5-9C0F-78A40BC64A4B}"/>
          </ac:spMkLst>
        </pc:spChg>
        <pc:spChg chg="mod">
          <ac:chgData name="Michael Richards" userId="6afda9a54147f31e" providerId="LiveId" clId="{48D2B90D-364A-4B69-9D38-2B5141A669DD}" dt="2021-06-30T09:51:21.403" v="1938" actId="20577"/>
          <ac:spMkLst>
            <pc:docMk/>
            <pc:sldMk cId="2005122247" sldId="268"/>
            <ac:spMk id="3" creationId="{E3F339C8-2B33-42F0-AFF7-DA80F9BACF73}"/>
          </ac:spMkLst>
        </pc:spChg>
      </pc:sldChg>
      <pc:sldChg chg="modSp new mod">
        <pc:chgData name="Michael Richards" userId="6afda9a54147f31e" providerId="LiveId" clId="{48D2B90D-364A-4B69-9D38-2B5141A669DD}" dt="2021-06-30T10:24:09.349" v="1958" actId="20577"/>
        <pc:sldMkLst>
          <pc:docMk/>
          <pc:sldMk cId="3312739100" sldId="269"/>
        </pc:sldMkLst>
        <pc:spChg chg="mod">
          <ac:chgData name="Michael Richards" userId="6afda9a54147f31e" providerId="LiveId" clId="{48D2B90D-364A-4B69-9D38-2B5141A669DD}" dt="2021-06-30T10:24:09.349" v="1958" actId="20577"/>
          <ac:spMkLst>
            <pc:docMk/>
            <pc:sldMk cId="3312739100" sldId="269"/>
            <ac:spMk id="2" creationId="{DD504A1C-9B5A-4047-8563-1926B628BA92}"/>
          </ac:spMkLst>
        </pc:spChg>
      </pc:sldChg>
      <pc:sldChg chg="modSp new mod">
        <pc:chgData name="Michael Richards" userId="6afda9a54147f31e" providerId="LiveId" clId="{48D2B90D-364A-4B69-9D38-2B5141A669DD}" dt="2021-06-30T12:51:23.433" v="2615" actId="20577"/>
        <pc:sldMkLst>
          <pc:docMk/>
          <pc:sldMk cId="3919738458" sldId="270"/>
        </pc:sldMkLst>
        <pc:spChg chg="mod">
          <ac:chgData name="Michael Richards" userId="6afda9a54147f31e" providerId="LiveId" clId="{48D2B90D-364A-4B69-9D38-2B5141A669DD}" dt="2021-06-30T10:24:58.321" v="1998" actId="20577"/>
          <ac:spMkLst>
            <pc:docMk/>
            <pc:sldMk cId="3919738458" sldId="270"/>
            <ac:spMk id="2" creationId="{8F1A7718-BA54-46EC-925D-BE2437B0910E}"/>
          </ac:spMkLst>
        </pc:spChg>
        <pc:spChg chg="mod">
          <ac:chgData name="Michael Richards" userId="6afda9a54147f31e" providerId="LiveId" clId="{48D2B90D-364A-4B69-9D38-2B5141A669DD}" dt="2021-06-30T12:51:23.433" v="2615" actId="20577"/>
          <ac:spMkLst>
            <pc:docMk/>
            <pc:sldMk cId="3919738458" sldId="270"/>
            <ac:spMk id="3" creationId="{A1F20C24-BFD3-4D78-B3EB-2060CA792691}"/>
          </ac:spMkLst>
        </pc:spChg>
      </pc:sldChg>
      <pc:sldChg chg="modSp add mod ord">
        <pc:chgData name="Michael Richards" userId="6afda9a54147f31e" providerId="LiveId" clId="{48D2B90D-364A-4B69-9D38-2B5141A669DD}" dt="2021-06-30T12:54:04.561" v="2807" actId="20577"/>
        <pc:sldMkLst>
          <pc:docMk/>
          <pc:sldMk cId="1958621050" sldId="271"/>
        </pc:sldMkLst>
        <pc:spChg chg="mod">
          <ac:chgData name="Michael Richards" userId="6afda9a54147f31e" providerId="LiveId" clId="{48D2B90D-364A-4B69-9D38-2B5141A669DD}" dt="2021-06-30T12:52:21.004" v="2647" actId="20577"/>
          <ac:spMkLst>
            <pc:docMk/>
            <pc:sldMk cId="1958621050" sldId="271"/>
            <ac:spMk id="2" creationId="{DD504A1C-9B5A-4047-8563-1926B628BA92}"/>
          </ac:spMkLst>
        </pc:spChg>
        <pc:spChg chg="mod">
          <ac:chgData name="Michael Richards" userId="6afda9a54147f31e" providerId="LiveId" clId="{48D2B90D-364A-4B69-9D38-2B5141A669DD}" dt="2021-06-30T12:54:04.561" v="2807" actId="20577"/>
          <ac:spMkLst>
            <pc:docMk/>
            <pc:sldMk cId="1958621050" sldId="271"/>
            <ac:spMk id="3" creationId="{D3F4F3C6-B7BB-4E54-B294-7215BB126ACF}"/>
          </ac:spMkLst>
        </pc:spChg>
      </pc:sldChg>
      <pc:sldChg chg="modSp add mod">
        <pc:chgData name="Michael Richards" userId="6afda9a54147f31e" providerId="LiveId" clId="{48D2B90D-364A-4B69-9D38-2B5141A669DD}" dt="2021-06-30T12:54:38.921" v="2823" actId="20577"/>
        <pc:sldMkLst>
          <pc:docMk/>
          <pc:sldMk cId="548216356" sldId="272"/>
        </pc:sldMkLst>
        <pc:spChg chg="mod">
          <ac:chgData name="Michael Richards" userId="6afda9a54147f31e" providerId="LiveId" clId="{48D2B90D-364A-4B69-9D38-2B5141A669DD}" dt="2021-06-30T12:54:38.921" v="2823" actId="20577"/>
          <ac:spMkLst>
            <pc:docMk/>
            <pc:sldMk cId="548216356" sldId="272"/>
            <ac:spMk id="2" creationId="{DD504A1C-9B5A-4047-8563-1926B628BA92}"/>
          </ac:spMkLst>
        </pc:spChg>
        <pc:spChg chg="mod">
          <ac:chgData name="Michael Richards" userId="6afda9a54147f31e" providerId="LiveId" clId="{48D2B90D-364A-4B69-9D38-2B5141A669DD}" dt="2021-06-30T12:54:31.516" v="2809" actId="6549"/>
          <ac:spMkLst>
            <pc:docMk/>
            <pc:sldMk cId="548216356" sldId="272"/>
            <ac:spMk id="3" creationId="{D3F4F3C6-B7BB-4E54-B294-7215BB126ACF}"/>
          </ac:spMkLst>
        </pc:spChg>
      </pc:sldChg>
      <pc:sldChg chg="modSp new mod modAnim">
        <pc:chgData name="Michael Richards" userId="6afda9a54147f31e" providerId="LiveId" clId="{48D2B90D-364A-4B69-9D38-2B5141A669DD}" dt="2021-07-01T11:50:26.054" v="4921"/>
        <pc:sldMkLst>
          <pc:docMk/>
          <pc:sldMk cId="975172285" sldId="273"/>
        </pc:sldMkLst>
        <pc:spChg chg="mod">
          <ac:chgData name="Michael Richards" userId="6afda9a54147f31e" providerId="LiveId" clId="{48D2B90D-364A-4B69-9D38-2B5141A669DD}" dt="2021-06-30T12:55:37.797" v="2846" actId="20577"/>
          <ac:spMkLst>
            <pc:docMk/>
            <pc:sldMk cId="975172285" sldId="273"/>
            <ac:spMk id="2" creationId="{7A825D1D-EEF8-4160-A355-25A8248D16B8}"/>
          </ac:spMkLst>
        </pc:spChg>
        <pc:spChg chg="mod">
          <ac:chgData name="Michael Richards" userId="6afda9a54147f31e" providerId="LiveId" clId="{48D2B90D-364A-4B69-9D38-2B5141A669DD}" dt="2021-07-01T11:49:33.335" v="4913" actId="20577"/>
          <ac:spMkLst>
            <pc:docMk/>
            <pc:sldMk cId="975172285" sldId="273"/>
            <ac:spMk id="3" creationId="{B9ED1B2A-BEA3-4477-BDE5-D5C1B7E16D52}"/>
          </ac:spMkLst>
        </pc:spChg>
      </pc:sldChg>
      <pc:sldChg chg="modSp new mod modAnim">
        <pc:chgData name="Michael Richards" userId="6afda9a54147f31e" providerId="LiveId" clId="{48D2B90D-364A-4B69-9D38-2B5141A669DD}" dt="2021-07-01T11:50:58.185" v="4926"/>
        <pc:sldMkLst>
          <pc:docMk/>
          <pc:sldMk cId="1875998804" sldId="274"/>
        </pc:sldMkLst>
        <pc:spChg chg="mod">
          <ac:chgData name="Michael Richards" userId="6afda9a54147f31e" providerId="LiveId" clId="{48D2B90D-364A-4B69-9D38-2B5141A669DD}" dt="2021-06-30T13:03:55.322" v="3493" actId="20577"/>
          <ac:spMkLst>
            <pc:docMk/>
            <pc:sldMk cId="1875998804" sldId="274"/>
            <ac:spMk id="2" creationId="{6F076A0D-4B1E-4559-83DC-6F718E0CBBDA}"/>
          </ac:spMkLst>
        </pc:spChg>
        <pc:spChg chg="mod">
          <ac:chgData name="Michael Richards" userId="6afda9a54147f31e" providerId="LiveId" clId="{48D2B90D-364A-4B69-9D38-2B5141A669DD}" dt="2021-06-30T14:21:31.447" v="3862" actId="20577"/>
          <ac:spMkLst>
            <pc:docMk/>
            <pc:sldMk cId="1875998804" sldId="274"/>
            <ac:spMk id="3" creationId="{792409E7-EAA4-496E-BAC8-A608A29F5E2E}"/>
          </ac:spMkLst>
        </pc:spChg>
      </pc:sldChg>
      <pc:sldChg chg="modSp new mod">
        <pc:chgData name="Michael Richards" userId="6afda9a54147f31e" providerId="LiveId" clId="{48D2B90D-364A-4B69-9D38-2B5141A669DD}" dt="2021-06-30T14:23:23.653" v="4031" actId="20577"/>
        <pc:sldMkLst>
          <pc:docMk/>
          <pc:sldMk cId="2105230100" sldId="275"/>
        </pc:sldMkLst>
        <pc:spChg chg="mod">
          <ac:chgData name="Michael Richards" userId="6afda9a54147f31e" providerId="LiveId" clId="{48D2B90D-364A-4B69-9D38-2B5141A669DD}" dt="2021-06-30T14:22:28.454" v="3895" actId="20577"/>
          <ac:spMkLst>
            <pc:docMk/>
            <pc:sldMk cId="2105230100" sldId="275"/>
            <ac:spMk id="2" creationId="{D487CC68-E496-45F2-8C6B-8B1F9C5F084D}"/>
          </ac:spMkLst>
        </pc:spChg>
        <pc:spChg chg="mod">
          <ac:chgData name="Michael Richards" userId="6afda9a54147f31e" providerId="LiveId" clId="{48D2B90D-364A-4B69-9D38-2B5141A669DD}" dt="2021-06-30T14:23:23.653" v="4031" actId="20577"/>
          <ac:spMkLst>
            <pc:docMk/>
            <pc:sldMk cId="2105230100" sldId="275"/>
            <ac:spMk id="3" creationId="{E2C7B791-C866-43DB-AD40-46C85C3160D6}"/>
          </ac:spMkLst>
        </pc:spChg>
      </pc:sldChg>
      <pc:sldChg chg="modSp add mod ord">
        <pc:chgData name="Michael Richards" userId="6afda9a54147f31e" providerId="LiveId" clId="{48D2B90D-364A-4B69-9D38-2B5141A669DD}" dt="2021-07-01T11:58:53.356" v="4997" actId="5793"/>
        <pc:sldMkLst>
          <pc:docMk/>
          <pc:sldMk cId="2029646161" sldId="276"/>
        </pc:sldMkLst>
        <pc:spChg chg="mod">
          <ac:chgData name="Michael Richards" userId="6afda9a54147f31e" providerId="LiveId" clId="{48D2B90D-364A-4B69-9D38-2B5141A669DD}" dt="2021-06-30T14:35:46.969" v="4052" actId="20577"/>
          <ac:spMkLst>
            <pc:docMk/>
            <pc:sldMk cId="2029646161" sldId="276"/>
            <ac:spMk id="2" creationId="{DD504A1C-9B5A-4047-8563-1926B628BA92}"/>
          </ac:spMkLst>
        </pc:spChg>
        <pc:spChg chg="mod">
          <ac:chgData name="Michael Richards" userId="6afda9a54147f31e" providerId="LiveId" clId="{48D2B90D-364A-4B69-9D38-2B5141A669DD}" dt="2021-07-01T11:58:53.356" v="4997" actId="5793"/>
          <ac:spMkLst>
            <pc:docMk/>
            <pc:sldMk cId="2029646161" sldId="276"/>
            <ac:spMk id="3" creationId="{D3F4F3C6-B7BB-4E54-B294-7215BB126ACF}"/>
          </ac:spMkLst>
        </pc:spChg>
      </pc:sldChg>
      <pc:sldChg chg="modSp add mod">
        <pc:chgData name="Michael Richards" userId="6afda9a54147f31e" providerId="LiveId" clId="{48D2B90D-364A-4B69-9D38-2B5141A669DD}" dt="2021-07-01T12:53:47.901" v="5030" actId="5793"/>
        <pc:sldMkLst>
          <pc:docMk/>
          <pc:sldMk cId="1213306982" sldId="277"/>
        </pc:sldMkLst>
        <pc:spChg chg="mod">
          <ac:chgData name="Michael Richards" userId="6afda9a54147f31e" providerId="LiveId" clId="{48D2B90D-364A-4B69-9D38-2B5141A669DD}" dt="2021-06-30T14:41:19.294" v="4062" actId="20577"/>
          <ac:spMkLst>
            <pc:docMk/>
            <pc:sldMk cId="1213306982" sldId="277"/>
            <ac:spMk id="2" creationId="{DD504A1C-9B5A-4047-8563-1926B628BA92}"/>
          </ac:spMkLst>
        </pc:spChg>
        <pc:spChg chg="mod">
          <ac:chgData name="Michael Richards" userId="6afda9a54147f31e" providerId="LiveId" clId="{48D2B90D-364A-4B69-9D38-2B5141A669DD}" dt="2021-07-01T12:53:47.901" v="5030" actId="5793"/>
          <ac:spMkLst>
            <pc:docMk/>
            <pc:sldMk cId="1213306982" sldId="277"/>
            <ac:spMk id="3" creationId="{D3F4F3C6-B7BB-4E54-B294-7215BB126ACF}"/>
          </ac:spMkLst>
        </pc:spChg>
      </pc:sldChg>
      <pc:sldChg chg="modSp new mod">
        <pc:chgData name="Michael Richards" userId="6afda9a54147f31e" providerId="LiveId" clId="{48D2B90D-364A-4B69-9D38-2B5141A669DD}" dt="2021-06-30T14:43:20.953" v="4078" actId="20577"/>
        <pc:sldMkLst>
          <pc:docMk/>
          <pc:sldMk cId="904846717" sldId="278"/>
        </pc:sldMkLst>
        <pc:spChg chg="mod">
          <ac:chgData name="Michael Richards" userId="6afda9a54147f31e" providerId="LiveId" clId="{48D2B90D-364A-4B69-9D38-2B5141A669DD}" dt="2021-06-30T14:43:20.953" v="4078" actId="20577"/>
          <ac:spMkLst>
            <pc:docMk/>
            <pc:sldMk cId="904846717" sldId="278"/>
            <ac:spMk id="2" creationId="{A63A0F96-3848-49AF-9B5B-647A0574557D}"/>
          </ac:spMkLst>
        </pc:spChg>
      </pc:sldChg>
      <pc:sldChg chg="modSp add mod">
        <pc:chgData name="Michael Richards" userId="6afda9a54147f31e" providerId="LiveId" clId="{48D2B90D-364A-4B69-9D38-2B5141A669DD}" dt="2021-07-02T16:43:14.244" v="5094"/>
        <pc:sldMkLst>
          <pc:docMk/>
          <pc:sldMk cId="657267356" sldId="279"/>
        </pc:sldMkLst>
        <pc:spChg chg="mod">
          <ac:chgData name="Michael Richards" userId="6afda9a54147f31e" providerId="LiveId" clId="{48D2B90D-364A-4B69-9D38-2B5141A669DD}" dt="2021-07-01T11:34:40.491" v="4101" actId="20577"/>
          <ac:spMkLst>
            <pc:docMk/>
            <pc:sldMk cId="657267356" sldId="279"/>
            <ac:spMk id="2" creationId="{C27BEF8D-F502-49D6-8CDA-E558A979A828}"/>
          </ac:spMkLst>
        </pc:spChg>
        <pc:spChg chg="mod">
          <ac:chgData name="Michael Richards" userId="6afda9a54147f31e" providerId="LiveId" clId="{48D2B90D-364A-4B69-9D38-2B5141A669DD}" dt="2021-07-02T16:43:14.244" v="5094"/>
          <ac:spMkLst>
            <pc:docMk/>
            <pc:sldMk cId="657267356" sldId="279"/>
            <ac:spMk id="3" creationId="{AD684701-05C1-4515-BA9A-7C87D4E67A55}"/>
          </ac:spMkLst>
        </pc:spChg>
      </pc:sldChg>
      <pc:sldChg chg="modSp add mod">
        <pc:chgData name="Michael Richards" userId="6afda9a54147f31e" providerId="LiveId" clId="{48D2B90D-364A-4B69-9D38-2B5141A669DD}" dt="2021-07-02T16:43:14.244" v="5094"/>
        <pc:sldMkLst>
          <pc:docMk/>
          <pc:sldMk cId="1841993618" sldId="280"/>
        </pc:sldMkLst>
        <pc:spChg chg="mod">
          <ac:chgData name="Michael Richards" userId="6afda9a54147f31e" providerId="LiveId" clId="{48D2B90D-364A-4B69-9D38-2B5141A669DD}" dt="2021-07-02T16:43:14.244" v="5094"/>
          <ac:spMkLst>
            <pc:docMk/>
            <pc:sldMk cId="1841993618" sldId="280"/>
            <ac:spMk id="2" creationId="{79BF9F21-E2B4-40DC-94C9-5AB8793B90A0}"/>
          </ac:spMkLst>
        </pc:spChg>
        <pc:spChg chg="mod">
          <ac:chgData name="Michael Richards" userId="6afda9a54147f31e" providerId="LiveId" clId="{48D2B90D-364A-4B69-9D38-2B5141A669DD}" dt="2021-07-02T16:43:14.244" v="5094"/>
          <ac:spMkLst>
            <pc:docMk/>
            <pc:sldMk cId="1841993618" sldId="280"/>
            <ac:spMk id="3" creationId="{095C9D54-3756-4214-9FD3-5F33998A837E}"/>
          </ac:spMkLst>
        </pc:spChg>
      </pc:sldChg>
      <pc:sldChg chg="modSp add">
        <pc:chgData name="Michael Richards" userId="6afda9a54147f31e" providerId="LiveId" clId="{48D2B90D-364A-4B69-9D38-2B5141A669DD}" dt="2021-07-02T16:43:14.244" v="5094"/>
        <pc:sldMkLst>
          <pc:docMk/>
          <pc:sldMk cId="1086394215" sldId="281"/>
        </pc:sldMkLst>
        <pc:spChg chg="mod">
          <ac:chgData name="Michael Richards" userId="6afda9a54147f31e" providerId="LiveId" clId="{48D2B90D-364A-4B69-9D38-2B5141A669DD}" dt="2021-07-02T16:43:14.244" v="5094"/>
          <ac:spMkLst>
            <pc:docMk/>
            <pc:sldMk cId="1086394215" sldId="281"/>
            <ac:spMk id="2" creationId="{BDCCC1FF-5D1E-4BCF-A3A5-2B6D4E13BE7A}"/>
          </ac:spMkLst>
        </pc:spChg>
        <pc:spChg chg="mod">
          <ac:chgData name="Michael Richards" userId="6afda9a54147f31e" providerId="LiveId" clId="{48D2B90D-364A-4B69-9D38-2B5141A669DD}" dt="2021-07-02T16:43:14.244" v="5094"/>
          <ac:spMkLst>
            <pc:docMk/>
            <pc:sldMk cId="1086394215" sldId="281"/>
            <ac:spMk id="3" creationId="{2650019E-8127-4118-9E7C-07DE99C8F543}"/>
          </ac:spMkLst>
        </pc:spChg>
      </pc:sldChg>
      <pc:sldChg chg="modSp new mod modAnim">
        <pc:chgData name="Michael Richards" userId="6afda9a54147f31e" providerId="LiveId" clId="{48D2B90D-364A-4B69-9D38-2B5141A669DD}" dt="2021-07-02T12:24:18.995" v="5087" actId="20577"/>
        <pc:sldMkLst>
          <pc:docMk/>
          <pc:sldMk cId="3593079907" sldId="282"/>
        </pc:sldMkLst>
        <pc:spChg chg="mod">
          <ac:chgData name="Michael Richards" userId="6afda9a54147f31e" providerId="LiveId" clId="{48D2B90D-364A-4B69-9D38-2B5141A669DD}" dt="2021-07-01T11:38:58.307" v="4352" actId="20577"/>
          <ac:spMkLst>
            <pc:docMk/>
            <pc:sldMk cId="3593079907" sldId="282"/>
            <ac:spMk id="2" creationId="{E4B29F45-0FBE-4362-AB4B-B3F6C014E68C}"/>
          </ac:spMkLst>
        </pc:spChg>
        <pc:spChg chg="mod">
          <ac:chgData name="Michael Richards" userId="6afda9a54147f31e" providerId="LiveId" clId="{48D2B90D-364A-4B69-9D38-2B5141A669DD}" dt="2021-07-02T12:24:18.995" v="5087" actId="20577"/>
          <ac:spMkLst>
            <pc:docMk/>
            <pc:sldMk cId="3593079907" sldId="282"/>
            <ac:spMk id="3" creationId="{6D2BD245-F6D2-4955-972A-9C04DBA4C0C1}"/>
          </ac:spMkLst>
        </pc:spChg>
      </pc:sldChg>
    </pc:docChg>
  </pc:docChgLst>
  <pc:docChgLst>
    <pc:chgData name="Michael Richards" userId="6afda9a54147f31e" providerId="LiveId" clId="{2D99669A-DC27-456A-93DD-B89B1468FB8E}"/>
    <pc:docChg chg="custSel addSld modSld">
      <pc:chgData name="Michael Richards" userId="6afda9a54147f31e" providerId="LiveId" clId="{2D99669A-DC27-456A-93DD-B89B1468FB8E}" dt="2021-11-03T15:34:04.406" v="551" actId="20577"/>
      <pc:docMkLst>
        <pc:docMk/>
      </pc:docMkLst>
      <pc:sldChg chg="modSp mod">
        <pc:chgData name="Michael Richards" userId="6afda9a54147f31e" providerId="LiveId" clId="{2D99669A-DC27-456A-93DD-B89B1468FB8E}" dt="2021-10-20T08:50:48.512" v="2" actId="20577"/>
        <pc:sldMkLst>
          <pc:docMk/>
          <pc:sldMk cId="4232648157" sldId="286"/>
        </pc:sldMkLst>
        <pc:spChg chg="mod">
          <ac:chgData name="Michael Richards" userId="6afda9a54147f31e" providerId="LiveId" clId="{2D99669A-DC27-456A-93DD-B89B1468FB8E}" dt="2021-10-20T08:50:48.512" v="2" actId="20577"/>
          <ac:spMkLst>
            <pc:docMk/>
            <pc:sldMk cId="4232648157" sldId="286"/>
            <ac:spMk id="3" creationId="{D9F973D3-4325-4A6E-A53A-6A9F69D670C6}"/>
          </ac:spMkLst>
        </pc:spChg>
      </pc:sldChg>
      <pc:sldChg chg="modSp mod modAnim">
        <pc:chgData name="Michael Richards" userId="6afda9a54147f31e" providerId="LiveId" clId="{2D99669A-DC27-456A-93DD-B89B1468FB8E}" dt="2021-11-03T15:34:04.406" v="551" actId="20577"/>
        <pc:sldMkLst>
          <pc:docMk/>
          <pc:sldMk cId="2170690972" sldId="287"/>
        </pc:sldMkLst>
        <pc:spChg chg="mod">
          <ac:chgData name="Michael Richards" userId="6afda9a54147f31e" providerId="LiveId" clId="{2D99669A-DC27-456A-93DD-B89B1468FB8E}" dt="2021-11-03T15:34:04.406" v="551" actId="20577"/>
          <ac:spMkLst>
            <pc:docMk/>
            <pc:sldMk cId="2170690972" sldId="287"/>
            <ac:spMk id="3" creationId="{E7E1AB52-AA69-4A91-9CC2-C3D4E178AA4A}"/>
          </ac:spMkLst>
        </pc:spChg>
      </pc:sldChg>
      <pc:sldChg chg="modSp mod">
        <pc:chgData name="Michael Richards" userId="6afda9a54147f31e" providerId="LiveId" clId="{2D99669A-DC27-456A-93DD-B89B1468FB8E}" dt="2021-10-20T09:04:57.831" v="458" actId="20577"/>
        <pc:sldMkLst>
          <pc:docMk/>
          <pc:sldMk cId="3672147808" sldId="291"/>
        </pc:sldMkLst>
        <pc:spChg chg="mod">
          <ac:chgData name="Michael Richards" userId="6afda9a54147f31e" providerId="LiveId" clId="{2D99669A-DC27-456A-93DD-B89B1468FB8E}" dt="2021-10-20T09:04:57.831" v="458" actId="20577"/>
          <ac:spMkLst>
            <pc:docMk/>
            <pc:sldMk cId="3672147808" sldId="291"/>
            <ac:spMk id="2" creationId="{F98232A8-D611-43F3-A724-985BA837BA08}"/>
          </ac:spMkLst>
        </pc:spChg>
      </pc:sldChg>
      <pc:sldChg chg="add">
        <pc:chgData name="Michael Richards" userId="6afda9a54147f31e" providerId="LiveId" clId="{2D99669A-DC27-456A-93DD-B89B1468FB8E}" dt="2021-10-20T09:04:50.364" v="443" actId="2890"/>
        <pc:sldMkLst>
          <pc:docMk/>
          <pc:sldMk cId="78604551" sldId="293"/>
        </pc:sldMkLst>
      </pc:sldChg>
      <pc:sldChg chg="modSp mod">
        <pc:chgData name="Michael Richards" userId="6afda9a54147f31e" providerId="LiveId" clId="{2D99669A-DC27-456A-93DD-B89B1468FB8E}" dt="2021-10-20T09:06:09.451" v="460" actId="114"/>
        <pc:sldMkLst>
          <pc:docMk/>
          <pc:sldMk cId="3406189116" sldId="294"/>
        </pc:sldMkLst>
        <pc:spChg chg="mod">
          <ac:chgData name="Michael Richards" userId="6afda9a54147f31e" providerId="LiveId" clId="{2D99669A-DC27-456A-93DD-B89B1468FB8E}" dt="2021-10-20T09:06:09.451" v="460" actId="114"/>
          <ac:spMkLst>
            <pc:docMk/>
            <pc:sldMk cId="3406189116" sldId="294"/>
            <ac:spMk id="3" creationId="{91A9C230-3792-48EC-A9D5-48CC4D925B12}"/>
          </ac:spMkLst>
        </pc:spChg>
      </pc:sldChg>
    </pc:docChg>
  </pc:docChgLst>
</pc:chgInfo>
</file>

<file path=ppt/comments/modernComment_10C_7783BCC7.xml><?xml version="1.0" encoding="utf-8"?>
<p188:cmLst xmlns:a="http://schemas.openxmlformats.org/drawingml/2006/main" xmlns:r="http://schemas.openxmlformats.org/officeDocument/2006/relationships" xmlns:p188="http://schemas.microsoft.com/office/powerpoint/2018/8/main">
  <p188:cm id="{D78720C1-C343-AD40-94C9-73C3C5C4ABE6}" authorId="{E088B949-EB8A-06E8-10E7-A4E00276A854}" created="2022-11-28T12:48:53.708">
    <ac:deMkLst xmlns:ac="http://schemas.microsoft.com/office/drawing/2013/main/command">
      <pc:docMk xmlns:pc="http://schemas.microsoft.com/office/powerpoint/2013/main/command"/>
      <pc:sldMk xmlns:pc="http://schemas.microsoft.com/office/powerpoint/2013/main/command" cId="2005122247" sldId="268"/>
      <ac:spMk id="3" creationId="{E3F339C8-2B33-42F0-AFF7-DA80F9BACF73}"/>
    </ac:deMkLst>
    <p188:replyLst>
      <p188:reply id="{FA3263E9-8429-BC4D-B374-A7429EB5C4EE}" authorId="{E088B949-EB8A-06E8-10E7-A4E00276A854}" created="2022-11-28T15:08:52.339">
        <p188:txBody>
          <a:bodyPr/>
          <a:lstStyle/>
          <a:p>
            <a:r>
              <a:rPr lang="en-NL"/>
              <a:t>Michael: Which ledger type should be assigned to the incoming transfer.</a:t>
            </a:r>
          </a:p>
        </p188:txBody>
      </p188:reply>
    </p188:replyLst>
    <p188:txBody>
      <a:bodyPr/>
      <a:lstStyle/>
      <a:p>
        <a:r>
          <a:rPr lang="en-NL"/>
          <a:t>I am wondering if this is the best way. We may want to completely exclude the need for Settlement BC to depend on the Transfer BC.
What is the difference in just having settlement allocate the fulfil transfer?
In the sense that as soon as a transfer is cleared, the Transfer BC will hand the cleared transfer over to Settlement BC, Settlement BC will create the relevant Position and Settlement transfers. 
It will; 
1. Create the position transfer immediately.
2. Create the settlement transfer as part of the batch allocation execution (allocate all transfers not yet allocated).</a:t>
        </a:r>
      </a:p>
    </p188:txBody>
  </p188:cm>
</p188:cmLst>
</file>

<file path=ppt/comments/modernComment_113_4A64A17.xml><?xml version="1.0" encoding="utf-8"?>
<p188:cmLst xmlns:a="http://schemas.openxmlformats.org/drawingml/2006/main" xmlns:r="http://schemas.openxmlformats.org/officeDocument/2006/relationships" xmlns:p188="http://schemas.microsoft.com/office/powerpoint/2018/8/main">
  <p188:cm id="{ADE09FDF-7D38-4242-8EE3-9B5D3DF36366}" authorId="{E088B949-EB8A-06E8-10E7-A4E00276A854}" created="2022-11-28T16:15:36.282">
    <pc:sldMkLst xmlns:pc="http://schemas.microsoft.com/office/powerpoint/2013/main/command">
      <pc:docMk/>
      <pc:sldMk cId="78006807" sldId="275"/>
    </pc:sldMkLst>
    <p188:txBody>
      <a:bodyPr/>
      <a:lstStyle/>
      <a:p>
        <a:r>
          <a:rPr lang="en-NL"/>
          <a:t>Default:EUR
Default:ZAR
</a:t>
        </a:r>
      </a:p>
    </p188:txBody>
  </p188:cm>
</p188:cmLst>
</file>

<file path=ppt/comments/modernComment_119_40C10F67.xml><?xml version="1.0" encoding="utf-8"?>
<p188:cmLst xmlns:a="http://schemas.openxmlformats.org/drawingml/2006/main" xmlns:r="http://schemas.openxmlformats.org/officeDocument/2006/relationships" xmlns:p188="http://schemas.microsoft.com/office/powerpoint/2018/8/main">
  <p188:cm id="{B7860902-8F6D-3244-815E-31C75CF7DB69}" authorId="{E088B949-EB8A-06E8-10E7-A4E00276A854}" created="2022-11-28T12:10:59.196">
    <ac:txMkLst xmlns:ac="http://schemas.microsoft.com/office/drawing/2013/main/command">
      <pc:docMk xmlns:pc="http://schemas.microsoft.com/office/powerpoint/2013/main/command"/>
      <pc:sldMk xmlns:pc="http://schemas.microsoft.com/office/powerpoint/2013/main/command" cId="1086394215" sldId="281"/>
      <ac:spMk id="3" creationId="{2650019E-8127-4118-9E7C-07DE99C8F543}"/>
      <ac:txMk cp="12" len="67">
        <ac:context len="630" hash="588622858"/>
      </ac:txMk>
    </ac:txMkLst>
    <p188:pos x="13954445" y="649963"/>
    <p188:txBody>
      <a:bodyPr/>
      <a:lstStyle/>
      <a:p>
        <a:r>
          <a:rPr lang="en-NL"/>
          <a:t>We may want to use this: 
https://goessner.net/articles/JsonPath/
Since all our incoming requests will be JSON formatted, but the concept remains the same.</a:t>
        </a:r>
      </a:p>
    </p188:txBody>
  </p188:cm>
</p188:cmLst>
</file>

<file path=ppt/comments/modernComment_11A_D62A0C63.xml><?xml version="1.0" encoding="utf-8"?>
<p188:cmLst xmlns:a="http://schemas.openxmlformats.org/drawingml/2006/main" xmlns:r="http://schemas.openxmlformats.org/officeDocument/2006/relationships" xmlns:p188="http://schemas.microsoft.com/office/powerpoint/2018/8/main">
  <p188:cm id="{1D7C4A33-1D5B-F243-AC4E-5A6C4A738DC9}" authorId="{E088B949-EB8A-06E8-10E7-A4E00276A854}" created="2022-11-28T12:22:31.963">
    <ac:txMkLst xmlns:ac="http://schemas.microsoft.com/office/drawing/2013/main/command">
      <pc:docMk xmlns:pc="http://schemas.microsoft.com/office/powerpoint/2013/main/command"/>
      <pc:sldMk xmlns:pc="http://schemas.microsoft.com/office/powerpoint/2013/main/command" cId="3593079907" sldId="282"/>
      <ac:spMk id="3" creationId="{6D2BD245-F6D2-4955-972A-9C04DBA4C0C1}"/>
      <ac:txMk cp="170" len="161">
        <ac:context len="500" hash="2439364316"/>
      </ac:txMk>
    </ac:txMkLst>
    <p188:pos x="20752060" y="5791307"/>
    <p188:txBody>
      <a:bodyPr/>
      <a:lstStyle/>
      <a:p>
        <a:r>
          <a:rPr lang="en-NL"/>
          <a:t>The settlement model determines which settlement transfers are created, and creates them.
The settlement batch engine will run, create batches and then allocate transfers to batches.
Thus separating your models from your batches.</a:t>
        </a:r>
      </a:p>
    </p188:txBody>
  </p188:cm>
</p188:cmLst>
</file>

<file path=ppt/comments/modernComment_11B_FB611D35.xml><?xml version="1.0" encoding="utf-8"?>
<p188:cmLst xmlns:a="http://schemas.openxmlformats.org/drawingml/2006/main" xmlns:r="http://schemas.openxmlformats.org/officeDocument/2006/relationships" xmlns:p188="http://schemas.microsoft.com/office/powerpoint/2018/8/main">
  <p188:cm id="{2518C4EA-BA53-E14A-B3DA-904182FC3C27}" authorId="{E088B949-EB8A-06E8-10E7-A4E00276A854}" created="2022-11-28T11:03:01.899">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73" len="19">
        <ac:context len="882" hash="1923925740"/>
      </ac:txMk>
    </ac:txMkLst>
    <p188:pos x="14610053" y="1115790"/>
    <p188:txBody>
      <a:bodyPr/>
      <a:lstStyle/>
      <a:p>
        <a:r>
          <a:rPr lang="en-NL"/>
          <a:t>2. Would we have settlement model for POSITION, and then one for FEES?
Would there be more?</a:t>
        </a:r>
      </a:p>
    </p188:txBody>
  </p188:cm>
  <p188:cm id="{32AEDC83-D1E5-2247-9E62-FB0A343D9A0C}" authorId="{E088B949-EB8A-06E8-10E7-A4E00276A854}" created="2022-11-28T11:03:22.079">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3" len="34">
        <ac:context len="882" hash="1923925740"/>
      </ac:txMk>
    </ac:txMkLst>
    <p188:pos x="10503879" y="649963"/>
    <p188:txBody>
      <a:bodyPr/>
      <a:lstStyle/>
      <a:p>
        <a:r>
          <a:rPr lang="en-NL"/>
          <a:t>1. Settlement types:
* Bilateral gross
* Multilateral net</a:t>
        </a:r>
      </a:p>
    </p188:txBody>
  </p188:cm>
  <p188:cm id="{F75F6A86-BF6C-A34E-8055-47DD003361EC}" authorId="{E088B949-EB8A-06E8-10E7-A4E00276A854}" created="2022-11-28T11:05:18.185">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111" len="46">
        <ac:context len="882" hash="1923925740"/>
      </ac:txMk>
    </ac:txMkLst>
    <p188:pos x="16369841" y="1823156"/>
    <p188:txBody>
      <a:bodyPr/>
      <a:lstStyle/>
      <a:p>
        <a:r>
          <a:rPr lang="en-NL"/>
          <a:t>3. Assuming we are using the matching logic for settlement models, each of the transfers would be assigned to the relevant batches.</a:t>
        </a:r>
      </a:p>
    </p188:txBody>
  </p188:cm>
  <p188:cm id="{844D9B6B-28A4-9B4F-A4FC-0D67B92D45EC}" authorId="{E088B949-EB8A-06E8-10E7-A4E00276A854}" created="2022-11-28T11:06:33.459">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229" len="110">
        <ac:context len="882" hash="1923925740"/>
      </ac:txMk>
    </ac:txMkLst>
    <p188:pos x="21010853" y="2996348"/>
    <p188:txBody>
      <a:bodyPr/>
      <a:lstStyle/>
      <a:p>
        <a:r>
          <a:rPr lang="en-NL"/>
          <a:t>4. Would a lookup for the current balance be something like; lookupBalance(partCurrencId, accType)</a:t>
        </a:r>
      </a:p>
    </p188:txBody>
  </p188:cm>
  <p188:cm id="{1A5853FE-58DF-5B4F-8674-FA08DAB4984F}" authorId="{E088B949-EB8A-06E8-10E7-A4E00276A854}" created="2022-11-28T11:07:17.097">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475" len="32">
        <ac:context len="882" hash="1923925740"/>
      </ac:txMk>
    </ac:txMkLst>
    <p188:pos x="20044694" y="5342733"/>
    <p188:txBody>
      <a:bodyPr/>
      <a:lstStyle/>
      <a:p>
        <a:r>
          <a:rPr lang="en-NL"/>
          <a:t>Again, driven by the settlement model?</a:t>
        </a:r>
      </a:p>
    </p188:txBody>
  </p188:cm>
  <p188:cm id="{B4A4D432-161E-0E4F-B782-CBB17E33A111}" authorId="{E088B949-EB8A-06E8-10E7-A4E00276A854}" created="2022-11-28T11:25:56.280">
    <ac:txMkLst xmlns:ac="http://schemas.microsoft.com/office/drawing/2013/main/command">
      <pc:docMk xmlns:pc="http://schemas.microsoft.com/office/powerpoint/2013/main/command"/>
      <pc:sldMk xmlns:pc="http://schemas.microsoft.com/office/powerpoint/2013/main/command" cId="4217445685" sldId="283"/>
      <ac:spMk id="3" creationId="{91A9C230-3792-48EC-A9D5-48CC4D925B12}"/>
      <ac:txMk cp="662" len="84">
        <ac:context len="882" hash="1923925740"/>
      </ac:txMk>
    </ac:txMkLst>
    <p188:pos x="20838324" y="7223292"/>
    <p188:txBody>
      <a:bodyPr/>
      <a:lstStyle/>
      <a:p>
        <a:r>
          <a:rPr lang="en-NL"/>
          <a:t>This would be for Payer/Payee (depending on when they settle)</a:t>
        </a:r>
      </a:p>
    </p188:txBody>
  </p188:cm>
</p188:cmLst>
</file>

<file path=ppt/comments/modernComment_11D_D51775D9.xml><?xml version="1.0" encoding="utf-8"?>
<p188:cmLst xmlns:a="http://schemas.openxmlformats.org/drawingml/2006/main" xmlns:r="http://schemas.openxmlformats.org/officeDocument/2006/relationships" xmlns:p188="http://schemas.microsoft.com/office/powerpoint/2018/8/main">
  <p188:cm id="{ADF7FAB8-F3C1-7D4D-B70C-014060FA0CC3}" authorId="{E088B949-EB8A-06E8-10E7-A4E00276A854}" created="2022-11-28T13:31:19.637">
    <ac:txMkLst xmlns:ac="http://schemas.microsoft.com/office/drawing/2013/main/command">
      <pc:docMk xmlns:pc="http://schemas.microsoft.com/office/powerpoint/2013/main/command"/>
      <pc:sldMk xmlns:pc="http://schemas.microsoft.com/office/powerpoint/2013/main/command" cId="3575084505" sldId="285"/>
      <ac:spMk id="3" creationId="{F81C017E-D2DD-4E44-B701-1B28A2D912B8}"/>
      <ac:txMk cp="23" len="142">
        <ac:context len="225" hash="2378210914"/>
      </ac:txMk>
    </ac:txMkLst>
    <p188:pos x="20303487" y="649963"/>
    <p188:txBody>
      <a:bodyPr/>
      <a:lstStyle/>
      <a:p>
        <a:r>
          <a:rPr lang="en-NL"/>
          <a:t>Since we create the transfer in settlement against the Payer/Payee, we will be able to perform liquidity check.
Perhaps even have a running account specifically for limit checks.</a:t>
        </a:r>
      </a:p>
    </p188:txBody>
  </p188:cm>
</p188:cmLst>
</file>

<file path=ppt/comments/modernComment_12C_D9E0EA9C.xml><?xml version="1.0" encoding="utf-8"?>
<p188:cmLst xmlns:a="http://schemas.openxmlformats.org/drawingml/2006/main" xmlns:r="http://schemas.openxmlformats.org/officeDocument/2006/relationships" xmlns:p188="http://schemas.microsoft.com/office/powerpoint/2018/8/main">
  <p188:cm id="{2DE6BE9E-9B62-D049-9355-CC1452E13FC0}" authorId="{E088B949-EB8A-06E8-10E7-A4E00276A854}" created="2022-11-28T15:44:48.365">
    <pc:sldMkLst xmlns:pc="http://schemas.microsoft.com/office/powerpoint/2013/main/command">
      <pc:docMk/>
      <pc:sldMk cId="3655395996" sldId="300"/>
    </pc:sldMkLst>
    <p188:txBody>
      <a:bodyPr/>
      <a:lstStyle/>
      <a:p>
        <a:r>
          <a:rPr lang="en-NL"/>
          <a:t>TB Batch Account consist of:
Currency
ParticipantId
SettlementBatchId -&gt; FK (relation)
TB:
id -&gt; PK
user_data -&gt; derive [????]
^ ^ ^ Batch
Running balance account for the batch.
Look at slide 38 for further accounts being created.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1676619" y="2144995"/>
            <a:ext cx="21033938"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1676618" y="2384277"/>
            <a:ext cx="10364549" cy="99696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346008" y="2384277"/>
            <a:ext cx="10364549" cy="99696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dirty="0"/>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19_40C10F6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A_D62A0C6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C_7783BCC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1D_D51775D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1B_FB611D35.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2C_D9E0EA9C.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microsoft.com/office/2018/10/relationships/comments" Target="../comments/modernComment_113_4A64A1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1.xlsx"/><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2.xlsx"/><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3.xlsx"/><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4.xlsx"/><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5.xlsx"/><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6.xlsx"/><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dirty="0"/>
              <a:t>Enhancing settlement functionality for Mojaloop</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C1FF-5D1E-4BCF-A3A5-2B6D4E13BE7A}"/>
              </a:ext>
            </a:extLst>
          </p:cNvPr>
          <p:cNvSpPr>
            <a:spLocks noGrp="1"/>
          </p:cNvSpPr>
          <p:nvPr>
            <p:ph type="title"/>
          </p:nvPr>
        </p:nvSpPr>
        <p:spPr/>
        <p:txBody>
          <a:bodyPr/>
          <a:lstStyle/>
          <a:p>
            <a:r>
              <a:rPr lang="en-GB" dirty="0"/>
              <a:t>Assigning transfers to settlement batches</a:t>
            </a:r>
          </a:p>
        </p:txBody>
      </p:sp>
      <p:sp>
        <p:nvSpPr>
          <p:cNvPr id="3" name="Content Placeholder 2">
            <a:extLst>
              <a:ext uri="{FF2B5EF4-FFF2-40B4-BE49-F238E27FC236}">
                <a16:creationId xmlns:a16="http://schemas.microsoft.com/office/drawing/2014/main" id="{2650019E-8127-4118-9E7C-07DE99C8F543}"/>
              </a:ext>
            </a:extLst>
          </p:cNvPr>
          <p:cNvSpPr>
            <a:spLocks noGrp="1"/>
          </p:cNvSpPr>
          <p:nvPr>
            <p:ph idx="1"/>
          </p:nvPr>
        </p:nvSpPr>
        <p:spPr/>
        <p:txBody>
          <a:bodyPr/>
          <a:lstStyle/>
          <a:p>
            <a:r>
              <a:rPr lang="en-GB" dirty="0"/>
              <a:t>This is the same as the definition of a rule</a:t>
            </a:r>
          </a:p>
          <a:p>
            <a:r>
              <a:rPr lang="en-GB" dirty="0"/>
              <a:t>For instance, an </a:t>
            </a:r>
            <a:r>
              <a:rPr lang="en-GB" dirty="0" err="1"/>
              <a:t>xPath</a:t>
            </a:r>
            <a:r>
              <a:rPr lang="en-GB" dirty="0"/>
              <a:t> expression to define a transfer which belongs to the settlement model that settles the EUR to MAD channel:</a:t>
            </a:r>
          </a:p>
          <a:p>
            <a:pPr lvl="1"/>
            <a:r>
              <a:rPr lang="en-GB" sz="4400" i="1" dirty="0"/>
              <a:t>./</a:t>
            </a:r>
            <a:r>
              <a:rPr lang="en-GB" sz="4400" i="1" dirty="0" err="1"/>
              <a:t>quoteresponses</a:t>
            </a:r>
            <a:r>
              <a:rPr lang="en-GB" sz="4400" i="1" dirty="0"/>
              <a:t>[/</a:t>
            </a:r>
            <a:r>
              <a:rPr lang="en-GB" sz="4400" i="1" dirty="0" err="1"/>
              <a:t>transactionId.text</a:t>
            </a:r>
            <a:r>
              <a:rPr lang="en-GB" sz="4400" i="1" dirty="0"/>
              <a:t>() = </a:t>
            </a:r>
            <a:r>
              <a:rPr lang="en-GB" sz="4400" i="1" dirty="0" err="1"/>
              <a:t>payload.transaction.transactionId</a:t>
            </a:r>
            <a:r>
              <a:rPr lang="en-GB" sz="4400" i="1" dirty="0"/>
              <a:t>].</a:t>
            </a:r>
            <a:r>
              <a:rPr lang="en-GB" sz="4400" i="1" dirty="0" err="1"/>
              <a:t>transferAmount.currency</a:t>
            </a:r>
            <a:r>
              <a:rPr lang="en-GB" sz="4400" i="1" dirty="0"/>
              <a:t> = ‘EUR’ and ./</a:t>
            </a:r>
            <a:r>
              <a:rPr lang="en-GB" sz="4400" i="1" dirty="0" err="1"/>
              <a:t>quoteresponses</a:t>
            </a:r>
            <a:r>
              <a:rPr lang="en-GB" sz="4400" i="1" dirty="0"/>
              <a:t>[/</a:t>
            </a:r>
            <a:r>
              <a:rPr lang="en-GB" sz="4400" i="1" dirty="0" err="1"/>
              <a:t>transactionId.text</a:t>
            </a:r>
            <a:r>
              <a:rPr lang="en-GB" sz="4400" i="1" dirty="0"/>
              <a:t>() = </a:t>
            </a:r>
            <a:r>
              <a:rPr lang="en-GB" sz="4400" i="1" dirty="0" err="1"/>
              <a:t>payload.transaction.transactionId</a:t>
            </a:r>
            <a:r>
              <a:rPr lang="en-GB" sz="4400" i="1" dirty="0"/>
              <a:t>].</a:t>
            </a:r>
            <a:r>
              <a:rPr lang="en-GB" sz="4400" i="1" dirty="0" err="1"/>
              <a:t>payeeReceiveAmount.currency</a:t>
            </a:r>
            <a:r>
              <a:rPr lang="en-GB" sz="4400" i="1" dirty="0"/>
              <a:t> = ‘MAD</a:t>
            </a:r>
            <a:r>
              <a:rPr lang="en-GB" dirty="0"/>
              <a:t>’</a:t>
            </a:r>
          </a:p>
          <a:p>
            <a:r>
              <a:rPr lang="en-GB" dirty="0"/>
              <a:t>This looks complicated, but:</a:t>
            </a:r>
          </a:p>
          <a:p>
            <a:pPr lvl="1"/>
            <a:r>
              <a:rPr lang="en-GB" dirty="0"/>
              <a:t>We show the administrator a greatly simplified version</a:t>
            </a:r>
          </a:p>
          <a:p>
            <a:pPr lvl="1"/>
            <a:r>
              <a:rPr lang="en-GB" dirty="0"/>
              <a:t>We can start implementing this without having the UI in place</a:t>
            </a:r>
          </a:p>
          <a:p>
            <a:pPr lvl="1"/>
            <a:r>
              <a:rPr lang="en-GB" dirty="0"/>
              <a:t>Assignment of transfers to settlement batches is off the critical path for transfers</a:t>
            </a:r>
          </a:p>
        </p:txBody>
      </p:sp>
      <p:sp>
        <p:nvSpPr>
          <p:cNvPr id="4" name="Slide Number Placeholder 3">
            <a:extLst>
              <a:ext uri="{FF2B5EF4-FFF2-40B4-BE49-F238E27FC236}">
                <a16:creationId xmlns:a16="http://schemas.microsoft.com/office/drawing/2014/main" id="{37236003-1C8A-416C-B33B-EA1807E6C4F8}"/>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0863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9F45-0FBE-4362-AB4B-B3F6C014E6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6D2BD245-F6D2-4955-972A-9C04DBA4C0C1}"/>
              </a:ext>
            </a:extLst>
          </p:cNvPr>
          <p:cNvSpPr>
            <a:spLocks noGrp="1"/>
          </p:cNvSpPr>
          <p:nvPr>
            <p:ph idx="1"/>
          </p:nvPr>
        </p:nvSpPr>
        <p:spPr/>
        <p:txBody>
          <a:bodyPr/>
          <a:lstStyle/>
          <a:p>
            <a:r>
              <a:rPr lang="en-GB" dirty="0"/>
              <a:t>Is the category used to define settlement batches necessarily the same as the rule used to assign transfers to a settlement model?</a:t>
            </a:r>
          </a:p>
          <a:p>
            <a:r>
              <a:rPr lang="en-GB" dirty="0"/>
              <a:t>Answer:</a:t>
            </a:r>
          </a:p>
          <a:p>
            <a:pPr lvl="1"/>
            <a:r>
              <a:rPr lang="en-GB" dirty="0"/>
              <a:t>Not necessarily.</a:t>
            </a:r>
          </a:p>
          <a:p>
            <a:r>
              <a:rPr lang="en-GB" dirty="0"/>
              <a:t>For instance:</a:t>
            </a:r>
          </a:p>
          <a:p>
            <a:pPr lvl="1"/>
            <a:r>
              <a:rPr lang="en-GB" dirty="0"/>
              <a:t>We have a settlement model for all transfers which use Citibank for FX</a:t>
            </a:r>
          </a:p>
          <a:p>
            <a:pPr lvl="2"/>
            <a:r>
              <a:rPr lang="en-GB" dirty="0"/>
              <a:t>Test is: they have a Citibank quotation number attached.</a:t>
            </a:r>
          </a:p>
          <a:p>
            <a:pPr lvl="1"/>
            <a:r>
              <a:rPr lang="en-GB" dirty="0"/>
              <a:t>Within that, we assign transfers to settlement batches based on their participant pair, FX channel (and time).</a:t>
            </a:r>
          </a:p>
          <a:p>
            <a:pPr lvl="1"/>
            <a:r>
              <a:rPr lang="en-GB" dirty="0"/>
              <a:t>So we can settle different FX channels independently, but using the same settlement model</a:t>
            </a:r>
          </a:p>
          <a:p>
            <a:endParaRPr lang="en-GB" dirty="0"/>
          </a:p>
        </p:txBody>
      </p:sp>
      <p:sp>
        <p:nvSpPr>
          <p:cNvPr id="4" name="Slide Number Placeholder 3">
            <a:extLst>
              <a:ext uri="{FF2B5EF4-FFF2-40B4-BE49-F238E27FC236}">
                <a16:creationId xmlns:a16="http://schemas.microsoft.com/office/drawing/2014/main" id="{B68F4AEB-3449-4E93-BB3C-20B8E2FCF311}"/>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35930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9594-6E00-476E-A3DD-D09A28C3AD76}"/>
              </a:ext>
            </a:extLst>
          </p:cNvPr>
          <p:cNvSpPr>
            <a:spLocks noGrp="1"/>
          </p:cNvSpPr>
          <p:nvPr>
            <p:ph type="title"/>
          </p:nvPr>
        </p:nvSpPr>
        <p:spPr/>
        <p:txBody>
          <a:bodyPr/>
          <a:lstStyle/>
          <a:p>
            <a:r>
              <a:rPr lang="en-GB" dirty="0"/>
              <a:t>How do we implement this?</a:t>
            </a:r>
          </a:p>
        </p:txBody>
      </p:sp>
      <p:sp>
        <p:nvSpPr>
          <p:cNvPr id="3" name="Text Placeholder 2">
            <a:extLst>
              <a:ext uri="{FF2B5EF4-FFF2-40B4-BE49-F238E27FC236}">
                <a16:creationId xmlns:a16="http://schemas.microsoft.com/office/drawing/2014/main" id="{5778B8A1-501F-4B49-9F7B-953B4C276AA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81C726E-9C1B-42C9-BEB4-7F90D49F3E05}"/>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253222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3D6A-8FAF-45A5-9C0F-78A40BC64A4B}"/>
              </a:ext>
            </a:extLst>
          </p:cNvPr>
          <p:cNvSpPr>
            <a:spLocks noGrp="1"/>
          </p:cNvSpPr>
          <p:nvPr>
            <p:ph type="title"/>
          </p:nvPr>
        </p:nvSpPr>
        <p:spPr/>
        <p:txBody>
          <a:bodyPr/>
          <a:lstStyle/>
          <a:p>
            <a:r>
              <a:rPr lang="en-GB" dirty="0"/>
              <a:t>Assigning transfers to accounts</a:t>
            </a:r>
          </a:p>
        </p:txBody>
      </p:sp>
      <p:sp>
        <p:nvSpPr>
          <p:cNvPr id="3" name="Content Placeholder 2">
            <a:extLst>
              <a:ext uri="{FF2B5EF4-FFF2-40B4-BE49-F238E27FC236}">
                <a16:creationId xmlns:a16="http://schemas.microsoft.com/office/drawing/2014/main" id="{E3F339C8-2B33-42F0-AFF7-DA80F9BACF73}"/>
              </a:ext>
            </a:extLst>
          </p:cNvPr>
          <p:cNvSpPr>
            <a:spLocks noGrp="1"/>
          </p:cNvSpPr>
          <p:nvPr>
            <p:ph idx="1"/>
          </p:nvPr>
        </p:nvSpPr>
        <p:spPr/>
        <p:txBody>
          <a:bodyPr/>
          <a:lstStyle/>
          <a:p>
            <a:r>
              <a:rPr lang="en-GB" dirty="0"/>
              <a:t>The rule to decide which settlement model a transfer belongs to is defined as part of the settlement model definition</a:t>
            </a:r>
          </a:p>
          <a:p>
            <a:r>
              <a:rPr lang="en-GB" dirty="0"/>
              <a:t>After a transfer prepare is received, the information is passed to the Settlement BC.</a:t>
            </a:r>
          </a:p>
          <a:p>
            <a:r>
              <a:rPr lang="en-GB" dirty="0"/>
              <a:t>The Settlement BC assigns a position account and a settlement account to the transfer and forwards the information to the Transfers BC.</a:t>
            </a:r>
          </a:p>
          <a:p>
            <a:endParaRPr lang="en-GB" dirty="0"/>
          </a:p>
        </p:txBody>
      </p:sp>
      <p:sp>
        <p:nvSpPr>
          <p:cNvPr id="4" name="Slide Number Placeholder 3">
            <a:extLst>
              <a:ext uri="{FF2B5EF4-FFF2-40B4-BE49-F238E27FC236}">
                <a16:creationId xmlns:a16="http://schemas.microsoft.com/office/drawing/2014/main" id="{AB50D318-E3F1-45C3-8FB3-E75DC3CB09FB}"/>
              </a:ext>
            </a:extLst>
          </p:cNvPr>
          <p:cNvSpPr>
            <a:spLocks noGrp="1"/>
          </p:cNvSpPr>
          <p:nvPr>
            <p:ph type="sldNum" sz="quarter" idx="12"/>
          </p:nvPr>
        </p:nvSpPr>
        <p:spPr/>
        <p:txBody>
          <a:bodyPr/>
          <a:lstStyle/>
          <a:p>
            <a:fld id="{20AF9D7A-5BEE-9245-944A-197F51D542D9}" type="slidenum">
              <a:rPr lang="en-US" smtClean="0"/>
              <a:t>13</a:t>
            </a:fld>
            <a:endParaRPr lang="en-US"/>
          </a:p>
        </p:txBody>
      </p:sp>
    </p:spTree>
    <p:extLst>
      <p:ext uri="{BB962C8B-B14F-4D97-AF65-F5344CB8AC3E}">
        <p14:creationId xmlns:p14="http://schemas.microsoft.com/office/powerpoint/2010/main" val="2005122247"/>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AD1D-F5B3-479A-AEBC-4E7802A9AC6A}"/>
              </a:ext>
            </a:extLst>
          </p:cNvPr>
          <p:cNvSpPr>
            <a:spLocks noGrp="1"/>
          </p:cNvSpPr>
          <p:nvPr>
            <p:ph type="title"/>
          </p:nvPr>
        </p:nvSpPr>
        <p:spPr/>
        <p:txBody>
          <a:bodyPr/>
          <a:lstStyle/>
          <a:p>
            <a:r>
              <a:rPr lang="en-GB" dirty="0"/>
              <a:t>Liquidity checking</a:t>
            </a:r>
          </a:p>
        </p:txBody>
      </p:sp>
      <p:sp>
        <p:nvSpPr>
          <p:cNvPr id="3" name="Content Placeholder 2">
            <a:extLst>
              <a:ext uri="{FF2B5EF4-FFF2-40B4-BE49-F238E27FC236}">
                <a16:creationId xmlns:a16="http://schemas.microsoft.com/office/drawing/2014/main" id="{F81C017E-D2DD-4E44-B701-1B28A2D912B8}"/>
              </a:ext>
            </a:extLst>
          </p:cNvPr>
          <p:cNvSpPr>
            <a:spLocks noGrp="1"/>
          </p:cNvSpPr>
          <p:nvPr>
            <p:ph idx="1"/>
          </p:nvPr>
        </p:nvSpPr>
        <p:spPr/>
        <p:txBody>
          <a:bodyPr/>
          <a:lstStyle/>
          <a:p>
            <a:r>
              <a:rPr lang="en-GB" dirty="0"/>
              <a:t>The liquidity check is carried out by comparing the position account (for the participant/currency) against the settled funds account (for the participant/currency) as defined by the Settlement BC for the debtor participant.</a:t>
            </a:r>
          </a:p>
        </p:txBody>
      </p:sp>
      <p:sp>
        <p:nvSpPr>
          <p:cNvPr id="4" name="Slide Number Placeholder 3">
            <a:extLst>
              <a:ext uri="{FF2B5EF4-FFF2-40B4-BE49-F238E27FC236}">
                <a16:creationId xmlns:a16="http://schemas.microsoft.com/office/drawing/2014/main" id="{BA248725-2F40-4141-B659-59DFB59B6B74}"/>
              </a:ext>
            </a:extLst>
          </p:cNvPr>
          <p:cNvSpPr>
            <a:spLocks noGrp="1"/>
          </p:cNvSpPr>
          <p:nvPr>
            <p:ph type="sldNum" sz="quarter" idx="12"/>
          </p:nvPr>
        </p:nvSpPr>
        <p:spPr/>
        <p:txBody>
          <a:bodyPr/>
          <a:lstStyle/>
          <a:p>
            <a:fld id="{20AF9D7A-5BEE-9245-944A-197F51D542D9}" type="slidenum">
              <a:rPr lang="en-US" smtClean="0"/>
              <a:t>14</a:t>
            </a:fld>
            <a:endParaRPr lang="en-US"/>
          </a:p>
        </p:txBody>
      </p:sp>
    </p:spTree>
    <p:extLst>
      <p:ext uri="{BB962C8B-B14F-4D97-AF65-F5344CB8AC3E}">
        <p14:creationId xmlns:p14="http://schemas.microsoft.com/office/powerpoint/2010/main" val="3575084505"/>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7718-BA54-46EC-925D-BE2437B0910E}"/>
              </a:ext>
            </a:extLst>
          </p:cNvPr>
          <p:cNvSpPr>
            <a:spLocks noGrp="1"/>
          </p:cNvSpPr>
          <p:nvPr>
            <p:ph type="title"/>
          </p:nvPr>
        </p:nvSpPr>
        <p:spPr/>
        <p:txBody>
          <a:bodyPr/>
          <a:lstStyle/>
          <a:p>
            <a:r>
              <a:rPr lang="en-GB" dirty="0"/>
              <a:t>Assigning transfers to settlement batches</a:t>
            </a:r>
          </a:p>
        </p:txBody>
      </p:sp>
      <p:sp>
        <p:nvSpPr>
          <p:cNvPr id="3" name="Content Placeholder 2">
            <a:extLst>
              <a:ext uri="{FF2B5EF4-FFF2-40B4-BE49-F238E27FC236}">
                <a16:creationId xmlns:a16="http://schemas.microsoft.com/office/drawing/2014/main" id="{A1F20C24-BFD3-4D78-B3EB-2060CA792691}"/>
              </a:ext>
            </a:extLst>
          </p:cNvPr>
          <p:cNvSpPr>
            <a:spLocks noGrp="1"/>
          </p:cNvSpPr>
          <p:nvPr>
            <p:ph idx="1"/>
          </p:nvPr>
        </p:nvSpPr>
        <p:spPr/>
        <p:txBody>
          <a:bodyPr>
            <a:normAutofit fontScale="92500" lnSpcReduction="10000"/>
          </a:bodyPr>
          <a:lstStyle/>
          <a:p>
            <a:r>
              <a:rPr lang="en-GB" dirty="0"/>
              <a:t>The transfers BC forwards a message to the Settlements BC when the transfer completes.</a:t>
            </a:r>
          </a:p>
          <a:p>
            <a:r>
              <a:rPr lang="en-GB" dirty="0"/>
              <a:t>The Settlements BC works out which settlement model the transfer belongs to.</a:t>
            </a:r>
          </a:p>
          <a:p>
            <a:r>
              <a:rPr lang="en-GB" dirty="0"/>
              <a:t>Based on the batching rules defined for the settlement model, the Settlements BC works out which settlement batch the transfer belongs to.</a:t>
            </a:r>
          </a:p>
          <a:p>
            <a:r>
              <a:rPr lang="en-GB" dirty="0"/>
              <a:t>The Settlement BC reviews its internal records to check whether it has created accounts for the batch (and the participants and the currency)</a:t>
            </a:r>
          </a:p>
          <a:p>
            <a:pPr lvl="1"/>
            <a:r>
              <a:rPr lang="en-GB" dirty="0"/>
              <a:t>If it hasn’t, it creates the necessary accounts in the Accounts and Balances BC.</a:t>
            </a:r>
          </a:p>
          <a:p>
            <a:r>
              <a:rPr lang="en-GB" dirty="0"/>
              <a:t>The Settlements BC posts the transfer values to the appropriate accounts in the Accounts and Balances BC</a:t>
            </a:r>
          </a:p>
        </p:txBody>
      </p:sp>
      <p:sp>
        <p:nvSpPr>
          <p:cNvPr id="4" name="Slide Number Placeholder 3">
            <a:extLst>
              <a:ext uri="{FF2B5EF4-FFF2-40B4-BE49-F238E27FC236}">
                <a16:creationId xmlns:a16="http://schemas.microsoft.com/office/drawing/2014/main" id="{9F0EFE45-563B-4427-A021-0F57F755F784}"/>
              </a:ext>
            </a:extLst>
          </p:cNvPr>
          <p:cNvSpPr>
            <a:spLocks noGrp="1"/>
          </p:cNvSpPr>
          <p:nvPr>
            <p:ph type="sldNum" sz="quarter" idx="12"/>
          </p:nvPr>
        </p:nvSpPr>
        <p:spPr/>
        <p:txBody>
          <a:bodyPr/>
          <a:lstStyle/>
          <a:p>
            <a:fld id="{20AF9D7A-5BEE-9245-944A-197F51D542D9}" type="slidenum">
              <a:rPr lang="en-US" smtClean="0"/>
              <a:t>15</a:t>
            </a:fld>
            <a:endParaRPr lang="en-US"/>
          </a:p>
        </p:txBody>
      </p:sp>
    </p:spTree>
    <p:extLst>
      <p:ext uri="{BB962C8B-B14F-4D97-AF65-F5344CB8AC3E}">
        <p14:creationId xmlns:p14="http://schemas.microsoft.com/office/powerpoint/2010/main" val="391973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A132-EED1-475D-94D5-F684BE0958A5}"/>
              </a:ext>
            </a:extLst>
          </p:cNvPr>
          <p:cNvSpPr>
            <a:spLocks noGrp="1"/>
          </p:cNvSpPr>
          <p:nvPr>
            <p:ph type="title"/>
          </p:nvPr>
        </p:nvSpPr>
        <p:spPr/>
        <p:txBody>
          <a:bodyPr/>
          <a:lstStyle/>
          <a:p>
            <a:r>
              <a:rPr lang="en-GB" dirty="0"/>
              <a:t>Settling</a:t>
            </a:r>
          </a:p>
        </p:txBody>
      </p:sp>
      <p:sp>
        <p:nvSpPr>
          <p:cNvPr id="3" name="Content Placeholder 2">
            <a:extLst>
              <a:ext uri="{FF2B5EF4-FFF2-40B4-BE49-F238E27FC236}">
                <a16:creationId xmlns:a16="http://schemas.microsoft.com/office/drawing/2014/main" id="{D9F973D3-4325-4A6E-A53A-6A9F69D670C6}"/>
              </a:ext>
            </a:extLst>
          </p:cNvPr>
          <p:cNvSpPr>
            <a:spLocks noGrp="1"/>
          </p:cNvSpPr>
          <p:nvPr>
            <p:ph idx="1"/>
          </p:nvPr>
        </p:nvSpPr>
        <p:spPr/>
        <p:txBody>
          <a:bodyPr/>
          <a:lstStyle/>
          <a:p>
            <a:r>
              <a:rPr lang="en-GB" dirty="0"/>
              <a:t>Hub administrators can select batches to settle from within the unsettled batches for a specified settlement model.</a:t>
            </a:r>
          </a:p>
          <a:p>
            <a:r>
              <a:rPr lang="en-GB" dirty="0"/>
              <a:t>Only net settlement models may be selected for settlement.</a:t>
            </a:r>
          </a:p>
        </p:txBody>
      </p:sp>
      <p:sp>
        <p:nvSpPr>
          <p:cNvPr id="4" name="Slide Number Placeholder 3">
            <a:extLst>
              <a:ext uri="{FF2B5EF4-FFF2-40B4-BE49-F238E27FC236}">
                <a16:creationId xmlns:a16="http://schemas.microsoft.com/office/drawing/2014/main" id="{509B89F6-B954-4914-9D35-3D4D582F9E81}"/>
              </a:ext>
            </a:extLst>
          </p:cNvPr>
          <p:cNvSpPr>
            <a:spLocks noGrp="1"/>
          </p:cNvSpPr>
          <p:nvPr>
            <p:ph type="sldNum" sz="quarter" idx="12"/>
          </p:nvPr>
        </p:nvSpPr>
        <p:spPr/>
        <p:txBody>
          <a:bodyPr/>
          <a:lstStyle/>
          <a:p>
            <a:fld id="{20AF9D7A-5BEE-9245-944A-197F51D542D9}" type="slidenum">
              <a:rPr lang="en-US" smtClean="0"/>
              <a:t>16</a:t>
            </a:fld>
            <a:endParaRPr lang="en-US"/>
          </a:p>
        </p:txBody>
      </p:sp>
    </p:spTree>
    <p:extLst>
      <p:ext uri="{BB962C8B-B14F-4D97-AF65-F5344CB8AC3E}">
        <p14:creationId xmlns:p14="http://schemas.microsoft.com/office/powerpoint/2010/main" val="423264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A0C6-8F71-45DE-9660-B620B3856A56}"/>
              </a:ext>
            </a:extLst>
          </p:cNvPr>
          <p:cNvSpPr>
            <a:spLocks noGrp="1"/>
          </p:cNvSpPr>
          <p:nvPr>
            <p:ph type="title"/>
          </p:nvPr>
        </p:nvSpPr>
        <p:spPr/>
        <p:txBody>
          <a:bodyPr>
            <a:normAutofit fontScale="90000"/>
          </a:bodyPr>
          <a:lstStyle/>
          <a:p>
            <a:r>
              <a:rPr lang="en-GB" dirty="0"/>
              <a:t>What happens when a settlement is executed?</a:t>
            </a:r>
          </a:p>
        </p:txBody>
      </p:sp>
      <p:sp>
        <p:nvSpPr>
          <p:cNvPr id="3" name="Content Placeholder 2">
            <a:extLst>
              <a:ext uri="{FF2B5EF4-FFF2-40B4-BE49-F238E27FC236}">
                <a16:creationId xmlns:a16="http://schemas.microsoft.com/office/drawing/2014/main" id="{E7E1AB52-AA69-4A91-9CC2-C3D4E178AA4A}"/>
              </a:ext>
            </a:extLst>
          </p:cNvPr>
          <p:cNvSpPr>
            <a:spLocks noGrp="1"/>
          </p:cNvSpPr>
          <p:nvPr>
            <p:ph idx="1"/>
          </p:nvPr>
        </p:nvSpPr>
        <p:spPr>
          <a:xfrm>
            <a:off x="1676619" y="2144995"/>
            <a:ext cx="21033938" cy="10801884"/>
          </a:xfrm>
        </p:spPr>
        <p:txBody>
          <a:bodyPr>
            <a:normAutofit fontScale="77500" lnSpcReduction="20000"/>
          </a:bodyPr>
          <a:lstStyle/>
          <a:p>
            <a:pPr marL="914400" indent="-914400">
              <a:buFont typeface="+mj-lt"/>
              <a:buAutoNum type="arabicPeriod"/>
            </a:pPr>
            <a:r>
              <a:rPr lang="en-GB" sz="5700" dirty="0"/>
              <a:t>For each participant in the settlement, calculate the amounts and the participants involved. These are purely markers at present: no funds have changed hands.</a:t>
            </a:r>
          </a:p>
          <a:p>
            <a:pPr marL="1828800" lvl="1" indent="-914400">
              <a:buFont typeface="+mj-lt"/>
              <a:buAutoNum type="alphaLcPeriod"/>
            </a:pPr>
            <a:r>
              <a:rPr lang="en-GB" sz="5200" dirty="0"/>
              <a:t>For gross settlements, the amount will be the amount of the transfer.</a:t>
            </a:r>
          </a:p>
          <a:p>
            <a:pPr marL="1828800" lvl="1" indent="-914400">
              <a:buFont typeface="+mj-lt"/>
              <a:buAutoNum type="alphaLcPeriod"/>
            </a:pPr>
            <a:r>
              <a:rPr lang="en-GB" sz="5200" dirty="0"/>
              <a:t>If the settlement is deferred, return the settlement matrix to the caller.</a:t>
            </a:r>
          </a:p>
          <a:p>
            <a:pPr marL="914400" indent="-914400">
              <a:buFont typeface="+mj-lt"/>
              <a:buAutoNum type="arabicPeriod"/>
            </a:pPr>
            <a:r>
              <a:rPr lang="en-GB" sz="5700" dirty="0"/>
              <a:t>For bilateral settlements:</a:t>
            </a:r>
          </a:p>
          <a:p>
            <a:pPr marL="1828800" lvl="1" indent="-914400">
              <a:buFont typeface="+mj-lt"/>
              <a:buAutoNum type="alphaLcPeriod"/>
            </a:pPr>
            <a:r>
              <a:rPr lang="en-GB" sz="5200" dirty="0"/>
              <a:t>If settlement is automatic, journal the amount from the participants’ position accounts to their settlement accounts for the settlement model.</a:t>
            </a:r>
          </a:p>
          <a:p>
            <a:pPr marL="1828800" lvl="1" indent="-914400">
              <a:buFont typeface="+mj-lt"/>
              <a:buAutoNum type="alphaLcPeriod"/>
            </a:pPr>
            <a:r>
              <a:rPr lang="en-GB" sz="5200" dirty="0"/>
              <a:t>If settlement is manual, wait for an API call with a request to settle the funds for the settlement as a whole. Then journal the amount ascribed to each participant pair as part of the settlement from the participants’ position accounts to their settlement accounts for the settlement model.</a:t>
            </a:r>
          </a:p>
          <a:p>
            <a:pPr marL="914400" indent="-914400">
              <a:buFont typeface="+mj-lt"/>
              <a:buAutoNum type="arabicPeriod"/>
            </a:pPr>
            <a:r>
              <a:rPr lang="en-GB" sz="5700" dirty="0"/>
              <a:t>For multilateral settlements:</a:t>
            </a:r>
          </a:p>
          <a:p>
            <a:pPr marL="1828800" lvl="1" indent="-914400">
              <a:buFont typeface="+mj-lt"/>
              <a:buAutoNum type="alphaLcPeriod"/>
            </a:pPr>
            <a:r>
              <a:rPr lang="en-GB" sz="4900" dirty="0"/>
              <a:t>If settlement is automatic, journal the amounts owed to or from each participant from the settlement account to the position account for the settlement model.</a:t>
            </a:r>
          </a:p>
          <a:p>
            <a:pPr marL="1828800" lvl="1" indent="-914400">
              <a:buFont typeface="+mj-lt"/>
              <a:buAutoNum type="alphaLcPeriod"/>
            </a:pPr>
            <a:r>
              <a:rPr lang="en-GB" sz="4900" dirty="0"/>
              <a:t>If settlement is manual:</a:t>
            </a:r>
          </a:p>
          <a:p>
            <a:pPr marL="2743200" lvl="2" indent="-914400">
              <a:buFont typeface="+mj-lt"/>
              <a:buAutoNum type="alphaLcPeriod"/>
            </a:pPr>
            <a:r>
              <a:rPr lang="en-GB" sz="4100" dirty="0"/>
              <a:t>Wait for an API call confirming the correct execution of the settlement:</a:t>
            </a:r>
          </a:p>
          <a:p>
            <a:pPr marL="2743200" lvl="2" indent="-914400">
              <a:buFont typeface="+mj-lt"/>
              <a:buAutoNum type="alphaLcPeriod"/>
            </a:pPr>
            <a:r>
              <a:rPr lang="en-GB" sz="4400" dirty="0"/>
              <a:t>If this is the last participant to confirm, journal the amounts owed to or from each participant from their position accounts to their settlement accounts for the settlement model.</a:t>
            </a:r>
          </a:p>
        </p:txBody>
      </p:sp>
      <p:sp>
        <p:nvSpPr>
          <p:cNvPr id="4" name="Slide Number Placeholder 3">
            <a:extLst>
              <a:ext uri="{FF2B5EF4-FFF2-40B4-BE49-F238E27FC236}">
                <a16:creationId xmlns:a16="http://schemas.microsoft.com/office/drawing/2014/main" id="{DB61E90D-6887-458C-B1B2-E6CE544B1899}"/>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21706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309F-455A-48D8-8008-4C638BD2FD9C}"/>
              </a:ext>
            </a:extLst>
          </p:cNvPr>
          <p:cNvSpPr>
            <a:spLocks noGrp="1"/>
          </p:cNvSpPr>
          <p:nvPr>
            <p:ph type="title"/>
          </p:nvPr>
        </p:nvSpPr>
        <p:spPr/>
        <p:txBody>
          <a:bodyPr>
            <a:normAutofit fontScale="90000"/>
          </a:bodyPr>
          <a:lstStyle/>
          <a:p>
            <a:r>
              <a:rPr lang="en-GB" dirty="0"/>
              <a:t>Financial movements consequent on settlement</a:t>
            </a:r>
          </a:p>
        </p:txBody>
      </p:sp>
      <p:sp>
        <p:nvSpPr>
          <p:cNvPr id="3" name="Content Placeholder 2">
            <a:extLst>
              <a:ext uri="{FF2B5EF4-FFF2-40B4-BE49-F238E27FC236}">
                <a16:creationId xmlns:a16="http://schemas.microsoft.com/office/drawing/2014/main" id="{EC76AFA8-1C40-4B04-BB4B-4E49AD1B141D}"/>
              </a:ext>
            </a:extLst>
          </p:cNvPr>
          <p:cNvSpPr>
            <a:spLocks noGrp="1"/>
          </p:cNvSpPr>
          <p:nvPr>
            <p:ph idx="1"/>
          </p:nvPr>
        </p:nvSpPr>
        <p:spPr/>
        <p:txBody>
          <a:bodyPr/>
          <a:lstStyle/>
          <a:p>
            <a:pPr marL="914400" indent="-914400">
              <a:buFont typeface="+mj-lt"/>
              <a:buAutoNum type="arabicPeriod"/>
            </a:pPr>
            <a:r>
              <a:rPr lang="en-GB" dirty="0" err="1"/>
              <a:t>Journalling</a:t>
            </a:r>
            <a:r>
              <a:rPr lang="en-GB" dirty="0"/>
              <a:t> an amount from the position account to the settled funds account for a specified settlement model, currency and participant.</a:t>
            </a:r>
          </a:p>
          <a:p>
            <a:pPr marL="914400" indent="-914400">
              <a:buFont typeface="+mj-lt"/>
              <a:buAutoNum type="arabicPeriod"/>
            </a:pPr>
            <a:r>
              <a:rPr lang="en-GB" dirty="0"/>
              <a:t>Recording movements in a settled funds account corresponding with increases or decreases in the amount of settled funds available. In this case, the balancing entry will be in a standard account representing the magic money tree.</a:t>
            </a:r>
          </a:p>
        </p:txBody>
      </p:sp>
      <p:sp>
        <p:nvSpPr>
          <p:cNvPr id="4" name="Slide Number Placeholder 3">
            <a:extLst>
              <a:ext uri="{FF2B5EF4-FFF2-40B4-BE49-F238E27FC236}">
                <a16:creationId xmlns:a16="http://schemas.microsoft.com/office/drawing/2014/main" id="{57823B7C-1D47-40AB-A55B-B9A1B3FE5C5C}"/>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322374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F4D5-AEEB-4F0C-9BF5-FD7D022B61A3}"/>
              </a:ext>
            </a:extLst>
          </p:cNvPr>
          <p:cNvSpPr>
            <a:spLocks noGrp="1"/>
          </p:cNvSpPr>
          <p:nvPr>
            <p:ph type="title"/>
          </p:nvPr>
        </p:nvSpPr>
        <p:spPr/>
        <p:txBody>
          <a:bodyPr/>
          <a:lstStyle/>
          <a:p>
            <a:r>
              <a:rPr lang="en-GB" dirty="0"/>
              <a:t>Some questions</a:t>
            </a:r>
          </a:p>
        </p:txBody>
      </p:sp>
      <p:sp>
        <p:nvSpPr>
          <p:cNvPr id="3" name="Content Placeholder 2">
            <a:extLst>
              <a:ext uri="{FF2B5EF4-FFF2-40B4-BE49-F238E27FC236}">
                <a16:creationId xmlns:a16="http://schemas.microsoft.com/office/drawing/2014/main" id="{7065A80B-36B7-45D6-945E-967C790AA392}"/>
              </a:ext>
            </a:extLst>
          </p:cNvPr>
          <p:cNvSpPr>
            <a:spLocks noGrp="1"/>
          </p:cNvSpPr>
          <p:nvPr>
            <p:ph idx="1"/>
          </p:nvPr>
        </p:nvSpPr>
        <p:spPr/>
        <p:txBody>
          <a:bodyPr/>
          <a:lstStyle/>
          <a:p>
            <a:pPr marL="0" indent="0">
              <a:buNone/>
            </a:pPr>
            <a:r>
              <a:rPr lang="en-GB" dirty="0"/>
              <a:t>What about manually closing settlement batches?</a:t>
            </a:r>
          </a:p>
          <a:p>
            <a:r>
              <a:rPr lang="en-GB" dirty="0"/>
              <a:t>We simply rename the batch to (e.g.) the time when the closure request was processed.</a:t>
            </a:r>
          </a:p>
          <a:p>
            <a:r>
              <a:rPr lang="en-GB" dirty="0"/>
              <a:t>Incoming transfers which would have been posted to that batch will now be posted to a new batch with the original name.</a:t>
            </a:r>
          </a:p>
          <a:p>
            <a:r>
              <a:rPr lang="en-GB" dirty="0"/>
              <a:t>The manually closed batch can now be settled whenever required.</a:t>
            </a:r>
          </a:p>
        </p:txBody>
      </p:sp>
      <p:sp>
        <p:nvSpPr>
          <p:cNvPr id="4" name="Slide Number Placeholder 3">
            <a:extLst>
              <a:ext uri="{FF2B5EF4-FFF2-40B4-BE49-F238E27FC236}">
                <a16:creationId xmlns:a16="http://schemas.microsoft.com/office/drawing/2014/main" id="{536457FF-9CA8-4842-97EE-B10A4A4FF996}"/>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367561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Settlement version 1</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pPr marL="914400" indent="-914400">
              <a:buFont typeface="+mj-lt"/>
              <a:buAutoNum type="arabicPeriod"/>
            </a:pPr>
            <a:r>
              <a:rPr lang="en-US" dirty="0"/>
              <a:t>All transfers are recorded against the Position account (per participant, per currency.)</a:t>
            </a:r>
          </a:p>
          <a:p>
            <a:pPr marL="914400" indent="-914400">
              <a:buFont typeface="+mj-lt"/>
              <a:buAutoNum type="arabicPeriod"/>
            </a:pPr>
            <a:r>
              <a:rPr lang="en-US" dirty="0"/>
              <a:t>The net debit cap for each account type, participant and currency is recorded as a separate entry.</a:t>
            </a:r>
          </a:p>
          <a:p>
            <a:pPr marL="914400" indent="-914400">
              <a:buFont typeface="+mj-lt"/>
              <a:buAutoNum type="arabicPeriod"/>
            </a:pPr>
            <a:r>
              <a:rPr lang="en-US" dirty="0"/>
              <a:t>The system only supports multilateral net settlements.</a:t>
            </a:r>
          </a:p>
          <a:p>
            <a:pPr marL="914400" indent="-914400">
              <a:buFont typeface="+mj-lt"/>
              <a:buAutoNum type="arabicPeriod"/>
            </a:pPr>
            <a:r>
              <a:rPr lang="en-US" dirty="0"/>
              <a:t>As a transfer completes, it is assigned to the currently open settlement window.</a:t>
            </a:r>
          </a:p>
          <a:p>
            <a:pPr marL="914400" indent="-914400">
              <a:buFont typeface="+mj-lt"/>
              <a:buAutoNum type="arabicPeriod"/>
            </a:pPr>
            <a:r>
              <a:rPr lang="en-US" dirty="0"/>
              <a:t>Settlements are requested by selecting the IDs of the settlement windows to be included.</a:t>
            </a:r>
          </a:p>
          <a:p>
            <a:pPr marL="914400" indent="-914400">
              <a:buFont typeface="+mj-lt"/>
              <a:buAutoNum type="arabicPeriod"/>
            </a:pPr>
            <a:r>
              <a:rPr lang="en-US" dirty="0"/>
              <a:t>Position accounts are updated by the amount of the settlement before the settlement completes.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561229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F4D5-AEEB-4F0C-9BF5-FD7D022B61A3}"/>
              </a:ext>
            </a:extLst>
          </p:cNvPr>
          <p:cNvSpPr>
            <a:spLocks noGrp="1"/>
          </p:cNvSpPr>
          <p:nvPr>
            <p:ph type="title"/>
          </p:nvPr>
        </p:nvSpPr>
        <p:spPr/>
        <p:txBody>
          <a:bodyPr/>
          <a:lstStyle/>
          <a:p>
            <a:r>
              <a:rPr lang="en-GB" dirty="0"/>
              <a:t>Some questions</a:t>
            </a:r>
          </a:p>
        </p:txBody>
      </p:sp>
      <p:sp>
        <p:nvSpPr>
          <p:cNvPr id="3" name="Content Placeholder 2">
            <a:extLst>
              <a:ext uri="{FF2B5EF4-FFF2-40B4-BE49-F238E27FC236}">
                <a16:creationId xmlns:a16="http://schemas.microsoft.com/office/drawing/2014/main" id="{7065A80B-36B7-45D6-945E-967C790AA392}"/>
              </a:ext>
            </a:extLst>
          </p:cNvPr>
          <p:cNvSpPr>
            <a:spLocks noGrp="1"/>
          </p:cNvSpPr>
          <p:nvPr>
            <p:ph idx="1"/>
          </p:nvPr>
        </p:nvSpPr>
        <p:spPr/>
        <p:txBody>
          <a:bodyPr/>
          <a:lstStyle/>
          <a:p>
            <a:pPr marL="0" indent="0">
              <a:buNone/>
            </a:pPr>
            <a:r>
              <a:rPr lang="en-GB" dirty="0"/>
              <a:t>How can we tell when a settlement batch is closed?</a:t>
            </a:r>
          </a:p>
          <a:p>
            <a:r>
              <a:rPr lang="en-GB" dirty="0"/>
              <a:t>When the batch is selected for settlement, we rename it.</a:t>
            </a:r>
          </a:p>
          <a:p>
            <a:r>
              <a:rPr lang="en-GB" dirty="0"/>
              <a:t>Now, if further transfers which belong to that batch turn up, they’ll be safely assigned to the correct batch…</a:t>
            </a:r>
          </a:p>
          <a:p>
            <a:r>
              <a:rPr lang="en-GB" dirty="0"/>
              <a:t>… and can be settled later as required.</a:t>
            </a:r>
          </a:p>
          <a:p>
            <a:r>
              <a:rPr lang="en-GB" dirty="0"/>
              <a:t>But the administrators might want to review their settlement timetables.</a:t>
            </a:r>
          </a:p>
        </p:txBody>
      </p:sp>
      <p:sp>
        <p:nvSpPr>
          <p:cNvPr id="4" name="Slide Number Placeholder 3">
            <a:extLst>
              <a:ext uri="{FF2B5EF4-FFF2-40B4-BE49-F238E27FC236}">
                <a16:creationId xmlns:a16="http://schemas.microsoft.com/office/drawing/2014/main" id="{536457FF-9CA8-4842-97EE-B10A4A4FF996}"/>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7588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32A8-D611-43F3-A724-985BA837BA08}"/>
              </a:ext>
            </a:extLst>
          </p:cNvPr>
          <p:cNvSpPr>
            <a:spLocks noGrp="1"/>
          </p:cNvSpPr>
          <p:nvPr>
            <p:ph type="title"/>
          </p:nvPr>
        </p:nvSpPr>
        <p:spPr/>
        <p:txBody>
          <a:bodyPr/>
          <a:lstStyle/>
          <a:p>
            <a:r>
              <a:rPr lang="en-GB" dirty="0"/>
              <a:t>Worked examples</a:t>
            </a:r>
          </a:p>
        </p:txBody>
      </p:sp>
      <p:sp>
        <p:nvSpPr>
          <p:cNvPr id="3" name="Text Placeholder 2">
            <a:extLst>
              <a:ext uri="{FF2B5EF4-FFF2-40B4-BE49-F238E27FC236}">
                <a16:creationId xmlns:a16="http://schemas.microsoft.com/office/drawing/2014/main" id="{3E4C72AD-564D-47A8-B0D4-33693C7FF85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F5A51FE-5930-4E89-A7A6-729A55AA86A3}"/>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367214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A scheme with two settlement models</a:t>
            </a:r>
          </a:p>
          <a:p>
            <a:pPr marL="1828800" lvl="1" indent="-914400">
              <a:buFont typeface="+mj-lt"/>
              <a:buAutoNum type="arabicPeriod"/>
            </a:pPr>
            <a:r>
              <a:rPr lang="en-US" dirty="0"/>
              <a:t>Transfers which involve foreign exchange</a:t>
            </a:r>
          </a:p>
          <a:p>
            <a:pPr marL="1828800" lvl="1" indent="-914400">
              <a:buFont typeface="+mj-lt"/>
              <a:buAutoNum type="arabicPeriod"/>
            </a:pPr>
            <a:r>
              <a:rPr lang="en-US" dirty="0"/>
              <a:t>All other transfers (the default model)</a:t>
            </a:r>
          </a:p>
          <a:p>
            <a:r>
              <a:rPr lang="en-US" dirty="0"/>
              <a:t>We assume that the relevant account types will be of a standard form: </a:t>
            </a:r>
          </a:p>
          <a:p>
            <a:pPr lvl="1"/>
            <a:r>
              <a:rPr lang="en-US" i="1" dirty="0"/>
              <a:t>[</a:t>
            </a:r>
            <a:r>
              <a:rPr lang="en-US" i="1" dirty="0" err="1"/>
              <a:t>model_name</a:t>
            </a:r>
            <a:r>
              <a:rPr lang="en-US" i="1" dirty="0"/>
              <a:t>]_Position </a:t>
            </a:r>
            <a:r>
              <a:rPr lang="en-US" dirty="0"/>
              <a:t>for the position account.</a:t>
            </a:r>
          </a:p>
          <a:p>
            <a:pPr lvl="1"/>
            <a:r>
              <a:rPr lang="en-US" i="1" dirty="0"/>
              <a:t>[</a:t>
            </a:r>
            <a:r>
              <a:rPr lang="en-US" i="1" dirty="0" err="1"/>
              <a:t>model_name</a:t>
            </a:r>
            <a:r>
              <a:rPr lang="en-US" i="1" dirty="0"/>
              <a:t>]_Settlement </a:t>
            </a:r>
            <a:r>
              <a:rPr lang="en-US" dirty="0"/>
              <a:t>for the settlement account</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340618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Transfers which involve foreign exchange</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Name: “FX”</a:t>
            </a:r>
          </a:p>
          <a:p>
            <a:r>
              <a:rPr lang="en-US" dirty="0"/>
              <a:t>Test: </a:t>
            </a:r>
            <a:r>
              <a:rPr lang="en-US" i="1" dirty="0"/>
              <a:t>the source currency and the target currency are different</a:t>
            </a:r>
            <a:r>
              <a:rPr lang="en-US" dirty="0"/>
              <a:t>.</a:t>
            </a:r>
          </a:p>
          <a:p>
            <a:r>
              <a:rPr lang="en-US" dirty="0"/>
              <a:t>Settlement batch rule:</a:t>
            </a:r>
          </a:p>
          <a:p>
            <a:pPr marL="1828800" lvl="1" indent="-914400">
              <a:buFont typeface="+mj-lt"/>
              <a:buAutoNum type="arabicPeriod"/>
            </a:pPr>
            <a:r>
              <a:rPr lang="en-US" dirty="0"/>
              <a:t>Currency channel</a:t>
            </a:r>
          </a:p>
          <a:p>
            <a:pPr marL="1828800" lvl="1" indent="-914400">
              <a:buFont typeface="+mj-lt"/>
              <a:buAutoNum type="arabicPeriod"/>
            </a:pPr>
            <a:r>
              <a:rPr lang="en-US" dirty="0"/>
              <a:t>Every 5 minutes</a:t>
            </a:r>
          </a:p>
          <a:p>
            <a:r>
              <a:rPr lang="en-US" dirty="0"/>
              <a:t>Account types: </a:t>
            </a:r>
            <a:r>
              <a:rPr lang="en-US" dirty="0" err="1"/>
              <a:t>FX_Position</a:t>
            </a:r>
            <a:r>
              <a:rPr lang="en-US" dirty="0"/>
              <a:t> and </a:t>
            </a:r>
            <a:r>
              <a:rPr lang="en-US" dirty="0" err="1"/>
              <a:t>FX_Settlement</a:t>
            </a:r>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2520058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2CDE-B439-45B4-B0E2-E0EE8ADBF502}"/>
              </a:ext>
            </a:extLst>
          </p:cNvPr>
          <p:cNvSpPr>
            <a:spLocks noGrp="1"/>
          </p:cNvSpPr>
          <p:nvPr>
            <p:ph type="title"/>
          </p:nvPr>
        </p:nvSpPr>
        <p:spPr/>
        <p:txBody>
          <a:bodyPr/>
          <a:lstStyle/>
          <a:p>
            <a:r>
              <a:rPr lang="en-GB" dirty="0"/>
              <a:t>All other transfers</a:t>
            </a:r>
          </a:p>
        </p:txBody>
      </p:sp>
      <p:sp>
        <p:nvSpPr>
          <p:cNvPr id="3" name="Content Placeholder 2">
            <a:extLst>
              <a:ext uri="{FF2B5EF4-FFF2-40B4-BE49-F238E27FC236}">
                <a16:creationId xmlns:a16="http://schemas.microsoft.com/office/drawing/2014/main" id="{E2D50916-D819-46B1-A9BB-62FD7F1D023B}"/>
              </a:ext>
            </a:extLst>
          </p:cNvPr>
          <p:cNvSpPr>
            <a:spLocks noGrp="1"/>
          </p:cNvSpPr>
          <p:nvPr>
            <p:ph idx="1"/>
          </p:nvPr>
        </p:nvSpPr>
        <p:spPr/>
        <p:txBody>
          <a:bodyPr/>
          <a:lstStyle/>
          <a:p>
            <a:r>
              <a:rPr lang="en-GB" dirty="0"/>
              <a:t>Name: “Default”</a:t>
            </a:r>
          </a:p>
          <a:p>
            <a:r>
              <a:rPr lang="en-GB" dirty="0"/>
              <a:t>Test: this is the default, there is no test…</a:t>
            </a:r>
          </a:p>
          <a:p>
            <a:r>
              <a:rPr lang="en-GB" dirty="0"/>
              <a:t>Settlement batch rule:</a:t>
            </a:r>
          </a:p>
          <a:p>
            <a:pPr lvl="1"/>
            <a:r>
              <a:rPr lang="en-GB" dirty="0"/>
              <a:t>Every minute</a:t>
            </a:r>
          </a:p>
          <a:p>
            <a:r>
              <a:rPr lang="en-US" dirty="0"/>
              <a:t>Account types: </a:t>
            </a:r>
            <a:r>
              <a:rPr lang="en-US" dirty="0" err="1"/>
              <a:t>Default_Position</a:t>
            </a:r>
            <a:r>
              <a:rPr lang="en-US" dirty="0"/>
              <a:t> and </a:t>
            </a:r>
            <a:r>
              <a:rPr lang="en-US" dirty="0" err="1"/>
              <a:t>Default_Settlement</a:t>
            </a:r>
            <a:endParaRPr lang="en-US" dirty="0"/>
          </a:p>
          <a:p>
            <a:pPr marL="0" indent="0">
              <a:buNone/>
            </a:pPr>
            <a:endParaRPr lang="en-GB" dirty="0"/>
          </a:p>
        </p:txBody>
      </p:sp>
      <p:sp>
        <p:nvSpPr>
          <p:cNvPr id="4" name="Slide Number Placeholder 3">
            <a:extLst>
              <a:ext uri="{FF2B5EF4-FFF2-40B4-BE49-F238E27FC236}">
                <a16:creationId xmlns:a16="http://schemas.microsoft.com/office/drawing/2014/main" id="{3028F027-7D46-451B-982D-3BE21D1FC74F}"/>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334557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8B88-8A9A-40C9-9B04-D09EC154318B}"/>
              </a:ext>
            </a:extLst>
          </p:cNvPr>
          <p:cNvSpPr>
            <a:spLocks noGrp="1"/>
          </p:cNvSpPr>
          <p:nvPr>
            <p:ph type="title"/>
          </p:nvPr>
        </p:nvSpPr>
        <p:spPr/>
        <p:txBody>
          <a:bodyPr/>
          <a:lstStyle/>
          <a:p>
            <a:r>
              <a:rPr lang="en-GB" dirty="0"/>
              <a:t>Attribution of the settlement model</a:t>
            </a:r>
          </a:p>
        </p:txBody>
      </p:sp>
      <p:sp>
        <p:nvSpPr>
          <p:cNvPr id="3" name="Content Placeholder 2">
            <a:extLst>
              <a:ext uri="{FF2B5EF4-FFF2-40B4-BE49-F238E27FC236}">
                <a16:creationId xmlns:a16="http://schemas.microsoft.com/office/drawing/2014/main" id="{75ECFCBE-C9BA-45DE-954D-B21EFBFB17C2}"/>
              </a:ext>
            </a:extLst>
          </p:cNvPr>
          <p:cNvSpPr>
            <a:spLocks noGrp="1"/>
          </p:cNvSpPr>
          <p:nvPr>
            <p:ph idx="1"/>
          </p:nvPr>
        </p:nvSpPr>
        <p:spPr/>
        <p:txBody>
          <a:bodyPr/>
          <a:lstStyle/>
          <a:p>
            <a:r>
              <a:rPr lang="en-GB" dirty="0"/>
              <a:t>This is native code</a:t>
            </a:r>
          </a:p>
          <a:p>
            <a:r>
              <a:rPr lang="en-GB" dirty="0"/>
              <a:t>In a module with a standard name (for instance, “</a:t>
            </a:r>
            <a:r>
              <a:rPr lang="en-GB" dirty="0" err="1"/>
              <a:t>SettlementModelFunctions</a:t>
            </a:r>
            <a:r>
              <a:rPr lang="en-GB" dirty="0"/>
              <a:t>”)</a:t>
            </a:r>
          </a:p>
          <a:p>
            <a:pPr lvl="1"/>
            <a:r>
              <a:rPr lang="en-GB" dirty="0"/>
              <a:t>… which can be included in the code models which need to use its functionality.</a:t>
            </a:r>
          </a:p>
          <a:p>
            <a:r>
              <a:rPr lang="en-GB" dirty="0"/>
              <a:t>In a function with a standard name (for instance, “</a:t>
            </a:r>
            <a:r>
              <a:rPr lang="en-GB" dirty="0" err="1"/>
              <a:t>assignModel</a:t>
            </a:r>
            <a:r>
              <a:rPr lang="en-GB" dirty="0"/>
              <a:t>”)</a:t>
            </a:r>
          </a:p>
          <a:p>
            <a:r>
              <a:rPr lang="en-GB" dirty="0"/>
              <a:t>Takes a standard argument (for instance, the definition of the transfer.)</a:t>
            </a:r>
          </a:p>
          <a:p>
            <a:endParaRPr lang="en-GB" dirty="0"/>
          </a:p>
        </p:txBody>
      </p:sp>
      <p:sp>
        <p:nvSpPr>
          <p:cNvPr id="4" name="Slide Number Placeholder 3">
            <a:extLst>
              <a:ext uri="{FF2B5EF4-FFF2-40B4-BE49-F238E27FC236}">
                <a16:creationId xmlns:a16="http://schemas.microsoft.com/office/drawing/2014/main" id="{DDACD6C9-9EF4-4E4C-882A-E94DD1287765}"/>
              </a:ext>
            </a:extLst>
          </p:cNvPr>
          <p:cNvSpPr>
            <a:spLocks noGrp="1"/>
          </p:cNvSpPr>
          <p:nvPr>
            <p:ph type="sldNum" sz="quarter" idx="12"/>
          </p:nvPr>
        </p:nvSpPr>
        <p:spPr/>
        <p:txBody>
          <a:bodyPr/>
          <a:lstStyle/>
          <a:p>
            <a:fld id="{20AF9D7A-5BEE-9245-944A-197F51D542D9}" type="slidenum">
              <a:rPr lang="en-US" smtClean="0"/>
              <a:t>25</a:t>
            </a:fld>
            <a:endParaRPr lang="en-US"/>
          </a:p>
        </p:txBody>
      </p:sp>
    </p:spTree>
    <p:extLst>
      <p:ext uri="{BB962C8B-B14F-4D97-AF65-F5344CB8AC3E}">
        <p14:creationId xmlns:p14="http://schemas.microsoft.com/office/powerpoint/2010/main" val="3981483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26</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321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27</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503B6B6-306D-4878-A851-EE721FDE5E31}"/>
              </a:ext>
            </a:extLst>
          </p:cNvPr>
          <p:cNvSpPr/>
          <p:nvPr/>
        </p:nvSpPr>
        <p:spPr>
          <a:xfrm>
            <a:off x="11058258" y="5922236"/>
            <a:ext cx="9733660" cy="4426721"/>
          </a:xfrm>
          <a:prstGeom prst="wedgeRoundRectCallout">
            <a:avLst>
              <a:gd name="adj1" fmla="val -57532"/>
              <a:gd name="adj2" fmla="val -996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Here is the data about the transfer</a:t>
            </a:r>
          </a:p>
        </p:txBody>
      </p:sp>
    </p:spTree>
    <p:extLst>
      <p:ext uri="{BB962C8B-B14F-4D97-AF65-F5344CB8AC3E}">
        <p14:creationId xmlns:p14="http://schemas.microsoft.com/office/powerpoint/2010/main" val="252003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28</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503B6B6-306D-4878-A851-EE721FDE5E31}"/>
              </a:ext>
            </a:extLst>
          </p:cNvPr>
          <p:cNvSpPr/>
          <p:nvPr/>
        </p:nvSpPr>
        <p:spPr>
          <a:xfrm>
            <a:off x="11058258" y="5922236"/>
            <a:ext cx="9733660" cy="4426721"/>
          </a:xfrm>
          <a:prstGeom prst="wedgeRoundRectCallout">
            <a:avLst>
              <a:gd name="adj1" fmla="val -30842"/>
              <a:gd name="adj2" fmla="val -842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Here we perform the test</a:t>
            </a:r>
          </a:p>
        </p:txBody>
      </p:sp>
    </p:spTree>
    <p:extLst>
      <p:ext uri="{BB962C8B-B14F-4D97-AF65-F5344CB8AC3E}">
        <p14:creationId xmlns:p14="http://schemas.microsoft.com/office/powerpoint/2010/main" val="35603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29</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503B6B6-306D-4878-A851-EE721FDE5E31}"/>
              </a:ext>
            </a:extLst>
          </p:cNvPr>
          <p:cNvSpPr/>
          <p:nvPr/>
        </p:nvSpPr>
        <p:spPr>
          <a:xfrm>
            <a:off x="11058258" y="5922236"/>
            <a:ext cx="9733660" cy="4426721"/>
          </a:xfrm>
          <a:prstGeom prst="wedgeRoundRectCallout">
            <a:avLst>
              <a:gd name="adj1" fmla="val -95021"/>
              <a:gd name="adj2" fmla="val -757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If this transfer passes the test, we assign it to the FX model</a:t>
            </a:r>
          </a:p>
        </p:txBody>
      </p:sp>
    </p:spTree>
    <p:extLst>
      <p:ext uri="{BB962C8B-B14F-4D97-AF65-F5344CB8AC3E}">
        <p14:creationId xmlns:p14="http://schemas.microsoft.com/office/powerpoint/2010/main" val="283273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Settlement version 1a</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fontScale="77500" lnSpcReduction="20000"/>
          </a:bodyPr>
          <a:lstStyle/>
          <a:p>
            <a:pPr marL="914400" indent="-914400">
              <a:buFont typeface="+mj-lt"/>
              <a:buAutoNum type="arabicPeriod"/>
            </a:pPr>
            <a:r>
              <a:rPr lang="en-US" dirty="0"/>
              <a:t>We support multiple settlement models</a:t>
            </a:r>
          </a:p>
          <a:p>
            <a:pPr marL="914400" indent="-914400">
              <a:buFont typeface="+mj-lt"/>
              <a:buAutoNum type="arabicPeriod"/>
            </a:pPr>
            <a:r>
              <a:rPr lang="en-US" dirty="0"/>
              <a:t>Settlement models are defined by a ledger account type</a:t>
            </a:r>
          </a:p>
          <a:p>
            <a:pPr marL="914400" indent="-914400">
              <a:buFont typeface="+mj-lt"/>
              <a:buAutoNum type="arabicPeriod"/>
            </a:pPr>
            <a:r>
              <a:rPr lang="en-US" dirty="0"/>
              <a:t>All transfers are recorded against the appropriate account type (per participant, per currency.)</a:t>
            </a:r>
          </a:p>
          <a:p>
            <a:pPr marL="914400" indent="-914400">
              <a:buFont typeface="+mj-lt"/>
              <a:buAutoNum type="arabicPeriod"/>
            </a:pPr>
            <a:r>
              <a:rPr lang="en-US" dirty="0"/>
              <a:t>The net debit cap for each account type, participant and currency is recorded as a balance in the settlement account defined for the settlement model.</a:t>
            </a:r>
          </a:p>
          <a:p>
            <a:pPr marL="914400" indent="-914400">
              <a:buFont typeface="+mj-lt"/>
              <a:buAutoNum type="arabicPeriod"/>
            </a:pPr>
            <a:r>
              <a:rPr lang="en-US" dirty="0"/>
              <a:t>The system supports multilateral deferred settlements and immediate gross settlements.</a:t>
            </a:r>
          </a:p>
          <a:p>
            <a:pPr marL="914400" indent="-914400">
              <a:buFont typeface="+mj-lt"/>
              <a:buAutoNum type="arabicPeriod"/>
            </a:pPr>
            <a:r>
              <a:rPr lang="en-US" dirty="0"/>
              <a:t>As a transfer completes, it is assigned to the currently open settlement window.</a:t>
            </a:r>
          </a:p>
          <a:p>
            <a:pPr marL="914400" indent="-914400">
              <a:buFont typeface="+mj-lt"/>
              <a:buAutoNum type="arabicPeriod"/>
            </a:pPr>
            <a:r>
              <a:rPr lang="en-US" dirty="0"/>
              <a:t>Settlements are requested by selecting the settlement model and the IDs of the settlement windows to be included.</a:t>
            </a:r>
          </a:p>
          <a:p>
            <a:pPr marL="914400" indent="-914400">
              <a:buFont typeface="+mj-lt"/>
              <a:buAutoNum type="arabicPeriod"/>
            </a:pPr>
            <a:r>
              <a:rPr lang="en-US" dirty="0"/>
              <a:t>For deferred net settlements, position accounts are updated by the amount of the settlement before the settlement completes.</a:t>
            </a:r>
          </a:p>
          <a:p>
            <a:pPr marL="914400" indent="-914400">
              <a:buFont typeface="+mj-lt"/>
              <a:buAutoNum type="arabicPeriod"/>
            </a:pPr>
            <a:r>
              <a:rPr lang="en-US" dirty="0"/>
              <a:t>For immediate gross settlements, transfers are journaled across from the position account to the settlement account as they complete.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4217445685"/>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30</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503B6B6-306D-4878-A851-EE721FDE5E31}"/>
              </a:ext>
            </a:extLst>
          </p:cNvPr>
          <p:cNvSpPr/>
          <p:nvPr/>
        </p:nvSpPr>
        <p:spPr>
          <a:xfrm>
            <a:off x="11058258" y="5922236"/>
            <a:ext cx="9733660" cy="4426721"/>
          </a:xfrm>
          <a:prstGeom prst="wedgeRoundRectCallout">
            <a:avLst>
              <a:gd name="adj1" fmla="val -137163"/>
              <a:gd name="adj2" fmla="val -878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We can add any number of </a:t>
            </a:r>
            <a:r>
              <a:rPr lang="en-GB" sz="4800" i="1" dirty="0"/>
              <a:t>if</a:t>
            </a:r>
            <a:r>
              <a:rPr lang="en-GB" sz="4800" dirty="0"/>
              <a:t> statements to cover different settlement models</a:t>
            </a:r>
          </a:p>
        </p:txBody>
      </p:sp>
    </p:spTree>
    <p:extLst>
      <p:ext uri="{BB962C8B-B14F-4D97-AF65-F5344CB8AC3E}">
        <p14:creationId xmlns:p14="http://schemas.microsoft.com/office/powerpoint/2010/main" val="22677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D9104-F064-48EB-BE6A-8B033548295D}"/>
              </a:ext>
            </a:extLst>
          </p:cNvPr>
          <p:cNvSpPr>
            <a:spLocks noGrp="1"/>
          </p:cNvSpPr>
          <p:nvPr>
            <p:ph type="sldNum" sz="quarter" idx="12"/>
          </p:nvPr>
        </p:nvSpPr>
        <p:spPr/>
        <p:txBody>
          <a:bodyPr/>
          <a:lstStyle/>
          <a:p>
            <a:fld id="{20AF9D7A-5BEE-9245-944A-197F51D542D9}" type="slidenum">
              <a:rPr lang="en-US" smtClean="0"/>
              <a:t>31</a:t>
            </a:fld>
            <a:endParaRPr lang="en-US"/>
          </a:p>
        </p:txBody>
      </p:sp>
      <p:sp>
        <p:nvSpPr>
          <p:cNvPr id="3" name="Title 2">
            <a:extLst>
              <a:ext uri="{FF2B5EF4-FFF2-40B4-BE49-F238E27FC236}">
                <a16:creationId xmlns:a16="http://schemas.microsoft.com/office/drawing/2014/main" id="{EA76A9B2-0167-433B-A8D7-A3A3663B1E69}"/>
              </a:ext>
            </a:extLst>
          </p:cNvPr>
          <p:cNvSpPr>
            <a:spLocks noGrp="1"/>
          </p:cNvSpPr>
          <p:nvPr>
            <p:ph type="title"/>
          </p:nvPr>
        </p:nvSpPr>
        <p:spPr/>
        <p:txBody>
          <a:bodyPr/>
          <a:lstStyle/>
          <a:p>
            <a:r>
              <a:rPr lang="en-GB" dirty="0"/>
              <a:t>Attribution of the settlement model</a:t>
            </a:r>
          </a:p>
        </p:txBody>
      </p:sp>
      <p:sp>
        <p:nvSpPr>
          <p:cNvPr id="5" name="TextBox 4">
            <a:extLst>
              <a:ext uri="{FF2B5EF4-FFF2-40B4-BE49-F238E27FC236}">
                <a16:creationId xmlns:a16="http://schemas.microsoft.com/office/drawing/2014/main" id="{A5C39915-B3AF-4783-A766-4257022F7EC2}"/>
              </a:ext>
            </a:extLst>
          </p:cNvPr>
          <p:cNvSpPr txBox="1"/>
          <p:nvPr/>
        </p:nvSpPr>
        <p:spPr>
          <a:xfrm>
            <a:off x="974221" y="3161944"/>
            <a:ext cx="21509764" cy="5016758"/>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"Default"</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503B6B6-306D-4878-A851-EE721FDE5E31}"/>
              </a:ext>
            </a:extLst>
          </p:cNvPr>
          <p:cNvSpPr/>
          <p:nvPr/>
        </p:nvSpPr>
        <p:spPr>
          <a:xfrm>
            <a:off x="9340553" y="8178702"/>
            <a:ext cx="9733660" cy="4426721"/>
          </a:xfrm>
          <a:prstGeom prst="wedgeRoundRectCallout">
            <a:avLst>
              <a:gd name="adj1" fmla="val -115214"/>
              <a:gd name="adj2" fmla="val -965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But there will always be a default statement</a:t>
            </a:r>
          </a:p>
        </p:txBody>
      </p:sp>
    </p:spTree>
    <p:extLst>
      <p:ext uri="{BB962C8B-B14F-4D97-AF65-F5344CB8AC3E}">
        <p14:creationId xmlns:p14="http://schemas.microsoft.com/office/powerpoint/2010/main" val="1898650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8B88-8A9A-40C9-9B04-D09EC154318B}"/>
              </a:ext>
            </a:extLst>
          </p:cNvPr>
          <p:cNvSpPr>
            <a:spLocks noGrp="1"/>
          </p:cNvSpPr>
          <p:nvPr>
            <p:ph type="title"/>
          </p:nvPr>
        </p:nvSpPr>
        <p:spPr/>
        <p:txBody>
          <a:bodyPr/>
          <a:lstStyle/>
          <a:p>
            <a:r>
              <a:rPr lang="en-GB" dirty="0"/>
              <a:t>Assigning a transfer to a batch</a:t>
            </a:r>
          </a:p>
        </p:txBody>
      </p:sp>
      <p:sp>
        <p:nvSpPr>
          <p:cNvPr id="3" name="Content Placeholder 2">
            <a:extLst>
              <a:ext uri="{FF2B5EF4-FFF2-40B4-BE49-F238E27FC236}">
                <a16:creationId xmlns:a16="http://schemas.microsoft.com/office/drawing/2014/main" id="{75ECFCBE-C9BA-45DE-954D-B21EFBFB17C2}"/>
              </a:ext>
            </a:extLst>
          </p:cNvPr>
          <p:cNvSpPr>
            <a:spLocks noGrp="1"/>
          </p:cNvSpPr>
          <p:nvPr>
            <p:ph idx="1"/>
          </p:nvPr>
        </p:nvSpPr>
        <p:spPr/>
        <p:txBody>
          <a:bodyPr>
            <a:normAutofit lnSpcReduction="10000"/>
          </a:bodyPr>
          <a:lstStyle/>
          <a:p>
            <a:r>
              <a:rPr lang="en-GB" dirty="0"/>
              <a:t>This is native code</a:t>
            </a:r>
          </a:p>
          <a:p>
            <a:r>
              <a:rPr lang="en-GB" dirty="0"/>
              <a:t>In a module with a standard name (for instance, “</a:t>
            </a:r>
            <a:r>
              <a:rPr lang="en-GB" dirty="0" err="1"/>
              <a:t>SettlementModelFunctions</a:t>
            </a:r>
            <a:r>
              <a:rPr lang="en-GB" dirty="0"/>
              <a:t>”)</a:t>
            </a:r>
          </a:p>
          <a:p>
            <a:pPr lvl="1"/>
            <a:r>
              <a:rPr lang="en-GB" dirty="0"/>
              <a:t>… which can be included in the code models which need to use its functionality.</a:t>
            </a:r>
          </a:p>
          <a:p>
            <a:r>
              <a:rPr lang="en-GB" dirty="0"/>
              <a:t>In a function with a standard name (for instance, “</a:t>
            </a:r>
            <a:r>
              <a:rPr lang="en-GB" dirty="0" err="1"/>
              <a:t>assignToBatch</a:t>
            </a:r>
            <a:r>
              <a:rPr lang="en-GB" dirty="0"/>
              <a:t>”)</a:t>
            </a:r>
          </a:p>
          <a:p>
            <a:r>
              <a:rPr lang="en-GB" dirty="0"/>
              <a:t>Takes a standard argument (for instance, the definition of the transfer.)</a:t>
            </a:r>
          </a:p>
          <a:p>
            <a:r>
              <a:rPr lang="en-GB" dirty="0"/>
              <a:t>Returns the </a:t>
            </a:r>
            <a:r>
              <a:rPr lang="en-GB" i="1" dirty="0"/>
              <a:t>name</a:t>
            </a:r>
            <a:r>
              <a:rPr lang="en-GB" dirty="0"/>
              <a:t> of the settlement batch to which this transfer should be assigned.</a:t>
            </a:r>
          </a:p>
          <a:p>
            <a:pPr lvl="1"/>
            <a:r>
              <a:rPr lang="en-GB" dirty="0"/>
              <a:t>Which will correspond with an </a:t>
            </a:r>
            <a:r>
              <a:rPr lang="en-GB" i="1" dirty="0"/>
              <a:t>account type </a:t>
            </a:r>
            <a:r>
              <a:rPr lang="en-GB" dirty="0"/>
              <a:t>when the ledger entries are created</a:t>
            </a:r>
          </a:p>
          <a:p>
            <a:endParaRPr lang="en-GB" dirty="0"/>
          </a:p>
        </p:txBody>
      </p:sp>
      <p:sp>
        <p:nvSpPr>
          <p:cNvPr id="4" name="Slide Number Placeholder 3">
            <a:extLst>
              <a:ext uri="{FF2B5EF4-FFF2-40B4-BE49-F238E27FC236}">
                <a16:creationId xmlns:a16="http://schemas.microsoft.com/office/drawing/2014/main" id="{DDACD6C9-9EF4-4E4C-882A-E94DD1287765}"/>
              </a:ext>
            </a:extLst>
          </p:cNvPr>
          <p:cNvSpPr>
            <a:spLocks noGrp="1"/>
          </p:cNvSpPr>
          <p:nvPr>
            <p:ph type="sldNum" sz="quarter" idx="12"/>
          </p:nvPr>
        </p:nvSpPr>
        <p:spPr/>
        <p:txBody>
          <a:bodyPr/>
          <a:lstStyle/>
          <a:p>
            <a:fld id="{20AF9D7A-5BEE-9245-944A-197F51D542D9}" type="slidenum">
              <a:rPr lang="en-US" smtClean="0"/>
              <a:t>32</a:t>
            </a:fld>
            <a:endParaRPr lang="en-US"/>
          </a:p>
        </p:txBody>
      </p:sp>
    </p:spTree>
    <p:extLst>
      <p:ext uri="{BB962C8B-B14F-4D97-AF65-F5344CB8AC3E}">
        <p14:creationId xmlns:p14="http://schemas.microsoft.com/office/powerpoint/2010/main" val="1430950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A0161-3342-4821-9EA8-BDFE70929534}"/>
              </a:ext>
            </a:extLst>
          </p:cNvPr>
          <p:cNvSpPr>
            <a:spLocks noGrp="1"/>
          </p:cNvSpPr>
          <p:nvPr>
            <p:ph type="sldNum" sz="quarter" idx="12"/>
          </p:nvPr>
        </p:nvSpPr>
        <p:spPr/>
        <p:txBody>
          <a:bodyPr/>
          <a:lstStyle/>
          <a:p>
            <a:fld id="{20AF9D7A-5BEE-9245-944A-197F51D542D9}" type="slidenum">
              <a:rPr lang="en-US" smtClean="0"/>
              <a:t>33</a:t>
            </a:fld>
            <a:endParaRPr lang="en-US"/>
          </a:p>
        </p:txBody>
      </p:sp>
      <p:sp>
        <p:nvSpPr>
          <p:cNvPr id="3" name="Title 2">
            <a:extLst>
              <a:ext uri="{FF2B5EF4-FFF2-40B4-BE49-F238E27FC236}">
                <a16:creationId xmlns:a16="http://schemas.microsoft.com/office/drawing/2014/main" id="{CBE4EAB6-D58E-4836-BB4E-4882811A9C56}"/>
              </a:ext>
            </a:extLst>
          </p:cNvPr>
          <p:cNvSpPr>
            <a:spLocks noGrp="1"/>
          </p:cNvSpPr>
          <p:nvPr>
            <p:ph type="title"/>
          </p:nvPr>
        </p:nvSpPr>
        <p:spPr/>
        <p:txBody>
          <a:bodyPr/>
          <a:lstStyle/>
          <a:p>
            <a:r>
              <a:rPr lang="en-GB" dirty="0"/>
              <a:t>Assigning a transfer to a batch</a:t>
            </a:r>
          </a:p>
        </p:txBody>
      </p:sp>
      <p:sp>
        <p:nvSpPr>
          <p:cNvPr id="5" name="TextBox 4">
            <a:extLst>
              <a:ext uri="{FF2B5EF4-FFF2-40B4-BE49-F238E27FC236}">
                <a16:creationId xmlns:a16="http://schemas.microsoft.com/office/drawing/2014/main" id="{909D5963-9994-49DD-9E61-77451E405DEF}"/>
              </a:ext>
            </a:extLst>
          </p:cNvPr>
          <p:cNvSpPr txBox="1"/>
          <p:nvPr/>
        </p:nvSpPr>
        <p:spPr>
          <a:xfrm>
            <a:off x="1751887" y="2615013"/>
            <a:ext cx="21475581" cy="6863417"/>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assignToBatch</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const</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DD9062F-029B-481E-98AC-CBBB2C6898EE}"/>
              </a:ext>
            </a:extLst>
          </p:cNvPr>
          <p:cNvSpPr/>
          <p:nvPr/>
        </p:nvSpPr>
        <p:spPr>
          <a:xfrm>
            <a:off x="12489677" y="7925364"/>
            <a:ext cx="9733660" cy="4426721"/>
          </a:xfrm>
          <a:prstGeom prst="wedgeRoundRectCallout">
            <a:avLst>
              <a:gd name="adj1" fmla="val -74125"/>
              <a:gd name="adj2" fmla="val -145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We use the previous function to determine the applicable settlement model</a:t>
            </a:r>
          </a:p>
        </p:txBody>
      </p:sp>
    </p:spTree>
    <p:extLst>
      <p:ext uri="{BB962C8B-B14F-4D97-AF65-F5344CB8AC3E}">
        <p14:creationId xmlns:p14="http://schemas.microsoft.com/office/powerpoint/2010/main" val="3655395996"/>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A0161-3342-4821-9EA8-BDFE70929534}"/>
              </a:ext>
            </a:extLst>
          </p:cNvPr>
          <p:cNvSpPr>
            <a:spLocks noGrp="1"/>
          </p:cNvSpPr>
          <p:nvPr>
            <p:ph type="sldNum" sz="quarter" idx="12"/>
          </p:nvPr>
        </p:nvSpPr>
        <p:spPr/>
        <p:txBody>
          <a:bodyPr/>
          <a:lstStyle/>
          <a:p>
            <a:fld id="{20AF9D7A-5BEE-9245-944A-197F51D542D9}" type="slidenum">
              <a:rPr lang="en-US" smtClean="0"/>
              <a:t>34</a:t>
            </a:fld>
            <a:endParaRPr lang="en-US"/>
          </a:p>
        </p:txBody>
      </p:sp>
      <p:sp>
        <p:nvSpPr>
          <p:cNvPr id="3" name="Title 2">
            <a:extLst>
              <a:ext uri="{FF2B5EF4-FFF2-40B4-BE49-F238E27FC236}">
                <a16:creationId xmlns:a16="http://schemas.microsoft.com/office/drawing/2014/main" id="{CBE4EAB6-D58E-4836-BB4E-4882811A9C56}"/>
              </a:ext>
            </a:extLst>
          </p:cNvPr>
          <p:cNvSpPr>
            <a:spLocks noGrp="1"/>
          </p:cNvSpPr>
          <p:nvPr>
            <p:ph type="title"/>
          </p:nvPr>
        </p:nvSpPr>
        <p:spPr/>
        <p:txBody>
          <a:bodyPr/>
          <a:lstStyle/>
          <a:p>
            <a:r>
              <a:rPr lang="en-GB" dirty="0"/>
              <a:t>Assigning a transfer to a batch</a:t>
            </a:r>
          </a:p>
        </p:txBody>
      </p:sp>
      <p:sp>
        <p:nvSpPr>
          <p:cNvPr id="5" name="TextBox 4">
            <a:extLst>
              <a:ext uri="{FF2B5EF4-FFF2-40B4-BE49-F238E27FC236}">
                <a16:creationId xmlns:a16="http://schemas.microsoft.com/office/drawing/2014/main" id="{909D5963-9994-49DD-9E61-77451E405DEF}"/>
              </a:ext>
            </a:extLst>
          </p:cNvPr>
          <p:cNvSpPr txBox="1"/>
          <p:nvPr/>
        </p:nvSpPr>
        <p:spPr>
          <a:xfrm>
            <a:off x="1751887" y="2615013"/>
            <a:ext cx="21475581" cy="6863417"/>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assignToBatch</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const</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DD9062F-029B-481E-98AC-CBBB2C6898EE}"/>
              </a:ext>
            </a:extLst>
          </p:cNvPr>
          <p:cNvSpPr/>
          <p:nvPr/>
        </p:nvSpPr>
        <p:spPr>
          <a:xfrm>
            <a:off x="12489677" y="7925364"/>
            <a:ext cx="9733660" cy="4426721"/>
          </a:xfrm>
          <a:prstGeom prst="wedgeRoundRectCallout">
            <a:avLst>
              <a:gd name="adj1" fmla="val -89489"/>
              <a:gd name="adj2" fmla="val -1164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The batch name starts with the model name</a:t>
            </a:r>
          </a:p>
        </p:txBody>
      </p:sp>
    </p:spTree>
    <p:extLst>
      <p:ext uri="{BB962C8B-B14F-4D97-AF65-F5344CB8AC3E}">
        <p14:creationId xmlns:p14="http://schemas.microsoft.com/office/powerpoint/2010/main" val="3827051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A0161-3342-4821-9EA8-BDFE70929534}"/>
              </a:ext>
            </a:extLst>
          </p:cNvPr>
          <p:cNvSpPr>
            <a:spLocks noGrp="1"/>
          </p:cNvSpPr>
          <p:nvPr>
            <p:ph type="sldNum" sz="quarter" idx="12"/>
          </p:nvPr>
        </p:nvSpPr>
        <p:spPr/>
        <p:txBody>
          <a:bodyPr/>
          <a:lstStyle/>
          <a:p>
            <a:fld id="{20AF9D7A-5BEE-9245-944A-197F51D542D9}" type="slidenum">
              <a:rPr lang="en-US" smtClean="0"/>
              <a:t>35</a:t>
            </a:fld>
            <a:endParaRPr lang="en-US"/>
          </a:p>
        </p:txBody>
      </p:sp>
      <p:sp>
        <p:nvSpPr>
          <p:cNvPr id="3" name="Title 2">
            <a:extLst>
              <a:ext uri="{FF2B5EF4-FFF2-40B4-BE49-F238E27FC236}">
                <a16:creationId xmlns:a16="http://schemas.microsoft.com/office/drawing/2014/main" id="{CBE4EAB6-D58E-4836-BB4E-4882811A9C56}"/>
              </a:ext>
            </a:extLst>
          </p:cNvPr>
          <p:cNvSpPr>
            <a:spLocks noGrp="1"/>
          </p:cNvSpPr>
          <p:nvPr>
            <p:ph type="title"/>
          </p:nvPr>
        </p:nvSpPr>
        <p:spPr/>
        <p:txBody>
          <a:bodyPr/>
          <a:lstStyle/>
          <a:p>
            <a:r>
              <a:rPr lang="en-GB" dirty="0"/>
              <a:t>Assigning a transfer to a batch</a:t>
            </a:r>
          </a:p>
        </p:txBody>
      </p:sp>
      <p:sp>
        <p:nvSpPr>
          <p:cNvPr id="5" name="TextBox 4">
            <a:extLst>
              <a:ext uri="{FF2B5EF4-FFF2-40B4-BE49-F238E27FC236}">
                <a16:creationId xmlns:a16="http://schemas.microsoft.com/office/drawing/2014/main" id="{909D5963-9994-49DD-9E61-77451E405DEF}"/>
              </a:ext>
            </a:extLst>
          </p:cNvPr>
          <p:cNvSpPr txBox="1"/>
          <p:nvPr/>
        </p:nvSpPr>
        <p:spPr>
          <a:xfrm>
            <a:off x="1751887" y="2615013"/>
            <a:ext cx="21475581" cy="6863417"/>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assignToBatch</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const</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DD9062F-029B-481E-98AC-CBBB2C6898EE}"/>
              </a:ext>
            </a:extLst>
          </p:cNvPr>
          <p:cNvSpPr/>
          <p:nvPr/>
        </p:nvSpPr>
        <p:spPr>
          <a:xfrm>
            <a:off x="12489677" y="7925364"/>
            <a:ext cx="9733660" cy="4426721"/>
          </a:xfrm>
          <a:prstGeom prst="wedgeRoundRectCallout">
            <a:avLst>
              <a:gd name="adj1" fmla="val -76583"/>
              <a:gd name="adj2" fmla="val -116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Batch elements are delimited with periods</a:t>
            </a:r>
          </a:p>
        </p:txBody>
      </p:sp>
    </p:spTree>
    <p:extLst>
      <p:ext uri="{BB962C8B-B14F-4D97-AF65-F5344CB8AC3E}">
        <p14:creationId xmlns:p14="http://schemas.microsoft.com/office/powerpoint/2010/main" val="4176767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A0161-3342-4821-9EA8-BDFE70929534}"/>
              </a:ext>
            </a:extLst>
          </p:cNvPr>
          <p:cNvSpPr>
            <a:spLocks noGrp="1"/>
          </p:cNvSpPr>
          <p:nvPr>
            <p:ph type="sldNum" sz="quarter" idx="12"/>
          </p:nvPr>
        </p:nvSpPr>
        <p:spPr/>
        <p:txBody>
          <a:bodyPr/>
          <a:lstStyle/>
          <a:p>
            <a:fld id="{20AF9D7A-5BEE-9245-944A-197F51D542D9}" type="slidenum">
              <a:rPr lang="en-US" smtClean="0"/>
              <a:t>36</a:t>
            </a:fld>
            <a:endParaRPr lang="en-US"/>
          </a:p>
        </p:txBody>
      </p:sp>
      <p:sp>
        <p:nvSpPr>
          <p:cNvPr id="3" name="Title 2">
            <a:extLst>
              <a:ext uri="{FF2B5EF4-FFF2-40B4-BE49-F238E27FC236}">
                <a16:creationId xmlns:a16="http://schemas.microsoft.com/office/drawing/2014/main" id="{CBE4EAB6-D58E-4836-BB4E-4882811A9C56}"/>
              </a:ext>
            </a:extLst>
          </p:cNvPr>
          <p:cNvSpPr>
            <a:spLocks noGrp="1"/>
          </p:cNvSpPr>
          <p:nvPr>
            <p:ph type="title"/>
          </p:nvPr>
        </p:nvSpPr>
        <p:spPr/>
        <p:txBody>
          <a:bodyPr/>
          <a:lstStyle/>
          <a:p>
            <a:r>
              <a:rPr lang="en-GB" dirty="0"/>
              <a:t>Assigning a transfer to a batch</a:t>
            </a:r>
          </a:p>
        </p:txBody>
      </p:sp>
      <p:sp>
        <p:nvSpPr>
          <p:cNvPr id="5" name="TextBox 4">
            <a:extLst>
              <a:ext uri="{FF2B5EF4-FFF2-40B4-BE49-F238E27FC236}">
                <a16:creationId xmlns:a16="http://schemas.microsoft.com/office/drawing/2014/main" id="{909D5963-9994-49DD-9E61-77451E405DEF}"/>
              </a:ext>
            </a:extLst>
          </p:cNvPr>
          <p:cNvSpPr txBox="1"/>
          <p:nvPr/>
        </p:nvSpPr>
        <p:spPr>
          <a:xfrm>
            <a:off x="1751887" y="2615013"/>
            <a:ext cx="21475581" cy="7478970"/>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assignToBatch</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const</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r>
              <a:rPr lang="en-GB" sz="4000" dirty="0">
                <a:solidFill>
                  <a:srgbClr val="000000"/>
                </a:solidFill>
                <a:latin typeface="Consolas" panose="020B0609020204030204" pitchFamily="49" charset="0"/>
              </a:rPr>
              <a:t>+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DD9062F-029B-481E-98AC-CBBB2C6898EE}"/>
              </a:ext>
            </a:extLst>
          </p:cNvPr>
          <p:cNvSpPr/>
          <p:nvPr/>
        </p:nvSpPr>
        <p:spPr>
          <a:xfrm>
            <a:off x="12489677" y="7925364"/>
            <a:ext cx="9733660" cy="4426721"/>
          </a:xfrm>
          <a:prstGeom prst="wedgeRoundRectCallout">
            <a:avLst>
              <a:gd name="adj1" fmla="val -11614"/>
              <a:gd name="adj2" fmla="val -1176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The next element is the currency channel</a:t>
            </a:r>
          </a:p>
        </p:txBody>
      </p:sp>
    </p:spTree>
    <p:extLst>
      <p:ext uri="{BB962C8B-B14F-4D97-AF65-F5344CB8AC3E}">
        <p14:creationId xmlns:p14="http://schemas.microsoft.com/office/powerpoint/2010/main" val="1668869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A0161-3342-4821-9EA8-BDFE70929534}"/>
              </a:ext>
            </a:extLst>
          </p:cNvPr>
          <p:cNvSpPr>
            <a:spLocks noGrp="1"/>
          </p:cNvSpPr>
          <p:nvPr>
            <p:ph type="sldNum" sz="quarter" idx="12"/>
          </p:nvPr>
        </p:nvSpPr>
        <p:spPr/>
        <p:txBody>
          <a:bodyPr/>
          <a:lstStyle/>
          <a:p>
            <a:fld id="{20AF9D7A-5BEE-9245-944A-197F51D542D9}" type="slidenum">
              <a:rPr lang="en-US" smtClean="0"/>
              <a:t>37</a:t>
            </a:fld>
            <a:endParaRPr lang="en-US"/>
          </a:p>
        </p:txBody>
      </p:sp>
      <p:sp>
        <p:nvSpPr>
          <p:cNvPr id="3" name="Title 2">
            <a:extLst>
              <a:ext uri="{FF2B5EF4-FFF2-40B4-BE49-F238E27FC236}">
                <a16:creationId xmlns:a16="http://schemas.microsoft.com/office/drawing/2014/main" id="{CBE4EAB6-D58E-4836-BB4E-4882811A9C56}"/>
              </a:ext>
            </a:extLst>
          </p:cNvPr>
          <p:cNvSpPr>
            <a:spLocks noGrp="1"/>
          </p:cNvSpPr>
          <p:nvPr>
            <p:ph type="title"/>
          </p:nvPr>
        </p:nvSpPr>
        <p:spPr/>
        <p:txBody>
          <a:bodyPr/>
          <a:lstStyle/>
          <a:p>
            <a:r>
              <a:rPr lang="en-GB" dirty="0"/>
              <a:t>Assigning a transfer to a batch</a:t>
            </a:r>
          </a:p>
        </p:txBody>
      </p:sp>
      <p:sp>
        <p:nvSpPr>
          <p:cNvPr id="5" name="TextBox 4">
            <a:extLst>
              <a:ext uri="{FF2B5EF4-FFF2-40B4-BE49-F238E27FC236}">
                <a16:creationId xmlns:a16="http://schemas.microsoft.com/office/drawing/2014/main" id="{909D5963-9994-49DD-9E61-77451E405DEF}"/>
              </a:ext>
            </a:extLst>
          </p:cNvPr>
          <p:cNvSpPr txBox="1"/>
          <p:nvPr/>
        </p:nvSpPr>
        <p:spPr>
          <a:xfrm>
            <a:off x="1751887" y="2615013"/>
            <a:ext cx="21475581" cy="7478970"/>
          </a:xfrm>
          <a:prstGeom prst="rect">
            <a:avLst/>
          </a:prstGeom>
          <a:noFill/>
        </p:spPr>
        <p:txBody>
          <a:bodyPr wrap="square">
            <a:spAutoFit/>
          </a:bodyPr>
          <a:lstStyle/>
          <a:p>
            <a:r>
              <a:rPr lang="en-GB" sz="4000" b="0" dirty="0">
                <a:solidFill>
                  <a:srgbClr val="0000FF"/>
                </a:solidFill>
                <a:effectLst/>
                <a:latin typeface="Consolas" panose="020B0609020204030204" pitchFamily="49" charset="0"/>
              </a:rPr>
              <a:t>function</a:t>
            </a:r>
            <a:r>
              <a:rPr lang="en-GB" sz="4000" b="0" dirty="0">
                <a:solidFill>
                  <a:srgbClr val="000000"/>
                </a:solidFill>
                <a:effectLst/>
                <a:latin typeface="Consolas" panose="020B0609020204030204" pitchFamily="49" charset="0"/>
              </a:rPr>
              <a:t> </a:t>
            </a:r>
            <a:r>
              <a:rPr lang="en-GB" sz="4000" b="0" dirty="0" err="1">
                <a:solidFill>
                  <a:srgbClr val="795E26"/>
                </a:solidFill>
                <a:effectLst/>
                <a:latin typeface="Consolas" panose="020B0609020204030204" pitchFamily="49" charset="0"/>
              </a:rPr>
              <a:t>assignToBatch</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const</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assignModel</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"FX"</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debtor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a:t>
            </a:r>
            <a:r>
              <a:rPr lang="en-GB" sz="4000" dirty="0">
                <a:solidFill>
                  <a:srgbClr val="000000"/>
                </a:solidFill>
                <a:latin typeface="Consolas" panose="020B0609020204030204" pitchFamily="49" charset="0"/>
              </a:rPr>
              <a:t>+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creditor</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currency</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        </a:t>
            </a:r>
            <a:r>
              <a:rPr lang="en-GB" sz="4000" b="0" dirty="0">
                <a:solidFill>
                  <a:srgbClr val="AF00DB"/>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t>
            </a:r>
            <a:r>
              <a:rPr lang="en-GB" sz="4000" b="0" dirty="0" err="1">
                <a:solidFill>
                  <a:srgbClr val="0070C1"/>
                </a:solidFill>
                <a:effectLst/>
                <a:latin typeface="Consolas" panose="020B0609020204030204" pitchFamily="49" charset="0"/>
              </a:rPr>
              <a:t>thisModel</a:t>
            </a:r>
            <a:r>
              <a:rPr lang="en-GB" sz="4000" b="0" dirty="0">
                <a:solidFill>
                  <a:srgbClr val="000000"/>
                </a:solidFill>
                <a:effectLst/>
                <a:latin typeface="Consolas" panose="020B0609020204030204" pitchFamily="49" charset="0"/>
              </a:rPr>
              <a:t> + </a:t>
            </a:r>
            <a:r>
              <a:rPr lang="en-GB" sz="4000" b="0" dirty="0">
                <a:solidFill>
                  <a:srgbClr val="A31515"/>
                </a:solidFill>
                <a:effectLst/>
                <a:latin typeface="Consolas" panose="020B0609020204030204" pitchFamily="49" charset="0"/>
              </a:rPr>
              <a:t>'.'</a:t>
            </a:r>
            <a:r>
              <a:rPr lang="en-GB" sz="4000" b="0" dirty="0">
                <a:solidFill>
                  <a:srgbClr val="000000"/>
                </a:solidFill>
                <a:effectLst/>
                <a:latin typeface="Consolas" panose="020B0609020204030204" pitchFamily="49" charset="0"/>
              </a:rPr>
              <a:t> + </a:t>
            </a:r>
            <a:r>
              <a:rPr lang="en-GB" sz="4000" b="0" dirty="0" err="1">
                <a:solidFill>
                  <a:srgbClr val="795E26"/>
                </a:solidFill>
                <a:effectLst/>
                <a:latin typeface="Consolas" panose="020B0609020204030204" pitchFamily="49" charset="0"/>
              </a:rPr>
              <a:t>timeWindow</a:t>
            </a:r>
            <a:r>
              <a:rPr lang="en-GB" sz="4000" b="0" dirty="0">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transferData</a:t>
            </a:r>
            <a:r>
              <a:rPr lang="en-GB" sz="4000" b="0" dirty="0" err="1">
                <a:solidFill>
                  <a:srgbClr val="000000"/>
                </a:solidFill>
                <a:effectLst/>
                <a:latin typeface="Consolas" panose="020B0609020204030204" pitchFamily="49" charset="0"/>
              </a:rPr>
              <a:t>.</a:t>
            </a:r>
            <a:r>
              <a:rPr lang="en-GB" sz="4000" b="0" dirty="0" err="1">
                <a:solidFill>
                  <a:srgbClr val="001080"/>
                </a:solidFill>
                <a:effectLst/>
                <a:latin typeface="Consolas" panose="020B0609020204030204" pitchFamily="49" charset="0"/>
              </a:rPr>
              <a:t>timeStamp</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"minute"</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r>
              <a:rPr lang="en-GB" sz="4000" b="0" dirty="0">
                <a:solidFill>
                  <a:srgbClr val="000000"/>
                </a:solidFill>
                <a:effectLst/>
                <a:latin typeface="Consolas" panose="020B0609020204030204" pitchFamily="49" charset="0"/>
              </a:rPr>
              <a:t>    }</a:t>
            </a:r>
          </a:p>
          <a:p>
            <a:r>
              <a:rPr lang="en-GB" sz="4000" b="0" dirty="0">
                <a:solidFill>
                  <a:srgbClr val="000000"/>
                </a:solidFill>
                <a:effectLst/>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ADD9062F-029B-481E-98AC-CBBB2C6898EE}"/>
              </a:ext>
            </a:extLst>
          </p:cNvPr>
          <p:cNvSpPr/>
          <p:nvPr/>
        </p:nvSpPr>
        <p:spPr>
          <a:xfrm>
            <a:off x="12489677" y="7925364"/>
            <a:ext cx="9733660" cy="4426721"/>
          </a:xfrm>
          <a:prstGeom prst="wedgeRoundRectCallout">
            <a:avLst>
              <a:gd name="adj1" fmla="val -128471"/>
              <a:gd name="adj2" fmla="val -84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Finally, there’s a standard function to transform a time into the required batch elements</a:t>
            </a:r>
          </a:p>
        </p:txBody>
      </p:sp>
    </p:spTree>
    <p:extLst>
      <p:ext uri="{BB962C8B-B14F-4D97-AF65-F5344CB8AC3E}">
        <p14:creationId xmlns:p14="http://schemas.microsoft.com/office/powerpoint/2010/main" val="2438836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42670-BDA5-4568-977C-34BB721C24C6}"/>
              </a:ext>
            </a:extLst>
          </p:cNvPr>
          <p:cNvSpPr>
            <a:spLocks noGrp="1"/>
          </p:cNvSpPr>
          <p:nvPr>
            <p:ph type="sldNum" sz="quarter" idx="12"/>
          </p:nvPr>
        </p:nvSpPr>
        <p:spPr/>
        <p:txBody>
          <a:bodyPr/>
          <a:lstStyle/>
          <a:p>
            <a:fld id="{20AF9D7A-5BEE-9245-944A-197F51D542D9}" type="slidenum">
              <a:rPr lang="en-US" smtClean="0"/>
              <a:t>38</a:t>
            </a:fld>
            <a:endParaRPr lang="en-US"/>
          </a:p>
        </p:txBody>
      </p:sp>
      <p:sp>
        <p:nvSpPr>
          <p:cNvPr id="3" name="Title 2">
            <a:extLst>
              <a:ext uri="{FF2B5EF4-FFF2-40B4-BE49-F238E27FC236}">
                <a16:creationId xmlns:a16="http://schemas.microsoft.com/office/drawing/2014/main" id="{C0FA1DA2-A9AD-4088-A456-9DEA13BA4F01}"/>
              </a:ext>
            </a:extLst>
          </p:cNvPr>
          <p:cNvSpPr>
            <a:spLocks noGrp="1"/>
          </p:cNvSpPr>
          <p:nvPr>
            <p:ph type="title"/>
          </p:nvPr>
        </p:nvSpPr>
        <p:spPr/>
        <p:txBody>
          <a:bodyPr/>
          <a:lstStyle/>
          <a:p>
            <a:r>
              <a:rPr lang="en-GB" dirty="0"/>
              <a:t>An example:</a:t>
            </a:r>
          </a:p>
        </p:txBody>
      </p:sp>
      <p:sp>
        <p:nvSpPr>
          <p:cNvPr id="5" name="TextBox 4">
            <a:extLst>
              <a:ext uri="{FF2B5EF4-FFF2-40B4-BE49-F238E27FC236}">
                <a16:creationId xmlns:a16="http://schemas.microsoft.com/office/drawing/2014/main" id="{93589BAA-A8BA-4D69-8039-4A0E3C632855}"/>
              </a:ext>
            </a:extLst>
          </p:cNvPr>
          <p:cNvSpPr txBox="1"/>
          <p:nvPr/>
        </p:nvSpPr>
        <p:spPr>
          <a:xfrm>
            <a:off x="6157245" y="2970951"/>
            <a:ext cx="12194848" cy="5262979"/>
          </a:xfrm>
          <a:prstGeom prst="rect">
            <a:avLst/>
          </a:prstGeom>
          <a:noFill/>
        </p:spPr>
        <p:txBody>
          <a:bodyPr wrap="square">
            <a:spAutoFit/>
          </a:bodyPr>
          <a:lstStyle/>
          <a:p>
            <a:r>
              <a:rPr lang="en-GB" sz="4800" dirty="0"/>
              <a:t>'</a:t>
            </a:r>
            <a:r>
              <a:rPr lang="en-GB" sz="4800" dirty="0">
                <a:highlight>
                  <a:srgbClr val="FFFF00"/>
                </a:highlight>
              </a:rPr>
              <a:t>FX</a:t>
            </a:r>
            <a:r>
              <a:rPr lang="en-GB" sz="4800" dirty="0"/>
              <a:t>.XOF:RWF'</a:t>
            </a:r>
          </a:p>
          <a:p>
            <a:r>
              <a:rPr lang="en-GB" sz="4800" dirty="0"/>
              <a:t>'FX.XOF:RWF.2021'</a:t>
            </a:r>
          </a:p>
          <a:p>
            <a:r>
              <a:rPr lang="en-GB" sz="4800" dirty="0"/>
              <a:t>'FX.XOF:RWF.2021.08'</a:t>
            </a:r>
          </a:p>
          <a:p>
            <a:r>
              <a:rPr lang="en-GB" sz="4800" dirty="0"/>
              <a:t>'FX.XOF:RWF.2021.08.23'</a:t>
            </a:r>
          </a:p>
          <a:p>
            <a:r>
              <a:rPr lang="en-GB" sz="4800" dirty="0"/>
              <a:t>'FX.XOF:RWF.2021.08.23.</a:t>
            </a:r>
            <a:r>
              <a:rPr lang="en-GB" sz="4800" dirty="0">
                <a:solidFill>
                  <a:schemeClr val="bg1"/>
                </a:solidFill>
                <a:highlight>
                  <a:srgbClr val="0000FF"/>
                </a:highlight>
              </a:rPr>
              <a:t>00</a:t>
            </a:r>
            <a:r>
              <a:rPr lang="en-GB" sz="4800" dirty="0"/>
              <a:t>'</a:t>
            </a:r>
          </a:p>
          <a:p>
            <a:r>
              <a:rPr lang="en-GB" sz="4800" dirty="0"/>
              <a:t>'FX.XOF:RWF.2021.08.23.00.00'</a:t>
            </a:r>
          </a:p>
          <a:p>
            <a:r>
              <a:rPr lang="en-GB" sz="4800" dirty="0"/>
              <a:t>'FX.</a:t>
            </a:r>
            <a:r>
              <a:rPr lang="en-GB" sz="4800" dirty="0">
                <a:solidFill>
                  <a:schemeClr val="bg1"/>
                </a:solidFill>
                <a:highlight>
                  <a:srgbClr val="FF0000"/>
                </a:highlight>
              </a:rPr>
              <a:t>XOF:RWF</a:t>
            </a:r>
            <a:r>
              <a:rPr lang="en-GB" sz="4800" dirty="0"/>
              <a:t>.</a:t>
            </a:r>
            <a:r>
              <a:rPr lang="en-GB" sz="4800" dirty="0">
                <a:highlight>
                  <a:srgbClr val="00FF00"/>
                </a:highlight>
              </a:rPr>
              <a:t>2021</a:t>
            </a:r>
            <a:r>
              <a:rPr lang="en-GB" sz="4800" dirty="0"/>
              <a:t>.</a:t>
            </a:r>
            <a:r>
              <a:rPr lang="en-GB" sz="4800" dirty="0">
                <a:highlight>
                  <a:srgbClr val="00FFFF"/>
                </a:highlight>
              </a:rPr>
              <a:t>08</a:t>
            </a:r>
            <a:r>
              <a:rPr lang="en-GB" sz="4800" dirty="0"/>
              <a:t>.</a:t>
            </a:r>
            <a:r>
              <a:rPr lang="en-GB" sz="4800" dirty="0">
                <a:highlight>
                  <a:srgbClr val="FF00FF"/>
                </a:highlight>
              </a:rPr>
              <a:t>23</a:t>
            </a:r>
            <a:r>
              <a:rPr lang="en-GB" sz="4800" dirty="0"/>
              <a:t>.00.</a:t>
            </a:r>
            <a:r>
              <a:rPr lang="en-GB" sz="4800" dirty="0">
                <a:solidFill>
                  <a:schemeClr val="bg1"/>
                </a:solidFill>
                <a:highlight>
                  <a:srgbClr val="008000"/>
                </a:highlight>
              </a:rPr>
              <a:t>05</a:t>
            </a:r>
            <a:r>
              <a:rPr lang="en-GB" sz="4800" dirty="0"/>
              <a:t>'</a:t>
            </a:r>
          </a:p>
        </p:txBody>
      </p:sp>
      <p:sp>
        <p:nvSpPr>
          <p:cNvPr id="6" name="Speech Bubble: Rectangle with Corners Rounded 5">
            <a:extLst>
              <a:ext uri="{FF2B5EF4-FFF2-40B4-BE49-F238E27FC236}">
                <a16:creationId xmlns:a16="http://schemas.microsoft.com/office/drawing/2014/main" id="{C5F94A75-6D2E-4BAA-9153-E921C6439DFD}"/>
              </a:ext>
            </a:extLst>
          </p:cNvPr>
          <p:cNvSpPr/>
          <p:nvPr/>
        </p:nvSpPr>
        <p:spPr>
          <a:xfrm>
            <a:off x="1341690" y="3204673"/>
            <a:ext cx="3572142" cy="1410056"/>
          </a:xfrm>
          <a:prstGeom prst="wedgeRoundRectCallout">
            <a:avLst>
              <a:gd name="adj1" fmla="val 85626"/>
              <a:gd name="adj2" fmla="val -399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All these batches belong to the FX settlement model</a:t>
            </a:r>
          </a:p>
        </p:txBody>
      </p:sp>
      <p:sp>
        <p:nvSpPr>
          <p:cNvPr id="7" name="Speech Bubble: Rectangle with Corners Rounded 6">
            <a:extLst>
              <a:ext uri="{FF2B5EF4-FFF2-40B4-BE49-F238E27FC236}">
                <a16:creationId xmlns:a16="http://schemas.microsoft.com/office/drawing/2014/main" id="{C0F340AC-293A-4BAB-8108-6F31EF5134FB}"/>
              </a:ext>
            </a:extLst>
          </p:cNvPr>
          <p:cNvSpPr/>
          <p:nvPr/>
        </p:nvSpPr>
        <p:spPr>
          <a:xfrm>
            <a:off x="1341690" y="8948871"/>
            <a:ext cx="3572142" cy="1410056"/>
          </a:xfrm>
          <a:prstGeom prst="wedgeRoundRectCallout">
            <a:avLst>
              <a:gd name="adj1" fmla="val 127492"/>
              <a:gd name="adj2" fmla="val -112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All these batches belong to the XOF:RWF currency channel</a:t>
            </a:r>
          </a:p>
        </p:txBody>
      </p:sp>
      <p:sp>
        <p:nvSpPr>
          <p:cNvPr id="8" name="Speech Bubble: Rectangle with Corners Rounded 7">
            <a:extLst>
              <a:ext uri="{FF2B5EF4-FFF2-40B4-BE49-F238E27FC236}">
                <a16:creationId xmlns:a16="http://schemas.microsoft.com/office/drawing/2014/main" id="{A17A29B2-9DB7-4FA7-95F1-9C83734EA9E9}"/>
              </a:ext>
            </a:extLst>
          </p:cNvPr>
          <p:cNvSpPr/>
          <p:nvPr/>
        </p:nvSpPr>
        <p:spPr>
          <a:xfrm>
            <a:off x="6588808" y="8948871"/>
            <a:ext cx="3572142" cy="1410056"/>
          </a:xfrm>
          <a:prstGeom prst="wedgeRoundRectCallout">
            <a:avLst>
              <a:gd name="adj1" fmla="val 58832"/>
              <a:gd name="adj2" fmla="val -10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All these batches contain transfers which completed in 2021</a:t>
            </a:r>
          </a:p>
        </p:txBody>
      </p:sp>
      <p:sp>
        <p:nvSpPr>
          <p:cNvPr id="9" name="Speech Bubble: Rectangle with Corners Rounded 8">
            <a:extLst>
              <a:ext uri="{FF2B5EF4-FFF2-40B4-BE49-F238E27FC236}">
                <a16:creationId xmlns:a16="http://schemas.microsoft.com/office/drawing/2014/main" id="{6FCCC7E7-185D-47F4-94BD-94DC39DA829C}"/>
              </a:ext>
            </a:extLst>
          </p:cNvPr>
          <p:cNvSpPr/>
          <p:nvPr/>
        </p:nvSpPr>
        <p:spPr>
          <a:xfrm>
            <a:off x="11024075" y="8948871"/>
            <a:ext cx="3572142" cy="1410056"/>
          </a:xfrm>
          <a:prstGeom prst="wedgeRoundRectCallout">
            <a:avLst>
              <a:gd name="adj1" fmla="val -17723"/>
              <a:gd name="adj2" fmla="val -10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All these batches contain transfers which completed in August</a:t>
            </a:r>
          </a:p>
        </p:txBody>
      </p:sp>
      <p:sp>
        <p:nvSpPr>
          <p:cNvPr id="10" name="Speech Bubble: Rectangle with Corners Rounded 9">
            <a:extLst>
              <a:ext uri="{FF2B5EF4-FFF2-40B4-BE49-F238E27FC236}">
                <a16:creationId xmlns:a16="http://schemas.microsoft.com/office/drawing/2014/main" id="{80B3DECB-4E45-4BFB-A816-847BDC560301}"/>
              </a:ext>
            </a:extLst>
          </p:cNvPr>
          <p:cNvSpPr/>
          <p:nvPr/>
        </p:nvSpPr>
        <p:spPr>
          <a:xfrm>
            <a:off x="15459342" y="8948871"/>
            <a:ext cx="3572142" cy="1410056"/>
          </a:xfrm>
          <a:prstGeom prst="wedgeRoundRectCallout">
            <a:avLst>
              <a:gd name="adj1" fmla="val -111024"/>
              <a:gd name="adj2" fmla="val -114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Specifically, August the 23</a:t>
            </a:r>
            <a:r>
              <a:rPr lang="en-GB" sz="2400" baseline="30000" dirty="0"/>
              <a:t>rd</a:t>
            </a:r>
            <a:r>
              <a:rPr lang="en-GB" sz="2400" dirty="0"/>
              <a:t>.</a:t>
            </a:r>
          </a:p>
        </p:txBody>
      </p:sp>
      <p:sp>
        <p:nvSpPr>
          <p:cNvPr id="11" name="Speech Bubble: Rectangle with Corners Rounded 10">
            <a:extLst>
              <a:ext uri="{FF2B5EF4-FFF2-40B4-BE49-F238E27FC236}">
                <a16:creationId xmlns:a16="http://schemas.microsoft.com/office/drawing/2014/main" id="{75FBB652-9FBB-4BEE-9FEA-8F8DC40184C4}"/>
              </a:ext>
            </a:extLst>
          </p:cNvPr>
          <p:cNvSpPr/>
          <p:nvPr/>
        </p:nvSpPr>
        <p:spPr>
          <a:xfrm>
            <a:off x="15732808" y="3532262"/>
            <a:ext cx="3572142" cy="1410056"/>
          </a:xfrm>
          <a:prstGeom prst="wedgeRoundRectCallout">
            <a:avLst>
              <a:gd name="adj1" fmla="val -90928"/>
              <a:gd name="adj2" fmla="val 1473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These batches contain transfers which completed in the hour after midnight.</a:t>
            </a:r>
          </a:p>
        </p:txBody>
      </p:sp>
      <p:sp>
        <p:nvSpPr>
          <p:cNvPr id="12" name="Speech Bubble: Rectangle with Corners Rounded 11">
            <a:extLst>
              <a:ext uri="{FF2B5EF4-FFF2-40B4-BE49-F238E27FC236}">
                <a16:creationId xmlns:a16="http://schemas.microsoft.com/office/drawing/2014/main" id="{B4748EDB-62AF-4118-8154-01866082A9BF}"/>
              </a:ext>
            </a:extLst>
          </p:cNvPr>
          <p:cNvSpPr/>
          <p:nvPr/>
        </p:nvSpPr>
        <p:spPr>
          <a:xfrm>
            <a:off x="19595506" y="5136023"/>
            <a:ext cx="3572142" cy="1410056"/>
          </a:xfrm>
          <a:prstGeom prst="wedgeRoundRectCallout">
            <a:avLst>
              <a:gd name="adj1" fmla="val -175378"/>
              <a:gd name="adj2" fmla="val 13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This batch contains transfers which completed between 5 and 10 past midnight.</a:t>
            </a:r>
          </a:p>
        </p:txBody>
      </p:sp>
    </p:spTree>
    <p:extLst>
      <p:ext uri="{BB962C8B-B14F-4D97-AF65-F5344CB8AC3E}">
        <p14:creationId xmlns:p14="http://schemas.microsoft.com/office/powerpoint/2010/main" val="7800680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FEE7-389D-4BA6-A837-2443CF53F365}"/>
              </a:ext>
            </a:extLst>
          </p:cNvPr>
          <p:cNvSpPr>
            <a:spLocks noGrp="1"/>
          </p:cNvSpPr>
          <p:nvPr>
            <p:ph type="title"/>
          </p:nvPr>
        </p:nvSpPr>
        <p:spPr/>
        <p:txBody>
          <a:bodyPr/>
          <a:lstStyle/>
          <a:p>
            <a:r>
              <a:rPr lang="en-GB" dirty="0"/>
              <a:t>An example</a:t>
            </a:r>
          </a:p>
        </p:txBody>
      </p:sp>
      <p:sp>
        <p:nvSpPr>
          <p:cNvPr id="3" name="Content Placeholder 2">
            <a:extLst>
              <a:ext uri="{FF2B5EF4-FFF2-40B4-BE49-F238E27FC236}">
                <a16:creationId xmlns:a16="http://schemas.microsoft.com/office/drawing/2014/main" id="{31A62689-9E30-4C52-9393-C29FACFE8E42}"/>
              </a:ext>
            </a:extLst>
          </p:cNvPr>
          <p:cNvSpPr>
            <a:spLocks noGrp="1"/>
          </p:cNvSpPr>
          <p:nvPr>
            <p:ph idx="1"/>
          </p:nvPr>
        </p:nvSpPr>
        <p:spPr/>
        <p:txBody>
          <a:bodyPr>
            <a:normAutofit lnSpcReduction="10000"/>
          </a:bodyPr>
          <a:lstStyle/>
          <a:p>
            <a:r>
              <a:rPr lang="en-GB" dirty="0"/>
              <a:t>We send two FX transfers.</a:t>
            </a:r>
          </a:p>
          <a:p>
            <a:r>
              <a:rPr lang="en-GB" dirty="0"/>
              <a:t>Both go through the XOF:RWF channel.</a:t>
            </a:r>
          </a:p>
          <a:p>
            <a:r>
              <a:rPr lang="en-GB" dirty="0"/>
              <a:t>One has currency conversion applied by the Payer; the other has currency conversion applied by the Payee.</a:t>
            </a:r>
          </a:p>
          <a:p>
            <a:r>
              <a:rPr lang="en-GB" dirty="0"/>
              <a:t>Both use the same FXP.</a:t>
            </a:r>
          </a:p>
          <a:p>
            <a:r>
              <a:rPr lang="en-GB" dirty="0"/>
              <a:t>Both complete in the 5 minutes between 5 and 10 past midnight on July 23</a:t>
            </a:r>
            <a:r>
              <a:rPr lang="en-GB" baseline="30000" dirty="0"/>
              <a:t>rd</a:t>
            </a:r>
            <a:r>
              <a:rPr lang="en-GB" dirty="0"/>
              <a:t>, 2021.</a:t>
            </a:r>
          </a:p>
          <a:p>
            <a:r>
              <a:rPr lang="en-GB" dirty="0"/>
              <a:t>So they belong to the same settlement batch: </a:t>
            </a:r>
            <a:r>
              <a:rPr lang="en-GB" sz="6000" dirty="0"/>
              <a:t>FX.XOF:RWF.2021.08.23.00.05</a:t>
            </a:r>
          </a:p>
          <a:p>
            <a:r>
              <a:rPr lang="en-GB" sz="6000" dirty="0"/>
              <a:t>The first transfer is for 5000 XOF; the second transfer is for 8000 XOF.</a:t>
            </a:r>
            <a:endParaRPr lang="en-GB" dirty="0"/>
          </a:p>
        </p:txBody>
      </p:sp>
      <p:sp>
        <p:nvSpPr>
          <p:cNvPr id="4" name="Slide Number Placeholder 3">
            <a:extLst>
              <a:ext uri="{FF2B5EF4-FFF2-40B4-BE49-F238E27FC236}">
                <a16:creationId xmlns:a16="http://schemas.microsoft.com/office/drawing/2014/main" id="{FD9B50EC-7F56-4E40-8F96-6648FC6C8ACD}"/>
              </a:ext>
            </a:extLst>
          </p:cNvPr>
          <p:cNvSpPr>
            <a:spLocks noGrp="1"/>
          </p:cNvSpPr>
          <p:nvPr>
            <p:ph type="sldNum" sz="quarter" idx="12"/>
          </p:nvPr>
        </p:nvSpPr>
        <p:spPr/>
        <p:txBody>
          <a:bodyPr/>
          <a:lstStyle/>
          <a:p>
            <a:fld id="{20AF9D7A-5BEE-9245-944A-197F51D542D9}" type="slidenum">
              <a:rPr lang="en-US" smtClean="0"/>
              <a:t>39</a:t>
            </a:fld>
            <a:endParaRPr lang="en-US"/>
          </a:p>
        </p:txBody>
      </p:sp>
    </p:spTree>
    <p:extLst>
      <p:ext uri="{BB962C8B-B14F-4D97-AF65-F5344CB8AC3E}">
        <p14:creationId xmlns:p14="http://schemas.microsoft.com/office/powerpoint/2010/main" val="184982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F29-A752-4925-B649-7081EA1CFEA0}"/>
              </a:ext>
            </a:extLst>
          </p:cNvPr>
          <p:cNvSpPr>
            <a:spLocks noGrp="1"/>
          </p:cNvSpPr>
          <p:nvPr>
            <p:ph type="title"/>
          </p:nvPr>
        </p:nvSpPr>
        <p:spPr/>
        <p:txBody>
          <a:bodyPr/>
          <a:lstStyle/>
          <a:p>
            <a:r>
              <a:rPr lang="en-GB" dirty="0"/>
              <a:t>Improvements to settlements</a:t>
            </a:r>
          </a:p>
        </p:txBody>
      </p:sp>
      <p:sp>
        <p:nvSpPr>
          <p:cNvPr id="3" name="Text Placeholder 2">
            <a:extLst>
              <a:ext uri="{FF2B5EF4-FFF2-40B4-BE49-F238E27FC236}">
                <a16:creationId xmlns:a16="http://schemas.microsoft.com/office/drawing/2014/main" id="{C9A33EDA-3877-45DB-A376-E7A95B21AD2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7E27A60-F949-4723-93A6-915133EB6036}"/>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714867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8BD618-BD2F-4D59-B24B-095988055F8B}"/>
              </a:ext>
            </a:extLst>
          </p:cNvPr>
          <p:cNvSpPr>
            <a:spLocks noGrp="1"/>
          </p:cNvSpPr>
          <p:nvPr>
            <p:ph type="sldNum" sz="quarter" idx="12"/>
          </p:nvPr>
        </p:nvSpPr>
        <p:spPr/>
        <p:txBody>
          <a:bodyPr/>
          <a:lstStyle/>
          <a:p>
            <a:fld id="{20AF9D7A-5BEE-9245-944A-197F51D542D9}" type="slidenum">
              <a:rPr lang="en-US" smtClean="0"/>
              <a:t>40</a:t>
            </a:fld>
            <a:endParaRPr lang="en-US"/>
          </a:p>
        </p:txBody>
      </p:sp>
      <p:sp>
        <p:nvSpPr>
          <p:cNvPr id="3" name="Title 2">
            <a:extLst>
              <a:ext uri="{FF2B5EF4-FFF2-40B4-BE49-F238E27FC236}">
                <a16:creationId xmlns:a16="http://schemas.microsoft.com/office/drawing/2014/main" id="{E0459B1C-CE51-4A3E-B1E5-2606578956A4}"/>
              </a:ext>
            </a:extLst>
          </p:cNvPr>
          <p:cNvSpPr>
            <a:spLocks noGrp="1"/>
          </p:cNvSpPr>
          <p:nvPr>
            <p:ph type="title"/>
          </p:nvPr>
        </p:nvSpPr>
        <p:spPr/>
        <p:txBody>
          <a:bodyPr/>
          <a:lstStyle/>
          <a:p>
            <a:r>
              <a:rPr lang="en-GB" dirty="0"/>
              <a:t>1) The payer sends funds to be converted</a:t>
            </a:r>
          </a:p>
        </p:txBody>
      </p:sp>
      <p:graphicFrame>
        <p:nvGraphicFramePr>
          <p:cNvPr id="11" name="Object 10">
            <a:extLst>
              <a:ext uri="{FF2B5EF4-FFF2-40B4-BE49-F238E27FC236}">
                <a16:creationId xmlns:a16="http://schemas.microsoft.com/office/drawing/2014/main" id="{ADD47EBE-C2EA-4F8E-81A6-939E913EF693}"/>
              </a:ext>
            </a:extLst>
          </p:cNvPr>
          <p:cNvGraphicFramePr>
            <a:graphicFrameLocks noChangeAspect="1"/>
          </p:cNvGraphicFramePr>
          <p:nvPr/>
        </p:nvGraphicFramePr>
        <p:xfrm>
          <a:off x="2367185" y="2703581"/>
          <a:ext cx="20206514" cy="8542684"/>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11" name="Object 10">
                        <a:extLst>
                          <a:ext uri="{FF2B5EF4-FFF2-40B4-BE49-F238E27FC236}">
                            <a16:creationId xmlns:a16="http://schemas.microsoft.com/office/drawing/2014/main" id="{ADD47EBE-C2EA-4F8E-81A6-939E913EF693}"/>
                          </a:ext>
                        </a:extLst>
                      </p:cNvPr>
                      <p:cNvPicPr/>
                      <p:nvPr/>
                    </p:nvPicPr>
                    <p:blipFill>
                      <a:blip r:embed="rId3"/>
                      <a:stretch>
                        <a:fillRect/>
                      </a:stretch>
                    </p:blipFill>
                    <p:spPr>
                      <a:xfrm>
                        <a:off x="2367185" y="2703581"/>
                        <a:ext cx="20206514" cy="8542684"/>
                      </a:xfrm>
                      <a:prstGeom prst="rect">
                        <a:avLst/>
                      </a:prstGeom>
                    </p:spPr>
                  </p:pic>
                </p:oleObj>
              </mc:Fallback>
            </mc:AlternateContent>
          </a:graphicData>
        </a:graphic>
      </p:graphicFrame>
    </p:spTree>
    <p:extLst>
      <p:ext uri="{BB962C8B-B14F-4D97-AF65-F5344CB8AC3E}">
        <p14:creationId xmlns:p14="http://schemas.microsoft.com/office/powerpoint/2010/main" val="1012488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7B606-83F3-4624-9A30-CEF688C09B1E}"/>
              </a:ext>
            </a:extLst>
          </p:cNvPr>
          <p:cNvSpPr>
            <a:spLocks noGrp="1"/>
          </p:cNvSpPr>
          <p:nvPr>
            <p:ph type="sldNum" sz="quarter" idx="12"/>
          </p:nvPr>
        </p:nvSpPr>
        <p:spPr/>
        <p:txBody>
          <a:bodyPr/>
          <a:lstStyle/>
          <a:p>
            <a:fld id="{20AF9D7A-5BEE-9245-944A-197F51D542D9}" type="slidenum">
              <a:rPr lang="en-US" smtClean="0"/>
              <a:t>41</a:t>
            </a:fld>
            <a:endParaRPr lang="en-US"/>
          </a:p>
        </p:txBody>
      </p:sp>
      <p:sp>
        <p:nvSpPr>
          <p:cNvPr id="3" name="Title 2">
            <a:extLst>
              <a:ext uri="{FF2B5EF4-FFF2-40B4-BE49-F238E27FC236}">
                <a16:creationId xmlns:a16="http://schemas.microsoft.com/office/drawing/2014/main" id="{56D22B90-0FCB-4893-AB81-1FA4CF055232}"/>
              </a:ext>
            </a:extLst>
          </p:cNvPr>
          <p:cNvSpPr>
            <a:spLocks noGrp="1"/>
          </p:cNvSpPr>
          <p:nvPr>
            <p:ph type="title"/>
          </p:nvPr>
        </p:nvSpPr>
        <p:spPr/>
        <p:txBody>
          <a:bodyPr/>
          <a:lstStyle/>
          <a:p>
            <a:r>
              <a:rPr lang="en-GB" dirty="0"/>
              <a:t>2) The FXP returns the converted funds</a:t>
            </a:r>
          </a:p>
        </p:txBody>
      </p:sp>
      <p:graphicFrame>
        <p:nvGraphicFramePr>
          <p:cNvPr id="7" name="Object 6">
            <a:extLst>
              <a:ext uri="{FF2B5EF4-FFF2-40B4-BE49-F238E27FC236}">
                <a16:creationId xmlns:a16="http://schemas.microsoft.com/office/drawing/2014/main" id="{53C54648-8B04-4BB2-9145-1202CB84FD83}"/>
              </a:ext>
            </a:extLst>
          </p:cNvPr>
          <p:cNvGraphicFramePr>
            <a:graphicFrameLocks noChangeAspect="1"/>
          </p:cNvGraphicFramePr>
          <p:nvPr/>
        </p:nvGraphicFramePr>
        <p:xfrm>
          <a:off x="1558444" y="3142614"/>
          <a:ext cx="21270286" cy="8992413"/>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7" name="Object 6">
                        <a:extLst>
                          <a:ext uri="{FF2B5EF4-FFF2-40B4-BE49-F238E27FC236}">
                            <a16:creationId xmlns:a16="http://schemas.microsoft.com/office/drawing/2014/main" id="{53C54648-8B04-4BB2-9145-1202CB84FD83}"/>
                          </a:ext>
                        </a:extLst>
                      </p:cNvPr>
                      <p:cNvPicPr/>
                      <p:nvPr/>
                    </p:nvPicPr>
                    <p:blipFill>
                      <a:blip r:embed="rId3"/>
                      <a:stretch>
                        <a:fillRect/>
                      </a:stretch>
                    </p:blipFill>
                    <p:spPr>
                      <a:xfrm>
                        <a:off x="1558444" y="3142614"/>
                        <a:ext cx="21270286" cy="8992413"/>
                      </a:xfrm>
                      <a:prstGeom prst="rect">
                        <a:avLst/>
                      </a:prstGeom>
                    </p:spPr>
                  </p:pic>
                </p:oleObj>
              </mc:Fallback>
            </mc:AlternateContent>
          </a:graphicData>
        </a:graphic>
      </p:graphicFrame>
    </p:spTree>
    <p:extLst>
      <p:ext uri="{BB962C8B-B14F-4D97-AF65-F5344CB8AC3E}">
        <p14:creationId xmlns:p14="http://schemas.microsoft.com/office/powerpoint/2010/main" val="2206636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7AB8B9-0674-428C-8EDF-A0FC038DB39E}"/>
              </a:ext>
            </a:extLst>
          </p:cNvPr>
          <p:cNvSpPr>
            <a:spLocks noGrp="1"/>
          </p:cNvSpPr>
          <p:nvPr>
            <p:ph type="sldNum" sz="quarter" idx="12"/>
          </p:nvPr>
        </p:nvSpPr>
        <p:spPr/>
        <p:txBody>
          <a:bodyPr/>
          <a:lstStyle/>
          <a:p>
            <a:fld id="{20AF9D7A-5BEE-9245-944A-197F51D542D9}" type="slidenum">
              <a:rPr lang="en-US" smtClean="0"/>
              <a:t>42</a:t>
            </a:fld>
            <a:endParaRPr lang="en-US"/>
          </a:p>
        </p:txBody>
      </p:sp>
      <p:sp>
        <p:nvSpPr>
          <p:cNvPr id="3" name="Title 2">
            <a:extLst>
              <a:ext uri="{FF2B5EF4-FFF2-40B4-BE49-F238E27FC236}">
                <a16:creationId xmlns:a16="http://schemas.microsoft.com/office/drawing/2014/main" id="{C8CCDD69-E7AD-40E4-9AAE-7F8A9049D990}"/>
              </a:ext>
            </a:extLst>
          </p:cNvPr>
          <p:cNvSpPr>
            <a:spLocks noGrp="1"/>
          </p:cNvSpPr>
          <p:nvPr>
            <p:ph type="title"/>
          </p:nvPr>
        </p:nvSpPr>
        <p:spPr/>
        <p:txBody>
          <a:bodyPr/>
          <a:lstStyle/>
          <a:p>
            <a:r>
              <a:rPr lang="en-GB" dirty="0"/>
              <a:t>3) The payer transfers the converted funds</a:t>
            </a:r>
          </a:p>
        </p:txBody>
      </p:sp>
      <p:graphicFrame>
        <p:nvGraphicFramePr>
          <p:cNvPr id="7" name="Object 6">
            <a:extLst>
              <a:ext uri="{FF2B5EF4-FFF2-40B4-BE49-F238E27FC236}">
                <a16:creationId xmlns:a16="http://schemas.microsoft.com/office/drawing/2014/main" id="{AAD8C1C3-1690-47CF-9F4F-43EE18C18636}"/>
              </a:ext>
            </a:extLst>
          </p:cNvPr>
          <p:cNvGraphicFramePr>
            <a:graphicFrameLocks noChangeAspect="1"/>
          </p:cNvGraphicFramePr>
          <p:nvPr/>
        </p:nvGraphicFramePr>
        <p:xfrm>
          <a:off x="1778986" y="3149629"/>
          <a:ext cx="20829201" cy="8805937"/>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7" name="Object 6">
                        <a:extLst>
                          <a:ext uri="{FF2B5EF4-FFF2-40B4-BE49-F238E27FC236}">
                            <a16:creationId xmlns:a16="http://schemas.microsoft.com/office/drawing/2014/main" id="{AAD8C1C3-1690-47CF-9F4F-43EE18C18636}"/>
                          </a:ext>
                        </a:extLst>
                      </p:cNvPr>
                      <p:cNvPicPr/>
                      <p:nvPr/>
                    </p:nvPicPr>
                    <p:blipFill>
                      <a:blip r:embed="rId3"/>
                      <a:stretch>
                        <a:fillRect/>
                      </a:stretch>
                    </p:blipFill>
                    <p:spPr>
                      <a:xfrm>
                        <a:off x="1778986" y="3149629"/>
                        <a:ext cx="20829201" cy="8805937"/>
                      </a:xfrm>
                      <a:prstGeom prst="rect">
                        <a:avLst/>
                      </a:prstGeom>
                    </p:spPr>
                  </p:pic>
                </p:oleObj>
              </mc:Fallback>
            </mc:AlternateContent>
          </a:graphicData>
        </a:graphic>
      </p:graphicFrame>
    </p:spTree>
    <p:extLst>
      <p:ext uri="{BB962C8B-B14F-4D97-AF65-F5344CB8AC3E}">
        <p14:creationId xmlns:p14="http://schemas.microsoft.com/office/powerpoint/2010/main" val="757959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F8A24E-70F7-4A1F-A441-C814D660A7E3}"/>
              </a:ext>
            </a:extLst>
          </p:cNvPr>
          <p:cNvSpPr>
            <a:spLocks noGrp="1"/>
          </p:cNvSpPr>
          <p:nvPr>
            <p:ph type="sldNum" sz="quarter" idx="12"/>
          </p:nvPr>
        </p:nvSpPr>
        <p:spPr/>
        <p:txBody>
          <a:bodyPr/>
          <a:lstStyle/>
          <a:p>
            <a:fld id="{20AF9D7A-5BEE-9245-944A-197F51D542D9}" type="slidenum">
              <a:rPr lang="en-US" smtClean="0"/>
              <a:t>43</a:t>
            </a:fld>
            <a:endParaRPr lang="en-US"/>
          </a:p>
        </p:txBody>
      </p:sp>
      <p:sp>
        <p:nvSpPr>
          <p:cNvPr id="3" name="Title 2">
            <a:extLst>
              <a:ext uri="{FF2B5EF4-FFF2-40B4-BE49-F238E27FC236}">
                <a16:creationId xmlns:a16="http://schemas.microsoft.com/office/drawing/2014/main" id="{0F1E8D3A-801E-42EB-8D04-DB5EDB88E86C}"/>
              </a:ext>
            </a:extLst>
          </p:cNvPr>
          <p:cNvSpPr>
            <a:spLocks noGrp="1"/>
          </p:cNvSpPr>
          <p:nvPr>
            <p:ph type="title"/>
          </p:nvPr>
        </p:nvSpPr>
        <p:spPr/>
        <p:txBody>
          <a:bodyPr>
            <a:normAutofit fontScale="90000"/>
          </a:bodyPr>
          <a:lstStyle/>
          <a:p>
            <a:r>
              <a:rPr lang="en-GB" dirty="0"/>
              <a:t>4) In the second scenario, the payer transfers the funds in the source currency</a:t>
            </a:r>
          </a:p>
        </p:txBody>
      </p:sp>
      <p:graphicFrame>
        <p:nvGraphicFramePr>
          <p:cNvPr id="7" name="Object 6">
            <a:extLst>
              <a:ext uri="{FF2B5EF4-FFF2-40B4-BE49-F238E27FC236}">
                <a16:creationId xmlns:a16="http://schemas.microsoft.com/office/drawing/2014/main" id="{95491084-CE0A-43E3-A0CD-30B1BF0DE963}"/>
              </a:ext>
            </a:extLst>
          </p:cNvPr>
          <p:cNvGraphicFramePr>
            <a:graphicFrameLocks noChangeAspect="1"/>
          </p:cNvGraphicFramePr>
          <p:nvPr/>
        </p:nvGraphicFramePr>
        <p:xfrm>
          <a:off x="1663787" y="3560282"/>
          <a:ext cx="21059600" cy="8903343"/>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7" name="Object 6">
                        <a:extLst>
                          <a:ext uri="{FF2B5EF4-FFF2-40B4-BE49-F238E27FC236}">
                            <a16:creationId xmlns:a16="http://schemas.microsoft.com/office/drawing/2014/main" id="{95491084-CE0A-43E3-A0CD-30B1BF0DE963}"/>
                          </a:ext>
                        </a:extLst>
                      </p:cNvPr>
                      <p:cNvPicPr/>
                      <p:nvPr/>
                    </p:nvPicPr>
                    <p:blipFill>
                      <a:blip r:embed="rId3"/>
                      <a:stretch>
                        <a:fillRect/>
                      </a:stretch>
                    </p:blipFill>
                    <p:spPr>
                      <a:xfrm>
                        <a:off x="1663787" y="3560282"/>
                        <a:ext cx="21059600" cy="8903343"/>
                      </a:xfrm>
                      <a:prstGeom prst="rect">
                        <a:avLst/>
                      </a:prstGeom>
                    </p:spPr>
                  </p:pic>
                </p:oleObj>
              </mc:Fallback>
            </mc:AlternateContent>
          </a:graphicData>
        </a:graphic>
      </p:graphicFrame>
    </p:spTree>
    <p:extLst>
      <p:ext uri="{BB962C8B-B14F-4D97-AF65-F5344CB8AC3E}">
        <p14:creationId xmlns:p14="http://schemas.microsoft.com/office/powerpoint/2010/main" val="976169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EE1E6C-2F13-400E-BD01-A7A8EC3B9603}"/>
              </a:ext>
            </a:extLst>
          </p:cNvPr>
          <p:cNvSpPr>
            <a:spLocks noGrp="1"/>
          </p:cNvSpPr>
          <p:nvPr>
            <p:ph type="sldNum" sz="quarter" idx="12"/>
          </p:nvPr>
        </p:nvSpPr>
        <p:spPr/>
        <p:txBody>
          <a:bodyPr/>
          <a:lstStyle/>
          <a:p>
            <a:fld id="{20AF9D7A-5BEE-9245-944A-197F51D542D9}" type="slidenum">
              <a:rPr lang="en-US" smtClean="0"/>
              <a:t>44</a:t>
            </a:fld>
            <a:endParaRPr lang="en-US"/>
          </a:p>
        </p:txBody>
      </p:sp>
      <p:sp>
        <p:nvSpPr>
          <p:cNvPr id="3" name="Title 2">
            <a:extLst>
              <a:ext uri="{FF2B5EF4-FFF2-40B4-BE49-F238E27FC236}">
                <a16:creationId xmlns:a16="http://schemas.microsoft.com/office/drawing/2014/main" id="{B137819F-3C1E-49A7-BC6E-4AA372EBBF28}"/>
              </a:ext>
            </a:extLst>
          </p:cNvPr>
          <p:cNvSpPr>
            <a:spLocks noGrp="1"/>
          </p:cNvSpPr>
          <p:nvPr>
            <p:ph type="title"/>
          </p:nvPr>
        </p:nvSpPr>
        <p:spPr/>
        <p:txBody>
          <a:bodyPr/>
          <a:lstStyle/>
          <a:p>
            <a:r>
              <a:rPr lang="en-GB" dirty="0"/>
              <a:t>5) The payee sends funds for conversion</a:t>
            </a:r>
          </a:p>
        </p:txBody>
      </p:sp>
      <p:graphicFrame>
        <p:nvGraphicFramePr>
          <p:cNvPr id="8" name="Object 7">
            <a:extLst>
              <a:ext uri="{FF2B5EF4-FFF2-40B4-BE49-F238E27FC236}">
                <a16:creationId xmlns:a16="http://schemas.microsoft.com/office/drawing/2014/main" id="{878C5D66-E598-4FAB-9F4A-EA125C98AD55}"/>
              </a:ext>
            </a:extLst>
          </p:cNvPr>
          <p:cNvGraphicFramePr>
            <a:graphicFrameLocks noChangeAspect="1"/>
          </p:cNvGraphicFramePr>
          <p:nvPr/>
        </p:nvGraphicFramePr>
        <p:xfrm>
          <a:off x="1192534" y="3410898"/>
          <a:ext cx="22002104" cy="9301803"/>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8" name="Object 7">
                        <a:extLst>
                          <a:ext uri="{FF2B5EF4-FFF2-40B4-BE49-F238E27FC236}">
                            <a16:creationId xmlns:a16="http://schemas.microsoft.com/office/drawing/2014/main" id="{878C5D66-E598-4FAB-9F4A-EA125C98AD55}"/>
                          </a:ext>
                        </a:extLst>
                      </p:cNvPr>
                      <p:cNvPicPr/>
                      <p:nvPr/>
                    </p:nvPicPr>
                    <p:blipFill>
                      <a:blip r:embed="rId3"/>
                      <a:stretch>
                        <a:fillRect/>
                      </a:stretch>
                    </p:blipFill>
                    <p:spPr>
                      <a:xfrm>
                        <a:off x="1192534" y="3410898"/>
                        <a:ext cx="22002104" cy="9301803"/>
                      </a:xfrm>
                      <a:prstGeom prst="rect">
                        <a:avLst/>
                      </a:prstGeom>
                    </p:spPr>
                  </p:pic>
                </p:oleObj>
              </mc:Fallback>
            </mc:AlternateContent>
          </a:graphicData>
        </a:graphic>
      </p:graphicFrame>
    </p:spTree>
    <p:extLst>
      <p:ext uri="{BB962C8B-B14F-4D97-AF65-F5344CB8AC3E}">
        <p14:creationId xmlns:p14="http://schemas.microsoft.com/office/powerpoint/2010/main" val="2789825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E88B69-9CEA-47F9-B8B5-D9925BDCF2FC}"/>
              </a:ext>
            </a:extLst>
          </p:cNvPr>
          <p:cNvSpPr>
            <a:spLocks noGrp="1"/>
          </p:cNvSpPr>
          <p:nvPr>
            <p:ph type="sldNum" sz="quarter" idx="12"/>
          </p:nvPr>
        </p:nvSpPr>
        <p:spPr/>
        <p:txBody>
          <a:bodyPr/>
          <a:lstStyle/>
          <a:p>
            <a:fld id="{20AF9D7A-5BEE-9245-944A-197F51D542D9}" type="slidenum">
              <a:rPr lang="en-US" smtClean="0"/>
              <a:t>45</a:t>
            </a:fld>
            <a:endParaRPr lang="en-US"/>
          </a:p>
        </p:txBody>
      </p:sp>
      <p:sp>
        <p:nvSpPr>
          <p:cNvPr id="3" name="Title 2">
            <a:extLst>
              <a:ext uri="{FF2B5EF4-FFF2-40B4-BE49-F238E27FC236}">
                <a16:creationId xmlns:a16="http://schemas.microsoft.com/office/drawing/2014/main" id="{402A4D5A-6104-4B6C-B0D7-CE4AB40E7911}"/>
              </a:ext>
            </a:extLst>
          </p:cNvPr>
          <p:cNvSpPr>
            <a:spLocks noGrp="1"/>
          </p:cNvSpPr>
          <p:nvPr>
            <p:ph type="title"/>
          </p:nvPr>
        </p:nvSpPr>
        <p:spPr/>
        <p:txBody>
          <a:bodyPr/>
          <a:lstStyle/>
          <a:p>
            <a:r>
              <a:rPr lang="en-GB" dirty="0"/>
              <a:t>6) The FXP returns the converted funds</a:t>
            </a:r>
          </a:p>
        </p:txBody>
      </p:sp>
      <p:graphicFrame>
        <p:nvGraphicFramePr>
          <p:cNvPr id="11" name="Object 10">
            <a:extLst>
              <a:ext uri="{FF2B5EF4-FFF2-40B4-BE49-F238E27FC236}">
                <a16:creationId xmlns:a16="http://schemas.microsoft.com/office/drawing/2014/main" id="{E71FF078-C3DD-42E5-BD2A-32B7A9AEA46D}"/>
              </a:ext>
            </a:extLst>
          </p:cNvPr>
          <p:cNvGraphicFramePr>
            <a:graphicFrameLocks noChangeAspect="1"/>
          </p:cNvGraphicFramePr>
          <p:nvPr/>
        </p:nvGraphicFramePr>
        <p:xfrm>
          <a:off x="1306093" y="3424899"/>
          <a:ext cx="21774987" cy="9205786"/>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11" name="Object 10">
                        <a:extLst>
                          <a:ext uri="{FF2B5EF4-FFF2-40B4-BE49-F238E27FC236}">
                            <a16:creationId xmlns:a16="http://schemas.microsoft.com/office/drawing/2014/main" id="{E71FF078-C3DD-42E5-BD2A-32B7A9AEA46D}"/>
                          </a:ext>
                        </a:extLst>
                      </p:cNvPr>
                      <p:cNvPicPr/>
                      <p:nvPr/>
                    </p:nvPicPr>
                    <p:blipFill>
                      <a:blip r:embed="rId3"/>
                      <a:stretch>
                        <a:fillRect/>
                      </a:stretch>
                    </p:blipFill>
                    <p:spPr>
                      <a:xfrm>
                        <a:off x="1306093" y="3424899"/>
                        <a:ext cx="21774987" cy="9205786"/>
                      </a:xfrm>
                      <a:prstGeom prst="rect">
                        <a:avLst/>
                      </a:prstGeom>
                    </p:spPr>
                  </p:pic>
                </p:oleObj>
              </mc:Fallback>
            </mc:AlternateContent>
          </a:graphicData>
        </a:graphic>
      </p:graphicFrame>
    </p:spTree>
    <p:extLst>
      <p:ext uri="{BB962C8B-B14F-4D97-AF65-F5344CB8AC3E}">
        <p14:creationId xmlns:p14="http://schemas.microsoft.com/office/powerpoint/2010/main" val="469575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92B2D5-3DE7-4F78-8077-65EDD425C334}"/>
              </a:ext>
            </a:extLst>
          </p:cNvPr>
          <p:cNvSpPr>
            <a:spLocks noGrp="1"/>
          </p:cNvSpPr>
          <p:nvPr>
            <p:ph type="sldNum" sz="quarter" idx="12"/>
          </p:nvPr>
        </p:nvSpPr>
        <p:spPr/>
        <p:txBody>
          <a:bodyPr/>
          <a:lstStyle/>
          <a:p>
            <a:fld id="{20AF9D7A-5BEE-9245-944A-197F51D542D9}" type="slidenum">
              <a:rPr lang="en-US" smtClean="0"/>
              <a:t>46</a:t>
            </a:fld>
            <a:endParaRPr lang="en-US"/>
          </a:p>
        </p:txBody>
      </p:sp>
      <p:sp>
        <p:nvSpPr>
          <p:cNvPr id="3" name="Title 2">
            <a:extLst>
              <a:ext uri="{FF2B5EF4-FFF2-40B4-BE49-F238E27FC236}">
                <a16:creationId xmlns:a16="http://schemas.microsoft.com/office/drawing/2014/main" id="{650A41C6-B509-4239-BEF2-2C2092D15176}"/>
              </a:ext>
            </a:extLst>
          </p:cNvPr>
          <p:cNvSpPr>
            <a:spLocks noGrp="1"/>
          </p:cNvSpPr>
          <p:nvPr>
            <p:ph type="title"/>
          </p:nvPr>
        </p:nvSpPr>
        <p:spPr/>
        <p:txBody>
          <a:bodyPr/>
          <a:lstStyle/>
          <a:p>
            <a:r>
              <a:rPr lang="en-GB" dirty="0"/>
              <a:t>So when we settle this batch:</a:t>
            </a:r>
          </a:p>
        </p:txBody>
      </p:sp>
      <p:sp>
        <p:nvSpPr>
          <p:cNvPr id="7" name="TextBox 6">
            <a:extLst>
              <a:ext uri="{FF2B5EF4-FFF2-40B4-BE49-F238E27FC236}">
                <a16:creationId xmlns:a16="http://schemas.microsoft.com/office/drawing/2014/main" id="{FAED210A-0D88-4D3C-ABB2-299D8E73EE69}"/>
              </a:ext>
            </a:extLst>
          </p:cNvPr>
          <p:cNvSpPr txBox="1"/>
          <p:nvPr/>
        </p:nvSpPr>
        <p:spPr>
          <a:xfrm>
            <a:off x="350378" y="2657742"/>
            <a:ext cx="9382993" cy="6863417"/>
          </a:xfrm>
          <a:prstGeom prst="rect">
            <a:avLst/>
          </a:prstGeom>
          <a:noFill/>
        </p:spPr>
        <p:txBody>
          <a:bodyPr wrap="square" rtlCol="0">
            <a:spAutoFit/>
          </a:bodyPr>
          <a:lstStyle/>
          <a:p>
            <a:r>
              <a:rPr lang="en-GB" sz="4400" dirty="0"/>
              <a:t>In XOF:</a:t>
            </a:r>
          </a:p>
          <a:p>
            <a:pPr marL="571500" indent="-571500">
              <a:buFont typeface="Arial" panose="020B0604020202020204" pitchFamily="34" charset="0"/>
              <a:buChar char="•"/>
            </a:pPr>
            <a:r>
              <a:rPr lang="en-GB" sz="4400" dirty="0"/>
              <a:t>Orange Senegal owes 13000 XOF</a:t>
            </a:r>
          </a:p>
          <a:p>
            <a:pPr marL="571500" indent="-571500">
              <a:buFont typeface="Arial" panose="020B0604020202020204" pitchFamily="34" charset="0"/>
              <a:buChar char="•"/>
            </a:pPr>
            <a:r>
              <a:rPr lang="en-GB" sz="4400" dirty="0"/>
              <a:t>MTN Rwanda is net zero</a:t>
            </a:r>
          </a:p>
          <a:p>
            <a:pPr marL="571500" indent="-571500">
              <a:buFont typeface="Arial" panose="020B0604020202020204" pitchFamily="34" charset="0"/>
              <a:buChar char="•"/>
            </a:pPr>
            <a:r>
              <a:rPr lang="en-GB" sz="4400" dirty="0"/>
              <a:t>FXP is owed 13000 XOF</a:t>
            </a:r>
          </a:p>
          <a:p>
            <a:r>
              <a:rPr lang="en-GB" sz="4400" dirty="0"/>
              <a:t>In RWF:</a:t>
            </a:r>
          </a:p>
          <a:p>
            <a:pPr marL="571500" indent="-571500">
              <a:buFont typeface="Arial" panose="020B0604020202020204" pitchFamily="34" charset="0"/>
              <a:buChar char="•"/>
            </a:pPr>
            <a:r>
              <a:rPr lang="en-GB" sz="4400" dirty="0"/>
              <a:t>Orange Senegal is net zero</a:t>
            </a:r>
          </a:p>
          <a:p>
            <a:pPr marL="571500" indent="-571500">
              <a:buFont typeface="Arial" panose="020B0604020202020204" pitchFamily="34" charset="0"/>
              <a:buChar char="•"/>
            </a:pPr>
            <a:r>
              <a:rPr lang="en-GB" sz="4400" dirty="0"/>
              <a:t>MTN Rwanda is owed 26000 RWF</a:t>
            </a:r>
          </a:p>
          <a:p>
            <a:pPr marL="571500" indent="-571500">
              <a:buFont typeface="Arial" panose="020B0604020202020204" pitchFamily="34" charset="0"/>
              <a:buChar char="•"/>
            </a:pPr>
            <a:r>
              <a:rPr lang="en-GB" sz="4400" dirty="0"/>
              <a:t>FXP owes 26000 RWF</a:t>
            </a:r>
          </a:p>
          <a:p>
            <a:endParaRPr lang="en-GB" sz="4400" dirty="0"/>
          </a:p>
          <a:p>
            <a:r>
              <a:rPr lang="en-GB" sz="4400" dirty="0"/>
              <a:t>… which is what we want…</a:t>
            </a:r>
          </a:p>
        </p:txBody>
      </p:sp>
      <p:graphicFrame>
        <p:nvGraphicFramePr>
          <p:cNvPr id="9" name="Object 8">
            <a:extLst>
              <a:ext uri="{FF2B5EF4-FFF2-40B4-BE49-F238E27FC236}">
                <a16:creationId xmlns:a16="http://schemas.microsoft.com/office/drawing/2014/main" id="{33FF8064-B9D2-4BE6-A226-A0A8B5EEE71B}"/>
              </a:ext>
            </a:extLst>
          </p:cNvPr>
          <p:cNvGraphicFramePr>
            <a:graphicFrameLocks noChangeAspect="1"/>
          </p:cNvGraphicFramePr>
          <p:nvPr/>
        </p:nvGraphicFramePr>
        <p:xfrm>
          <a:off x="10166023" y="3593403"/>
          <a:ext cx="13331293" cy="5636055"/>
        </p:xfrm>
        <a:graphic>
          <a:graphicData uri="http://schemas.openxmlformats.org/presentationml/2006/ole">
            <mc:AlternateContent xmlns:mc="http://schemas.openxmlformats.org/markup-compatibility/2006">
              <mc:Choice xmlns:v="urn:schemas-microsoft-com:vml" Requires="v">
                <p:oleObj name="Worksheet" r:id="rId2" imgW="8324682" imgH="3519519" progId="Excel.Sheet.12">
                  <p:embed/>
                </p:oleObj>
              </mc:Choice>
              <mc:Fallback>
                <p:oleObj name="Worksheet" r:id="rId2" imgW="8324682" imgH="3519519" progId="Excel.Sheet.12">
                  <p:embed/>
                  <p:pic>
                    <p:nvPicPr>
                      <p:cNvPr id="9" name="Object 8">
                        <a:extLst>
                          <a:ext uri="{FF2B5EF4-FFF2-40B4-BE49-F238E27FC236}">
                            <a16:creationId xmlns:a16="http://schemas.microsoft.com/office/drawing/2014/main" id="{33FF8064-B9D2-4BE6-A226-A0A8B5EEE71B}"/>
                          </a:ext>
                        </a:extLst>
                      </p:cNvPr>
                      <p:cNvPicPr/>
                      <p:nvPr/>
                    </p:nvPicPr>
                    <p:blipFill>
                      <a:blip r:embed="rId3"/>
                      <a:stretch>
                        <a:fillRect/>
                      </a:stretch>
                    </p:blipFill>
                    <p:spPr>
                      <a:xfrm>
                        <a:off x="10166023" y="3593403"/>
                        <a:ext cx="13331293" cy="5636055"/>
                      </a:xfrm>
                      <a:prstGeom prst="rect">
                        <a:avLst/>
                      </a:prstGeom>
                    </p:spPr>
                  </p:pic>
                </p:oleObj>
              </mc:Fallback>
            </mc:AlternateContent>
          </a:graphicData>
        </a:graphic>
      </p:graphicFrame>
    </p:spTree>
    <p:extLst>
      <p:ext uri="{BB962C8B-B14F-4D97-AF65-F5344CB8AC3E}">
        <p14:creationId xmlns:p14="http://schemas.microsoft.com/office/powerpoint/2010/main" val="236548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32A8-D611-43F3-A724-985BA837BA08}"/>
              </a:ext>
            </a:extLst>
          </p:cNvPr>
          <p:cNvSpPr>
            <a:spLocks noGrp="1"/>
          </p:cNvSpPr>
          <p:nvPr>
            <p:ph type="title"/>
          </p:nvPr>
        </p:nvSpPr>
        <p:spPr/>
        <p:txBody>
          <a:bodyPr/>
          <a:lstStyle/>
          <a:p>
            <a:r>
              <a:rPr lang="en-GB" dirty="0"/>
              <a:t>Task breakdown</a:t>
            </a:r>
          </a:p>
        </p:txBody>
      </p:sp>
      <p:sp>
        <p:nvSpPr>
          <p:cNvPr id="3" name="Text Placeholder 2">
            <a:extLst>
              <a:ext uri="{FF2B5EF4-FFF2-40B4-BE49-F238E27FC236}">
                <a16:creationId xmlns:a16="http://schemas.microsoft.com/office/drawing/2014/main" id="{3E4C72AD-564D-47A8-B0D4-33693C7FF85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F5A51FE-5930-4E89-A7A6-729A55AA86A3}"/>
              </a:ext>
            </a:extLst>
          </p:cNvPr>
          <p:cNvSpPr>
            <a:spLocks noGrp="1"/>
          </p:cNvSpPr>
          <p:nvPr>
            <p:ph type="sldNum" sz="quarter" idx="12"/>
          </p:nvPr>
        </p:nvSpPr>
        <p:spPr/>
        <p:txBody>
          <a:bodyPr/>
          <a:lstStyle/>
          <a:p>
            <a:fld id="{20AF9D7A-5BEE-9245-944A-197F51D542D9}" type="slidenum">
              <a:rPr lang="en-US" smtClean="0"/>
              <a:t>47</a:t>
            </a:fld>
            <a:endParaRPr lang="en-US"/>
          </a:p>
        </p:txBody>
      </p:sp>
    </p:spTree>
    <p:extLst>
      <p:ext uri="{BB962C8B-B14F-4D97-AF65-F5344CB8AC3E}">
        <p14:creationId xmlns:p14="http://schemas.microsoft.com/office/powerpoint/2010/main" val="78604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622F-143C-456D-93D6-B0D45581572F}"/>
              </a:ext>
            </a:extLst>
          </p:cNvPr>
          <p:cNvSpPr>
            <a:spLocks noGrp="1"/>
          </p:cNvSpPr>
          <p:nvPr>
            <p:ph type="title"/>
          </p:nvPr>
        </p:nvSpPr>
        <p:spPr/>
        <p:txBody>
          <a:bodyPr/>
          <a:lstStyle/>
          <a:p>
            <a:r>
              <a:rPr lang="en-GB" dirty="0"/>
              <a:t>Tasks </a:t>
            </a:r>
          </a:p>
        </p:txBody>
      </p:sp>
      <p:sp>
        <p:nvSpPr>
          <p:cNvPr id="3" name="Content Placeholder 2">
            <a:extLst>
              <a:ext uri="{FF2B5EF4-FFF2-40B4-BE49-F238E27FC236}">
                <a16:creationId xmlns:a16="http://schemas.microsoft.com/office/drawing/2014/main" id="{5F04A184-E0DA-4A70-AA56-A1D7996FA942}"/>
              </a:ext>
            </a:extLst>
          </p:cNvPr>
          <p:cNvSpPr>
            <a:spLocks noGrp="1"/>
          </p:cNvSpPr>
          <p:nvPr>
            <p:ph idx="1"/>
          </p:nvPr>
        </p:nvSpPr>
        <p:spPr/>
        <p:txBody>
          <a:bodyPr/>
          <a:lstStyle/>
          <a:p>
            <a:r>
              <a:rPr lang="en-GB" dirty="0"/>
              <a:t>(Define settlement models)</a:t>
            </a:r>
          </a:p>
          <a:p>
            <a:r>
              <a:rPr lang="en-GB" dirty="0"/>
              <a:t>Assign accounts to transfer</a:t>
            </a:r>
          </a:p>
          <a:p>
            <a:r>
              <a:rPr lang="en-GB" dirty="0"/>
              <a:t>Create batch as required</a:t>
            </a:r>
          </a:p>
          <a:p>
            <a:r>
              <a:rPr lang="en-GB" dirty="0"/>
              <a:t>Assign transfer to batch</a:t>
            </a:r>
          </a:p>
          <a:p>
            <a:r>
              <a:rPr lang="en-GB" dirty="0"/>
              <a:t>Accumulate transfer amounts to batch</a:t>
            </a:r>
          </a:p>
          <a:p>
            <a:endParaRPr lang="en-GB" dirty="0"/>
          </a:p>
        </p:txBody>
      </p:sp>
      <p:sp>
        <p:nvSpPr>
          <p:cNvPr id="4" name="Slide Number Placeholder 3">
            <a:extLst>
              <a:ext uri="{FF2B5EF4-FFF2-40B4-BE49-F238E27FC236}">
                <a16:creationId xmlns:a16="http://schemas.microsoft.com/office/drawing/2014/main" id="{54EC549A-05A4-4D9E-88DC-AE414CEF9870}"/>
              </a:ext>
            </a:extLst>
          </p:cNvPr>
          <p:cNvSpPr>
            <a:spLocks noGrp="1"/>
          </p:cNvSpPr>
          <p:nvPr>
            <p:ph type="sldNum" sz="quarter" idx="12"/>
          </p:nvPr>
        </p:nvSpPr>
        <p:spPr/>
        <p:txBody>
          <a:bodyPr/>
          <a:lstStyle/>
          <a:p>
            <a:fld id="{20AF9D7A-5BEE-9245-944A-197F51D542D9}" type="slidenum">
              <a:rPr lang="en-US" smtClean="0"/>
              <a:t>48</a:t>
            </a:fld>
            <a:endParaRPr lang="en-US"/>
          </a:p>
        </p:txBody>
      </p:sp>
    </p:spTree>
    <p:extLst>
      <p:ext uri="{BB962C8B-B14F-4D97-AF65-F5344CB8AC3E}">
        <p14:creationId xmlns:p14="http://schemas.microsoft.com/office/powerpoint/2010/main" val="53315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0F96-3848-49AF-9B5B-647A0574557D}"/>
              </a:ext>
            </a:extLst>
          </p:cNvPr>
          <p:cNvSpPr>
            <a:spLocks noGrp="1"/>
          </p:cNvSpPr>
          <p:nvPr>
            <p:ph type="title"/>
          </p:nvPr>
        </p:nvSpPr>
        <p:spPr/>
        <p:txBody>
          <a:bodyPr/>
          <a:lstStyle/>
          <a:p>
            <a:r>
              <a:rPr lang="en-GB" dirty="0"/>
              <a:t>Any questions?</a:t>
            </a:r>
          </a:p>
        </p:txBody>
      </p:sp>
      <p:sp>
        <p:nvSpPr>
          <p:cNvPr id="3" name="Text Placeholder 2">
            <a:extLst>
              <a:ext uri="{FF2B5EF4-FFF2-40B4-BE49-F238E27FC236}">
                <a16:creationId xmlns:a16="http://schemas.microsoft.com/office/drawing/2014/main" id="{D3B6768C-95A1-4235-A5A1-174B58F5893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359293-5E1E-47E3-8F88-197101343431}"/>
              </a:ext>
            </a:extLst>
          </p:cNvPr>
          <p:cNvSpPr>
            <a:spLocks noGrp="1"/>
          </p:cNvSpPr>
          <p:nvPr>
            <p:ph type="sldNum" sz="quarter" idx="12"/>
          </p:nvPr>
        </p:nvSpPr>
        <p:spPr/>
        <p:txBody>
          <a:bodyPr/>
          <a:lstStyle/>
          <a:p>
            <a:fld id="{20AF9D7A-5BEE-9245-944A-197F51D542D9}" type="slidenum">
              <a:rPr lang="en-US" smtClean="0"/>
              <a:t>49</a:t>
            </a:fld>
            <a:endParaRPr lang="en-US"/>
          </a:p>
        </p:txBody>
      </p:sp>
    </p:spTree>
    <p:extLst>
      <p:ext uri="{BB962C8B-B14F-4D97-AF65-F5344CB8AC3E}">
        <p14:creationId xmlns:p14="http://schemas.microsoft.com/office/powerpoint/2010/main" val="90484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normAutofit fontScale="90000"/>
          </a:bodyPr>
          <a:lstStyle/>
          <a:p>
            <a:r>
              <a:rPr lang="en-US" dirty="0"/>
              <a:t>What are the key problems with settlement?</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All transfers are assigned to a single settlement window</a:t>
            </a:r>
          </a:p>
          <a:p>
            <a:r>
              <a:rPr lang="en-US" dirty="0"/>
              <a:t>There is no deterministic assignment of transfers to a settlement window</a:t>
            </a:r>
          </a:p>
          <a:p>
            <a:r>
              <a:rPr lang="en-US" dirty="0"/>
              <a:t>Although settlement models are segmented by ledger account type, there is:</a:t>
            </a:r>
          </a:p>
          <a:p>
            <a:pPr lvl="1"/>
            <a:r>
              <a:rPr lang="en-US" dirty="0"/>
              <a:t>No standard way for the switch to assign a ledger account type to a transfer</a:t>
            </a:r>
          </a:p>
          <a:p>
            <a:pPr lvl="1"/>
            <a:r>
              <a:rPr lang="en-US" dirty="0"/>
              <a:t>No way for a DFSP to assign a ledger account type to a transfer</a:t>
            </a:r>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285039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Assigning transfers to a settlement model</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It should be possible to define per-transfer inclusion criteria as part of the definition of the settlement model.</a:t>
            </a:r>
          </a:p>
          <a:p>
            <a:pPr lvl="1"/>
            <a:r>
              <a:rPr lang="en-US" dirty="0"/>
              <a:t>“Transfers like </a:t>
            </a:r>
            <a:r>
              <a:rPr lang="en-US" i="1" dirty="0"/>
              <a:t>this</a:t>
            </a:r>
            <a:r>
              <a:rPr lang="en-US" dirty="0"/>
              <a:t> are settled by this model.”</a:t>
            </a:r>
          </a:p>
          <a:p>
            <a:r>
              <a:rPr lang="en-US" dirty="0"/>
              <a:t>This is separate from the question of which groups of transfers are settled in a settlement request</a:t>
            </a:r>
          </a:p>
          <a:p>
            <a:r>
              <a:rPr lang="en-US" dirty="0"/>
              <a:t>… but groups of transfers for settlement have to be a reliable sub-group of the transfers defined for the settlement model.</a:t>
            </a:r>
          </a:p>
          <a:p>
            <a:pPr lvl="1"/>
            <a:r>
              <a:rPr lang="en-US" dirty="0"/>
              <a:t>“Please settle transfers like </a:t>
            </a:r>
            <a:r>
              <a:rPr lang="en-US" i="1" dirty="0"/>
              <a:t>this and that </a:t>
            </a:r>
            <a:r>
              <a:rPr lang="en-US" dirty="0"/>
              <a:t>from these settlement batches.”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150654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Specifying which set of transfers to settle</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It should be possible for an administrator to:</a:t>
            </a:r>
          </a:p>
          <a:p>
            <a:pPr lvl="1"/>
            <a:r>
              <a:rPr lang="en-US" dirty="0"/>
              <a:t>Select groups of transfers </a:t>
            </a:r>
            <a:r>
              <a:rPr lang="en-US" i="1" dirty="0"/>
              <a:t>within</a:t>
            </a:r>
            <a:r>
              <a:rPr lang="en-US" dirty="0"/>
              <a:t> the transfers settled by the overall settlement model</a:t>
            </a:r>
          </a:p>
          <a:p>
            <a:pPr lvl="1"/>
            <a:r>
              <a:rPr lang="en-US" dirty="0"/>
              <a:t>Settle these groups independently of each other.</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218386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EF8D-F502-49D6-8CDA-E558A979A828}"/>
              </a:ext>
            </a:extLst>
          </p:cNvPr>
          <p:cNvSpPr>
            <a:spLocks noGrp="1"/>
          </p:cNvSpPr>
          <p:nvPr>
            <p:ph type="title"/>
          </p:nvPr>
        </p:nvSpPr>
        <p:spPr/>
        <p:txBody>
          <a:bodyPr/>
          <a:lstStyle/>
          <a:p>
            <a:r>
              <a:rPr lang="en-GB" dirty="0"/>
              <a:t>Deterministic settlement content</a:t>
            </a:r>
          </a:p>
        </p:txBody>
      </p:sp>
      <p:sp>
        <p:nvSpPr>
          <p:cNvPr id="3" name="Content Placeholder 2">
            <a:extLst>
              <a:ext uri="{FF2B5EF4-FFF2-40B4-BE49-F238E27FC236}">
                <a16:creationId xmlns:a16="http://schemas.microsoft.com/office/drawing/2014/main" id="{AD684701-05C1-4515-BA9A-7C87D4E67A55}"/>
              </a:ext>
            </a:extLst>
          </p:cNvPr>
          <p:cNvSpPr>
            <a:spLocks noGrp="1"/>
          </p:cNvSpPr>
          <p:nvPr>
            <p:ph idx="1"/>
          </p:nvPr>
        </p:nvSpPr>
        <p:spPr/>
        <p:txBody>
          <a:bodyPr/>
          <a:lstStyle/>
          <a:p>
            <a:r>
              <a:rPr lang="en-GB" dirty="0"/>
              <a:t>The current assignment of transfers to settlement batches will not work</a:t>
            </a:r>
          </a:p>
          <a:p>
            <a:r>
              <a:rPr lang="en-GB" dirty="0"/>
              <a:t>We should retain the settlement batch concept, but:</a:t>
            </a:r>
          </a:p>
          <a:p>
            <a:pPr lvl="1"/>
            <a:r>
              <a:rPr lang="en-GB" dirty="0"/>
              <a:t>We need a deterministic way of:</a:t>
            </a:r>
          </a:p>
          <a:p>
            <a:pPr lvl="2"/>
            <a:r>
              <a:rPr lang="en-GB" dirty="0"/>
              <a:t>Managing settlement batches.</a:t>
            </a:r>
          </a:p>
          <a:p>
            <a:pPr lvl="2"/>
            <a:r>
              <a:rPr lang="en-GB" dirty="0"/>
              <a:t>Assigning transfers to settlement batches.</a:t>
            </a:r>
          </a:p>
          <a:p>
            <a:pPr lvl="1"/>
            <a:r>
              <a:rPr lang="en-GB" dirty="0"/>
              <a:t>The information required to implement these functions will form part of the definition of a settlement model</a:t>
            </a:r>
          </a:p>
        </p:txBody>
      </p:sp>
      <p:sp>
        <p:nvSpPr>
          <p:cNvPr id="4" name="Slide Number Placeholder 3">
            <a:extLst>
              <a:ext uri="{FF2B5EF4-FFF2-40B4-BE49-F238E27FC236}">
                <a16:creationId xmlns:a16="http://schemas.microsoft.com/office/drawing/2014/main" id="{69F55D02-D36A-491E-AF1A-FFAD0753E1DF}"/>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65726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9F21-E2B4-40DC-94C9-5AB8793B90A0}"/>
              </a:ext>
            </a:extLst>
          </p:cNvPr>
          <p:cNvSpPr>
            <a:spLocks noGrp="1"/>
          </p:cNvSpPr>
          <p:nvPr>
            <p:ph type="title"/>
          </p:nvPr>
        </p:nvSpPr>
        <p:spPr/>
        <p:txBody>
          <a:bodyPr/>
          <a:lstStyle/>
          <a:p>
            <a:r>
              <a:rPr lang="en-GB" dirty="0"/>
              <a:t>Defining settlement batches</a:t>
            </a:r>
          </a:p>
        </p:txBody>
      </p:sp>
      <p:sp>
        <p:nvSpPr>
          <p:cNvPr id="3" name="Content Placeholder 2">
            <a:extLst>
              <a:ext uri="{FF2B5EF4-FFF2-40B4-BE49-F238E27FC236}">
                <a16:creationId xmlns:a16="http://schemas.microsoft.com/office/drawing/2014/main" id="{095C9D54-3756-4214-9FD3-5F33998A837E}"/>
              </a:ext>
            </a:extLst>
          </p:cNvPr>
          <p:cNvSpPr>
            <a:spLocks noGrp="1"/>
          </p:cNvSpPr>
          <p:nvPr>
            <p:ph idx="1"/>
          </p:nvPr>
        </p:nvSpPr>
        <p:spPr/>
        <p:txBody>
          <a:bodyPr>
            <a:normAutofit fontScale="92500" lnSpcReduction="10000"/>
          </a:bodyPr>
          <a:lstStyle/>
          <a:p>
            <a:pPr marL="0" indent="0">
              <a:buNone/>
            </a:pPr>
            <a:r>
              <a:rPr lang="en-GB" dirty="0"/>
              <a:t>We support the definition of settlement batches by:</a:t>
            </a:r>
          </a:p>
          <a:p>
            <a:r>
              <a:rPr lang="en-GB" dirty="0"/>
              <a:t>Time</a:t>
            </a:r>
          </a:p>
          <a:p>
            <a:pPr lvl="1"/>
            <a:r>
              <a:rPr lang="en-GB" i="1" dirty="0"/>
              <a:t>Time</a:t>
            </a:r>
            <a:r>
              <a:rPr lang="en-GB" dirty="0"/>
              <a:t> means, in the first instance, the time when a transfer completed, as defined by the payee DFSP.</a:t>
            </a:r>
          </a:p>
          <a:p>
            <a:pPr lvl="1"/>
            <a:r>
              <a:rPr lang="en-GB" dirty="0"/>
              <a:t>Settlement batches can be segmented by:</a:t>
            </a:r>
          </a:p>
          <a:p>
            <a:pPr lvl="2"/>
            <a:r>
              <a:rPr lang="en-GB" dirty="0"/>
              <a:t>Time period (hours, minutes, seconds etc.)</a:t>
            </a:r>
          </a:p>
          <a:p>
            <a:pPr lvl="2"/>
            <a:r>
              <a:rPr lang="en-GB" dirty="0"/>
              <a:t>A counter (every 5 seconds, every 2 minutes)</a:t>
            </a:r>
          </a:p>
          <a:p>
            <a:r>
              <a:rPr lang="en-GB" dirty="0"/>
              <a:t>Category</a:t>
            </a:r>
          </a:p>
          <a:p>
            <a:pPr lvl="1"/>
            <a:r>
              <a:rPr lang="en-GB" i="1" dirty="0"/>
              <a:t>Category</a:t>
            </a:r>
            <a:r>
              <a:rPr lang="en-GB" dirty="0"/>
              <a:t> means a characteristic of the transfer which is to be settled.</a:t>
            </a:r>
          </a:p>
          <a:p>
            <a:pPr lvl="1"/>
            <a:r>
              <a:rPr lang="en-GB" dirty="0"/>
              <a:t>For instance, Mowali might want to group FX transfers according to the FX quotation number which was used for currency conversion in the transfer…</a:t>
            </a:r>
          </a:p>
          <a:p>
            <a:pPr lvl="1"/>
            <a:r>
              <a:rPr lang="en-GB" dirty="0"/>
              <a:t>… or by FX channel</a:t>
            </a:r>
          </a:p>
          <a:p>
            <a:pPr lvl="1"/>
            <a:r>
              <a:rPr lang="en-GB" dirty="0"/>
              <a:t>… or both</a:t>
            </a:r>
          </a:p>
          <a:p>
            <a:r>
              <a:rPr lang="en-GB" dirty="0"/>
              <a:t>We allow segmentation by a combination of these.</a:t>
            </a:r>
          </a:p>
        </p:txBody>
      </p:sp>
      <p:sp>
        <p:nvSpPr>
          <p:cNvPr id="4" name="Slide Number Placeholder 3">
            <a:extLst>
              <a:ext uri="{FF2B5EF4-FFF2-40B4-BE49-F238E27FC236}">
                <a16:creationId xmlns:a16="http://schemas.microsoft.com/office/drawing/2014/main" id="{9A555406-12B3-4E7B-8EDC-A06F7296ECE2}"/>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1841993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880100-AD93-4165-9435-CF4F80F124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20317</TotalTime>
  <Words>2998</Words>
  <Application>Microsoft Macintosh PowerPoint</Application>
  <PresentationFormat>Custom</PresentationFormat>
  <Paragraphs>362</Paragraphs>
  <Slides>49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4" baseType="lpstr">
      <vt:lpstr>Arial</vt:lpstr>
      <vt:lpstr>Calibri</vt:lpstr>
      <vt:lpstr>Consolas</vt:lpstr>
      <vt:lpstr>Office Theme</vt:lpstr>
      <vt:lpstr>Worksheet</vt:lpstr>
      <vt:lpstr>Enhancing settlement functionality for Mojaloop</vt:lpstr>
      <vt:lpstr>Settlement version 1</vt:lpstr>
      <vt:lpstr>Settlement version 1a</vt:lpstr>
      <vt:lpstr>Improvements to settlements</vt:lpstr>
      <vt:lpstr>What are the key problems with settlement?</vt:lpstr>
      <vt:lpstr>Assigning transfers to a settlement model</vt:lpstr>
      <vt:lpstr>Specifying which set of transfers to settle</vt:lpstr>
      <vt:lpstr>Deterministic settlement content</vt:lpstr>
      <vt:lpstr>Defining settlement batches</vt:lpstr>
      <vt:lpstr>Assigning transfers to settlement batches</vt:lpstr>
      <vt:lpstr>Question:</vt:lpstr>
      <vt:lpstr>How do we implement this?</vt:lpstr>
      <vt:lpstr>Assigning transfers to accounts</vt:lpstr>
      <vt:lpstr>Liquidity checking</vt:lpstr>
      <vt:lpstr>Assigning transfers to settlement batches</vt:lpstr>
      <vt:lpstr>Settling</vt:lpstr>
      <vt:lpstr>What happens when a settlement is executed?</vt:lpstr>
      <vt:lpstr>Financial movements consequent on settlement</vt:lpstr>
      <vt:lpstr>Some questions</vt:lpstr>
      <vt:lpstr>Some questions</vt:lpstr>
      <vt:lpstr>Worked examples</vt:lpstr>
      <vt:lpstr>Scenario</vt:lpstr>
      <vt:lpstr>Transfers which involve foreign exchange</vt:lpstr>
      <vt:lpstr>All other transfers</vt:lpstr>
      <vt:lpstr>Attribution of the settlement model</vt:lpstr>
      <vt:lpstr>Attribution of the settlement model</vt:lpstr>
      <vt:lpstr>Attribution of the settlement model</vt:lpstr>
      <vt:lpstr>Attribution of the settlement model</vt:lpstr>
      <vt:lpstr>Attribution of the settlement model</vt:lpstr>
      <vt:lpstr>Attribution of the settlement model</vt:lpstr>
      <vt:lpstr>Attribution of the settlement model</vt:lpstr>
      <vt:lpstr>Assigning a transfer to a batch</vt:lpstr>
      <vt:lpstr>Assigning a transfer to a batch</vt:lpstr>
      <vt:lpstr>Assigning a transfer to a batch</vt:lpstr>
      <vt:lpstr>Assigning a transfer to a batch</vt:lpstr>
      <vt:lpstr>Assigning a transfer to a batch</vt:lpstr>
      <vt:lpstr>Assigning a transfer to a batch</vt:lpstr>
      <vt:lpstr>An example:</vt:lpstr>
      <vt:lpstr>An example</vt:lpstr>
      <vt:lpstr>1) The payer sends funds to be converted</vt:lpstr>
      <vt:lpstr>2) The FXP returns the converted funds</vt:lpstr>
      <vt:lpstr>3) The payer transfers the converted funds</vt:lpstr>
      <vt:lpstr>4) In the second scenario, the payer transfers the funds in the source currency</vt:lpstr>
      <vt:lpstr>5) The payee sends funds for conversion</vt:lpstr>
      <vt:lpstr>6) The FXP returns the converted funds</vt:lpstr>
      <vt:lpstr>So when we settle this batch:</vt:lpstr>
      <vt:lpstr>Task breakdown</vt:lpstr>
      <vt:lpstr>Tasks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Jason Bruwer</cp:lastModifiedBy>
  <cp:revision>29</cp:revision>
  <dcterms:created xsi:type="dcterms:W3CDTF">2020-01-08T21:13:28Z</dcterms:created>
  <dcterms:modified xsi:type="dcterms:W3CDTF">2022-11-28T16:24:06Z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