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2" r:id="rId6"/>
    <p:sldId id="265" r:id="rId7"/>
    <p:sldId id="258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CC"/>
    <a:srgbClr val="CC6600"/>
    <a:srgbClr val="CCFF66"/>
    <a:srgbClr val="FF9933"/>
    <a:srgbClr val="FF33CC"/>
    <a:srgbClr val="FFFF66"/>
    <a:srgbClr val="9999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9132C-1351-4DB9-945A-A68116C61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7EE50-DB78-E6EC-2000-E9D13D479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33243-6C0E-55D8-5369-8A0ED23E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44A8-9B9D-4A03-A4B2-77AF79955917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8AE51-7643-8421-D5F7-B749633D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7D2D9-AF10-BFCE-7454-E6F33340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EBED-7F3B-4C50-88E9-CEE83B251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76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05DE-B259-B9D8-B5AE-37361633B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219FD-BDB6-C120-0B41-B42EB5D3D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1445F-0E5F-0DCD-8CAE-8F453D34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44A8-9B9D-4A03-A4B2-77AF79955917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6A180-5774-B27D-74F0-90E1508B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72BD0-7887-6C11-DECB-C392353A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EBED-7F3B-4C50-88E9-CEE83B251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04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D330C-503F-DB22-3371-5CF149359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C6AF9-A634-F0DB-7D65-1530EBD72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97F70-F3AA-9E7B-B2DC-3810C14F9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44A8-9B9D-4A03-A4B2-77AF79955917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0635A-086D-15FB-A8D7-D6E8E63CB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6C98A-D251-E77A-6C95-B1E03D6E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EBED-7F3B-4C50-88E9-CEE83B251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85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B1595-7307-CDFF-175F-13A35259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91449-CDC8-EEEB-EF11-929505C9E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758F1-814B-907A-9042-057CC4E9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44A8-9B9D-4A03-A4B2-77AF79955917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89F3C-0E54-1321-A08E-CD64000F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DF6BE-272F-70F1-4EDB-186894A9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EBED-7F3B-4C50-88E9-CEE83B251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86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AEB2-11C6-415E-7ED8-92A47D6A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C8FBC-E6DC-7FAE-0CE8-BD01D49A5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B6B23-AEAD-21F3-737A-9806D854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44A8-9B9D-4A03-A4B2-77AF79955917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1CE41-338C-8439-FF1E-D16994C8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8A403-384B-8BE6-9891-2CAEC0D1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EBED-7F3B-4C50-88E9-CEE83B251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85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0F40-311B-24A2-202D-5372DEC8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F6DAD-9196-6F8A-4C56-9725A9043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B24C0-732E-34D0-B695-37855DCD1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AB485-CB71-62E7-8B4B-F8E718B5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44A8-9B9D-4A03-A4B2-77AF79955917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04D7C-7AE5-D251-1D29-746AF701D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DE1B9-007E-4DB5-76CF-919DBFAF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EBED-7F3B-4C50-88E9-CEE83B251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90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7817-51AC-37EB-8FCA-7995E8960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70A34-802E-D391-BC44-262E37952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BC551-2345-CFB4-E7E0-11CEB25DB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C5FC05-754B-3838-16BC-134C6F34D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EF7774-EBF5-8D03-C992-274D2AF9B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D968E9-BA6C-2F68-BD71-FAF6BF2D4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44A8-9B9D-4A03-A4B2-77AF79955917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C1A82-0094-8017-622E-01AE694CC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D78E96-8D2A-ABB7-C343-FD510C80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EBED-7F3B-4C50-88E9-CEE83B251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54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74EA-24EE-A81F-2342-5001F660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8026C-99FD-19DE-4A4C-4F9586D5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44A8-9B9D-4A03-A4B2-77AF79955917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1A1F4-690C-A979-5145-49D717B7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4BE3F-84B3-780E-BD3E-3F0D6B72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EBED-7F3B-4C50-88E9-CEE83B251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80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E923B4-0C49-652B-B958-A75EE09C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44A8-9B9D-4A03-A4B2-77AF79955917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8E96D-C498-9D30-47E0-6C41E2C4D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34999-33A4-3B0B-6AFE-C9729E81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EBED-7F3B-4C50-88E9-CEE83B251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918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0989-866A-6DE1-C851-9F1E2E72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80665-2179-8312-A479-E9BB1FD79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7EFA4-F66B-F1A6-9C80-AE8DCE265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DCF6A-A236-731B-3FCE-C5BC2BA86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44A8-9B9D-4A03-A4B2-77AF79955917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27989-D03D-6F2B-6C27-B86CCC3A0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89F8C-974F-18A4-1A14-48A82BBB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EBED-7F3B-4C50-88E9-CEE83B251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30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073B-CB47-4377-A82A-D44502DC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07874F-D11F-3EED-7B64-204AF7A86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86A8F-8C42-BBD4-38F4-46ED0715B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E067E-9598-F979-8633-E11C2BFF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44A8-9B9D-4A03-A4B2-77AF79955917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050C7-B1AE-381D-7ADF-0489864B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8A062-8851-F69A-AAA7-428EE81F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EBED-7F3B-4C50-88E9-CEE83B251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7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A0DB5-2999-0303-296C-4EACE26C3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B4555-C922-0053-633B-63AAA3656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57F94-319B-A84B-7852-4EDA0755A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244A8-9B9D-4A03-A4B2-77AF79955917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84629-32D2-2B88-2941-A7B34A9C3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94BE8-A796-7B00-1A13-A3685CE59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3EBED-7F3B-4C50-88E9-CEE83B251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26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212B-69AA-3EF7-99CE-4880A4B5E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512" y="2256219"/>
            <a:ext cx="9144000" cy="157167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	PROTECTED EXCEPTION BASED EXECUTION SYSTEM</a:t>
            </a:r>
            <a:endParaRPr lang="en-IN" sz="44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F93AD-B279-1882-7214-95BB61A0E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791" y="3106993"/>
            <a:ext cx="10835641" cy="3467543"/>
          </a:xfrm>
        </p:spPr>
        <p:txBody>
          <a:bodyPr>
            <a:normAutofit fontScale="92500"/>
          </a:bodyPr>
          <a:lstStyle/>
          <a:p>
            <a:pPr algn="l"/>
            <a:endParaRPr lang="en-US"/>
          </a:p>
          <a:p>
            <a:pPr algn="l"/>
            <a:endParaRPr lang="en-IN"/>
          </a:p>
          <a:p>
            <a:pPr algn="l"/>
            <a:r>
              <a:rPr lang="en-IN"/>
              <a:t>                                                                                                                                 </a:t>
            </a:r>
          </a:p>
          <a:p>
            <a:pPr algn="l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                                                                                             PRESENTED BY              </a:t>
            </a:r>
          </a:p>
          <a:p>
            <a:pPr algn="l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DR.T.KUMARAGURUBARAN                                         S.THANIGAIVEL(192565006)</a:t>
            </a:r>
          </a:p>
          <a:p>
            <a:pPr algn="l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DR.S.SENTHILVADIVU                                                    S.UDHAYAKUMAR(192565001)</a:t>
            </a:r>
          </a:p>
          <a:p>
            <a:pPr algn="l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C.MARIA KEVIN JOE(192511252)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CCC46-E7EE-7E10-2A10-0EC02DC94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56" y="0"/>
            <a:ext cx="10753725" cy="14158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218E5-15C4-A2E8-4631-BF4781C0CA22}"/>
              </a:ext>
            </a:extLst>
          </p:cNvPr>
          <p:cNvSpPr txBox="1"/>
          <p:nvPr/>
        </p:nvSpPr>
        <p:spPr>
          <a:xfrm>
            <a:off x="1048512" y="1590960"/>
            <a:ext cx="11237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/>
              <a:t>CSA1220-COMPUTER ARCHITECTURE FOR FUTURE ENGINEERS</a:t>
            </a:r>
          </a:p>
        </p:txBody>
      </p:sp>
    </p:spTree>
    <p:extLst>
      <p:ext uri="{BB962C8B-B14F-4D97-AF65-F5344CB8AC3E}">
        <p14:creationId xmlns:p14="http://schemas.microsoft.com/office/powerpoint/2010/main" val="52098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DE20B-03FC-465E-F3C3-8C7EF6C0A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B63870-78BB-2075-05CD-5AC798F1C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56" y="0"/>
            <a:ext cx="10753725" cy="1415845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6D53FFAB-B756-277B-76D0-35B80C5DA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36192"/>
            <a:ext cx="9144000" cy="428853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Exceptions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Exceptions are problems that happen when a program runs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causes: divide by zero, file not found, wrong input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not handled, the program can crash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helps control and fix these problems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keeps programs safe and reliable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7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FBE3A-A5F8-8FEE-14EE-6048A82FF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4D7AF5F-9DA3-B371-5263-51C19CC94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55064"/>
            <a:ext cx="9144000" cy="449009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Exceptions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exceptions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caused by coding errors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exceptions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caused by physical system problems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happen during a specific task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can happen anytime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Checked/Unchecked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some must be handled, others optional</a:t>
            </a:r>
          </a:p>
          <a:p>
            <a:pPr algn="l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DCD46E-87E3-CCCD-83DA-C56CCBDB6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56" y="0"/>
            <a:ext cx="10753725" cy="141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1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13303-D519-B2AC-716F-D39D154F5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C777F0-71AB-176C-666D-BD6F6A9EB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856" y="1910654"/>
            <a:ext cx="5919216" cy="400507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 Execution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each program running in its own safe area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Stops one program from changing another’s data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hardware features like memory protection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Protects the system from crashes and bugs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for security and stability</a:t>
            </a:r>
          </a:p>
          <a:p>
            <a:pPr algn="l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FD603-15FB-60A0-E2B5-B31873388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56" y="0"/>
            <a:ext cx="10753725" cy="1415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657362-8910-1A09-DE2A-CE46E22DE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472" y="1600200"/>
            <a:ext cx="4255008" cy="462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6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22F44-1067-3F56-FA94-5538B267B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71EC7D8-B0E1-19EB-08CF-5F8868530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960" y="2753777"/>
            <a:ext cx="9144000" cy="3606952"/>
          </a:xfrm>
        </p:spPr>
        <p:txBody>
          <a:bodyPr/>
          <a:lstStyle/>
          <a:p>
            <a:pPr algn="l"/>
            <a:r>
              <a:rPr lang="en-US"/>
              <a:t>        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F0B4-8876-C407-3240-8970AC03B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56" y="0"/>
            <a:ext cx="10753725" cy="14158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478141-2928-7F6E-C646-016087895D51}"/>
              </a:ext>
            </a:extLst>
          </p:cNvPr>
          <p:cNvSpPr txBox="1"/>
          <p:nvPr/>
        </p:nvSpPr>
        <p:spPr>
          <a:xfrm>
            <a:off x="1170040" y="1831683"/>
            <a:ext cx="7973568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Process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code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problem happens, the program jumps to catch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can fix the problem or shut down safely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unwinding helps return to a safe point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Logs are created to help find the problem later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930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7B0631-9BBD-C89D-1390-3733690EA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0512"/>
            <a:ext cx="9144000" cy="407822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                                                                                          Output: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safe_divide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b):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try: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result = a / b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print("Result:", result)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except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ZeroDivisionError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print("Error: You can't divide by zero.")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except Exception as e: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print("An unexpected error occurred:", e)</a:t>
            </a:r>
          </a:p>
          <a:p>
            <a:pPr algn="l"/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Test cases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safe_divide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(10, 2)   # This will work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safe_divide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 0)    # This will raise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ZeroDivisionError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3AFEDD-C64A-3E9E-E919-22DD98127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56" y="0"/>
            <a:ext cx="10753725" cy="1415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43D532-E1A3-1F58-2560-2AB708EFE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595" y="2535922"/>
            <a:ext cx="3942286" cy="10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78DA9-9C22-44BD-A600-3514616D4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CBD593-242F-F104-E520-77BC01589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56" y="0"/>
            <a:ext cx="10753725" cy="14158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48DED4-7801-F284-2F3A-571E84A1F63D}"/>
              </a:ext>
            </a:extLst>
          </p:cNvPr>
          <p:cNvSpPr txBox="1"/>
          <p:nvPr/>
        </p:nvSpPr>
        <p:spPr>
          <a:xfrm>
            <a:off x="1307592" y="1545336"/>
            <a:ext cx="91226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Security and Real-World Use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Stops hackers from using errors to break into systems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Keeps important data safe during errors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Used in cars, planes, hospitals, and banks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Helps systems recover from small problems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Makes devices like phones and TVs more reliable</a:t>
            </a:r>
          </a:p>
          <a:p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126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8918E-6F9C-0501-06D1-A952F58F5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58A69D-8799-C3F4-84F5-D431E261B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3495" y="1971280"/>
            <a:ext cx="8731046" cy="339212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Exceptions are unexpected problems in programs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 exception systems help fix or avoid crashes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keep systems safe, fast, and working well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many real-life areas where safety matters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key to building smart, secure technology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F61070-3924-4B7C-6EFA-5E2B14D4C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56" y="0"/>
            <a:ext cx="10753725" cy="141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1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77F4C-8508-AC85-D228-E28B41C23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B72C495-580E-200D-E6FE-25DB1006C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194" y="2276856"/>
            <a:ext cx="9389806" cy="3828976"/>
          </a:xfrm>
        </p:spPr>
        <p:txBody>
          <a:bodyPr>
            <a:normAutofit/>
          </a:bodyPr>
          <a:lstStyle/>
          <a:p>
            <a:r>
              <a:rPr lang="en-IN" sz="9600">
                <a:latin typeface="Times New Roman" panose="02020603050405020304" pitchFamily="18" charset="0"/>
                <a:cs typeface="Times New Roman" panose="02020603050405020304" pitchFamily="18" charset="0"/>
              </a:rPr>
              <a:t>  THANK YOU</a:t>
            </a:r>
          </a:p>
        </p:txBody>
      </p:sp>
    </p:spTree>
    <p:extLst>
      <p:ext uri="{BB962C8B-B14F-4D97-AF65-F5344CB8AC3E}">
        <p14:creationId xmlns:p14="http://schemas.microsoft.com/office/powerpoint/2010/main" val="242612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PROTECTED EXCEPTION BASED EXECUTION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Locker System</dc:title>
  <dc:creator>Thiva S</dc:creator>
  <cp:lastModifiedBy>Thiva S</cp:lastModifiedBy>
  <cp:revision>2</cp:revision>
  <dcterms:created xsi:type="dcterms:W3CDTF">2025-08-23T14:10:58Z</dcterms:created>
  <dcterms:modified xsi:type="dcterms:W3CDTF">2025-09-23T12:26:17Z</dcterms:modified>
</cp:coreProperties>
</file>