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67" r:id="rId4"/>
    <p:sldId id="268" r:id="rId5"/>
    <p:sldId id="259" r:id="rId6"/>
    <p:sldId id="260" r:id="rId7"/>
    <p:sldId id="275" r:id="rId8"/>
    <p:sldId id="269" r:id="rId9"/>
    <p:sldId id="273" r:id="rId10"/>
    <p:sldId id="274" r:id="rId11"/>
    <p:sldId id="272" r:id="rId12"/>
    <p:sldId id="276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AB621-05E5-44BD-B87D-BA36F6704C98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FF68F-6434-4DB2-9D62-869E62E11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2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F1E488-C81A-4F7D-AF71-0F0747997BD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7C77407-A9FD-4F51-BE1E-770BD24373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obile%20accessibility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-Path%20Identifier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-Destination%20Management%20Management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-%20Statistical%20Analyzer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7892"/>
            <a:ext cx="7772400" cy="789508"/>
          </a:xfrm>
        </p:spPr>
        <p:txBody>
          <a:bodyPr>
            <a:normAutofit fontScale="90000"/>
          </a:bodyPr>
          <a:lstStyle/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E-Road Management System</a:t>
            </a:r>
            <a:endParaRPr lang="en-US" sz="5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P2011-072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6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9143999" cy="4800599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Accessibility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lv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mobile phone also Clients can get to know or identifies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path.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action="ppaction://hlinkpres?slideindex=1&amp;slidetitle=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pres?slideindex=1&amp;slidetitle="/>
              </a:rPr>
              <a:t>Architecture Diagram -&gt;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DIT/08/C1/0195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4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E-Path Identifier: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motivation for this research is to solve the traffic, road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block’s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accident’s, inform the Client about the pre-planned road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blocks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government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hlinkClick r:id="rId2" action="ppaction://hlinkpres?slideindex=1&amp;slidetitle=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pres?slideindex=1&amp;slidetitle="/>
              </a:rPr>
              <a:t>Architecture Diagram -&gt;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DIT/08/C1/0235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915399" cy="480059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Easy to identify the place and distance.</a:t>
            </a: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Can get to know the bus roots.</a:t>
            </a: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Better idea of alternative paths.</a:t>
            </a: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User can select the best destination places.</a:t>
            </a: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Auto generated statistical graphs between population, accidents,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vehicles.</a:t>
            </a: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Mobile accessibility.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relation with Clients.</a:t>
            </a: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Faster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processing of staffs and services details.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accurate motorway history and information.</a:t>
            </a:r>
          </a:p>
          <a:p>
            <a:pPr lvl="0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sz="29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sz="2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DIT/08/C1/0235</a:t>
            </a:r>
            <a:endParaRPr lang="en-US" sz="2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0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915399" cy="4800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 Expenses - 14000.00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- Transport – 2000.00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- Print outs – 4000.00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Other cost –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8000.00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         14000.00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Server – 6000.00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DIT/08/C1/0235</a:t>
            </a:r>
          </a:p>
          <a:p>
            <a:pPr algn="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Budget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 Budget Justification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6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915399" cy="4182533"/>
          </a:xfrm>
        </p:spPr>
        <p:txBody>
          <a:bodyPr/>
          <a:lstStyle/>
          <a:p>
            <a:r>
              <a:rPr lang="en-US" dirty="0" smtClean="0"/>
              <a:t>Client will get more facilities from our site.</a:t>
            </a:r>
          </a:p>
          <a:p>
            <a:r>
              <a:rPr lang="en-US" dirty="0" smtClean="0"/>
              <a:t>Easy to access the whole system within short time.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DIT/08/C1/0235</a:t>
            </a:r>
          </a:p>
          <a:p>
            <a:pPr algn="r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6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915399" cy="418253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Hughes, B. &amp; Cotterell, M.; 2001; Software Project Management;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Edition; New Delhi: Tata McGraw-Hill Publishing Company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Louis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J.Goodman; 1996/ 2001; Project Planning &amp; Management; First Ed; New Delhi; CBS Publishers &amp; Distributors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Effective Project Management for Web Geeks [online] (updated13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June),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p.01-02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DIT/08/C1/0235</a:t>
            </a:r>
          </a:p>
          <a:p>
            <a:pPr algn="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02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590800"/>
            <a:ext cx="8991599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Place descriptions and provide better transport services to the Client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graph generations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Mobile Accessibility.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motivation for this research is to solve the traffic, road block’s, accident’s, inform the Client about the pre-planned road blocks from the government.</a:t>
            </a: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DIT08C1-0215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67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915399" cy="4800600"/>
          </a:xfrm>
        </p:spPr>
        <p:txBody>
          <a:bodyPr>
            <a:normAutofit/>
          </a:bodyPr>
          <a:lstStyle/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System Diagram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User benefits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Budget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800100" lvl="1" indent="-34290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Ø"/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DIT08C1-0215</a:t>
            </a:r>
          </a:p>
          <a:p>
            <a:pPr algn="r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86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915399" cy="41825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E-Road Management System (ERMS)</a:t>
            </a:r>
            <a:endParaRPr lang="en-US" i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E-Road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Management System </a:t>
            </a:r>
            <a:r>
              <a:rPr lang="en-US" i="1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motivation for this research is to solve the traffic, road block’s, accident’s, inform the Client about the pre-planned road blocks from the government, statistical graph generations, place descriptions and provide better transport services to the Client and Using a mobile phone also will provide alternative paths as well 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DIT08C1-0215</a:t>
            </a:r>
          </a:p>
          <a:p>
            <a:pPr marL="0" indent="0" algn="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7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590800"/>
            <a:ext cx="89154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E-Destination Management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Place descriptions and provide better destination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roots shown in Google map when a client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searching.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Display the place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accurate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When tourist select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place that will show the actual place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		   other important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places.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Hotels,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Tourist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spots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Statistical Analyzer,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Auto generated statistical graphs between population, accidents, vehicles and more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Simulator for predict the future motor way</a:t>
            </a:r>
            <a:endParaRPr 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DIT08C1-0215</a:t>
            </a:r>
          </a:p>
          <a:p>
            <a:pPr marL="0" lvl="0" indent="0" algn="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0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590800"/>
            <a:ext cx="8915399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E-Mobile Tracker,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a mobile phone also Clients can get to know or identifies best path.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E-Path Identifier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Providing best path to the Motorist with the help of Google Map.</a:t>
            </a:r>
          </a:p>
          <a:p>
            <a:pPr marL="0" lv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The attention is mainly focus on the reducing the traffic.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- If any traffic occurred  system will automatically set a     		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Alternative path.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Automatic emergency Services.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DIT08C1-0215</a:t>
            </a:r>
          </a:p>
          <a:p>
            <a:pPr algn="r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7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915399" cy="418253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system Diagram going to show how its going to generate in a way through flash.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four module as one in diagram.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show the more clear idea and easy to identify what will happen in our 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System </a:t>
            </a:r>
            <a:r>
              <a:rPr lang="en-US" sz="4000" b="1" dirty="0">
                <a:solidFill>
                  <a:schemeClr val="bg1"/>
                </a:solidFill>
              </a:rPr>
              <a:t>Diagram</a:t>
            </a:r>
            <a:r>
              <a:rPr lang="en-US" sz="2200" dirty="0"/>
              <a:t/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74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E-Destination Management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Place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descriptions and provide better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destination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services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Client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action="ppaction://hlinkpres?slideindex=1&amp;slidetitle=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pres?slideindex=1&amp;slidetitle="/>
              </a:rPr>
              <a:t>Architecture Diagram -&gt;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DIT/08/C1/0215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2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57400"/>
            <a:ext cx="9143999" cy="48005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Statistical graph generations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dirty="0" smtClean="0"/>
              <a:t>                              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Auto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generated statistical graphs between population, accidents,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vehicles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more.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 action="ppaction://hlinkpres?slideindex=1&amp;slidetitle=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pres?slideindex=1&amp;slidetitle="/>
              </a:rPr>
              <a:t>Architecture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pres?slideindex=1&amp;slidetitle="/>
              </a:rPr>
              <a:t>Diagram -&gt;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DIT08M3-1604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09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336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E-Road Management System</vt:lpstr>
      <vt:lpstr> Abstract </vt:lpstr>
      <vt:lpstr> Agenda </vt:lpstr>
      <vt:lpstr> Introduction </vt:lpstr>
      <vt:lpstr> Objectives </vt:lpstr>
      <vt:lpstr> Objectives</vt:lpstr>
      <vt:lpstr>  System Diagram </vt:lpstr>
      <vt:lpstr> Methodology</vt:lpstr>
      <vt:lpstr> Methodology</vt:lpstr>
      <vt:lpstr> Methodology</vt:lpstr>
      <vt:lpstr> Methodology</vt:lpstr>
      <vt:lpstr>User Benefits</vt:lpstr>
      <vt:lpstr> Budget with Budget Justification </vt:lpstr>
      <vt:lpstr>Conclusion   </vt:lpstr>
      <vt:lpstr>Reference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E-Road Management System</dc:title>
  <dc:creator>HP</dc:creator>
  <cp:lastModifiedBy>TharanVysh</cp:lastModifiedBy>
  <cp:revision>86</cp:revision>
  <dcterms:created xsi:type="dcterms:W3CDTF">2011-03-05T05:50:31Z</dcterms:created>
  <dcterms:modified xsi:type="dcterms:W3CDTF">2011-05-04T09:41:13Z</dcterms:modified>
</cp:coreProperties>
</file>