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76"/>
  </p:normalViewPr>
  <p:slideViewPr>
    <p:cSldViewPr snapToGrid="0" snapToObjects="1">
      <p:cViewPr>
        <p:scale>
          <a:sx n="89" d="100"/>
          <a:sy n="89" d="100"/>
        </p:scale>
        <p:origin x="143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70EFA0-F971-491E-B61A-E077BB943D5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8EFC67F-4EA8-4098-A8E5-A3D1BAF568F3}">
      <dgm:prSet/>
      <dgm:spPr/>
      <dgm:t>
        <a:bodyPr/>
        <a:lstStyle/>
        <a:p>
          <a:pPr>
            <a:defRPr b="1"/>
          </a:pPr>
          <a:r>
            <a:rPr lang="en-US"/>
            <a:t>Supervised speaker recognition</a:t>
          </a:r>
        </a:p>
      </dgm:t>
    </dgm:pt>
    <dgm:pt modelId="{E2CFE897-2646-4967-AC36-C13054CC32A2}" type="parTrans" cxnId="{836F7FAA-156A-458F-852E-5124E1FF3309}">
      <dgm:prSet/>
      <dgm:spPr/>
      <dgm:t>
        <a:bodyPr/>
        <a:lstStyle/>
        <a:p>
          <a:endParaRPr lang="en-US"/>
        </a:p>
      </dgm:t>
    </dgm:pt>
    <dgm:pt modelId="{74D4F3D8-9F64-4931-A3B7-D5A78054F8BB}" type="sibTrans" cxnId="{836F7FAA-156A-458F-852E-5124E1FF3309}">
      <dgm:prSet/>
      <dgm:spPr/>
      <dgm:t>
        <a:bodyPr/>
        <a:lstStyle/>
        <a:p>
          <a:endParaRPr lang="en-US"/>
        </a:p>
      </dgm:t>
    </dgm:pt>
    <dgm:pt modelId="{59F0DD75-DDAB-43CF-A708-04C4C4BA9753}">
      <dgm:prSet/>
      <dgm:spPr/>
      <dgm:t>
        <a:bodyPr/>
        <a:lstStyle/>
        <a:p>
          <a:r>
            <a:rPr lang="en-US" dirty="0"/>
            <a:t>8 speaker recognition model</a:t>
          </a:r>
        </a:p>
      </dgm:t>
    </dgm:pt>
    <dgm:pt modelId="{430DB284-52EA-4F44-BA04-4BD337A82401}" type="parTrans" cxnId="{64D32A5C-FC20-4B4A-999B-26746DA7A100}">
      <dgm:prSet/>
      <dgm:spPr/>
      <dgm:t>
        <a:bodyPr/>
        <a:lstStyle/>
        <a:p>
          <a:endParaRPr lang="en-US"/>
        </a:p>
      </dgm:t>
    </dgm:pt>
    <dgm:pt modelId="{CACFB2D6-9733-4B98-8CE0-146EDD7C356D}" type="sibTrans" cxnId="{64D32A5C-FC20-4B4A-999B-26746DA7A100}">
      <dgm:prSet/>
      <dgm:spPr/>
      <dgm:t>
        <a:bodyPr/>
        <a:lstStyle/>
        <a:p>
          <a:endParaRPr lang="en-US"/>
        </a:p>
      </dgm:t>
    </dgm:pt>
    <dgm:pt modelId="{D32DCC4A-503E-45B7-8CDE-947BFA9F527C}">
      <dgm:prSet/>
      <dgm:spPr/>
      <dgm:t>
        <a:bodyPr/>
        <a:lstStyle/>
        <a:p>
          <a:r>
            <a:rPr lang="en-US"/>
            <a:t>Random speaker recognition model</a:t>
          </a:r>
        </a:p>
      </dgm:t>
    </dgm:pt>
    <dgm:pt modelId="{3567E90E-C207-4884-8AF8-39B7C441B44F}" type="parTrans" cxnId="{46978C27-67F0-4183-9CC5-54B6D5703F2F}">
      <dgm:prSet/>
      <dgm:spPr/>
      <dgm:t>
        <a:bodyPr/>
        <a:lstStyle/>
        <a:p>
          <a:endParaRPr lang="en-US"/>
        </a:p>
      </dgm:t>
    </dgm:pt>
    <dgm:pt modelId="{DCBA4AE8-CC69-4E39-8F32-10F98EF6040E}" type="sibTrans" cxnId="{46978C27-67F0-4183-9CC5-54B6D5703F2F}">
      <dgm:prSet/>
      <dgm:spPr/>
      <dgm:t>
        <a:bodyPr/>
        <a:lstStyle/>
        <a:p>
          <a:endParaRPr lang="en-US"/>
        </a:p>
      </dgm:t>
    </dgm:pt>
    <dgm:pt modelId="{011B40F8-9C16-4B56-8A9E-073CE1E9E256}">
      <dgm:prSet/>
      <dgm:spPr/>
      <dgm:t>
        <a:bodyPr/>
        <a:lstStyle/>
        <a:p>
          <a:pPr>
            <a:defRPr b="1"/>
          </a:pPr>
          <a:r>
            <a:rPr lang="en-US" dirty="0"/>
            <a:t>Embedding vector and clustering </a:t>
          </a:r>
        </a:p>
      </dgm:t>
    </dgm:pt>
    <dgm:pt modelId="{A3487D9E-24E7-455E-B9FE-7FF5B85008D8}" type="parTrans" cxnId="{03DCCB68-817A-4DC5-AB2F-10CDD32CFDEB}">
      <dgm:prSet/>
      <dgm:spPr/>
      <dgm:t>
        <a:bodyPr/>
        <a:lstStyle/>
        <a:p>
          <a:endParaRPr lang="en-US"/>
        </a:p>
      </dgm:t>
    </dgm:pt>
    <dgm:pt modelId="{5997A2EF-07FF-4783-BE9C-8CFBC5600A2C}" type="sibTrans" cxnId="{03DCCB68-817A-4DC5-AB2F-10CDD32CFDEB}">
      <dgm:prSet/>
      <dgm:spPr/>
      <dgm:t>
        <a:bodyPr/>
        <a:lstStyle/>
        <a:p>
          <a:endParaRPr lang="en-US"/>
        </a:p>
      </dgm:t>
    </dgm:pt>
    <dgm:pt modelId="{B55C0412-710E-4FCB-94B7-338E3911985A}" type="pres">
      <dgm:prSet presAssocID="{9F70EFA0-F971-491E-B61A-E077BB943D5F}" presName="root" presStyleCnt="0">
        <dgm:presLayoutVars>
          <dgm:dir/>
          <dgm:resizeHandles val="exact"/>
        </dgm:presLayoutVars>
      </dgm:prSet>
      <dgm:spPr/>
    </dgm:pt>
    <dgm:pt modelId="{0950C7AC-145D-45D9-8A94-78095EE136F7}" type="pres">
      <dgm:prSet presAssocID="{08EFC67F-4EA8-4098-A8E5-A3D1BAF568F3}" presName="compNode" presStyleCnt="0"/>
      <dgm:spPr/>
    </dgm:pt>
    <dgm:pt modelId="{743A1419-881C-4418-B462-8BB8E4B5652F}" type="pres">
      <dgm:prSet presAssocID="{08EFC67F-4EA8-4098-A8E5-A3D1BAF568F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48D09AB8-A9A6-4030-9180-6DD058DA2546}" type="pres">
      <dgm:prSet presAssocID="{08EFC67F-4EA8-4098-A8E5-A3D1BAF568F3}" presName="iconSpace" presStyleCnt="0"/>
      <dgm:spPr/>
    </dgm:pt>
    <dgm:pt modelId="{45D9C050-25B5-40EC-9121-4986F40BE708}" type="pres">
      <dgm:prSet presAssocID="{08EFC67F-4EA8-4098-A8E5-A3D1BAF568F3}" presName="parTx" presStyleLbl="revTx" presStyleIdx="0" presStyleCnt="4">
        <dgm:presLayoutVars>
          <dgm:chMax val="0"/>
          <dgm:chPref val="0"/>
        </dgm:presLayoutVars>
      </dgm:prSet>
      <dgm:spPr/>
    </dgm:pt>
    <dgm:pt modelId="{258D03DF-BFEA-4ED6-86FF-CD928B983207}" type="pres">
      <dgm:prSet presAssocID="{08EFC67F-4EA8-4098-A8E5-A3D1BAF568F3}" presName="txSpace" presStyleCnt="0"/>
      <dgm:spPr/>
    </dgm:pt>
    <dgm:pt modelId="{A81AA730-68D8-449C-9B8A-F9F4418CCF8E}" type="pres">
      <dgm:prSet presAssocID="{08EFC67F-4EA8-4098-A8E5-A3D1BAF568F3}" presName="desTx" presStyleLbl="revTx" presStyleIdx="1" presStyleCnt="4">
        <dgm:presLayoutVars/>
      </dgm:prSet>
      <dgm:spPr/>
    </dgm:pt>
    <dgm:pt modelId="{F3F029F3-B5E4-40CE-94AE-1AD4AFAC480C}" type="pres">
      <dgm:prSet presAssocID="{74D4F3D8-9F64-4931-A3B7-D5A78054F8BB}" presName="sibTrans" presStyleCnt="0"/>
      <dgm:spPr/>
    </dgm:pt>
    <dgm:pt modelId="{27336BDA-6F0F-44B8-A9EB-D78881E4ABFD}" type="pres">
      <dgm:prSet presAssocID="{011B40F8-9C16-4B56-8A9E-073CE1E9E256}" presName="compNode" presStyleCnt="0"/>
      <dgm:spPr/>
    </dgm:pt>
    <dgm:pt modelId="{054B1013-9E4D-46DD-A13A-C96D0A1CD12E}" type="pres">
      <dgm:prSet presAssocID="{011B40F8-9C16-4B56-8A9E-073CE1E9E256}" presName="iconRect" presStyleLbl="node1" presStyleIdx="1" presStyleCnt="2"/>
      <dgm:spPr>
        <a:solidFill>
          <a:schemeClr val="bg1"/>
        </a:solidFill>
        <a:ln>
          <a:noFill/>
        </a:ln>
      </dgm:spPr>
    </dgm:pt>
    <dgm:pt modelId="{4E4B1C21-ECAA-4AB3-BD00-16884235468B}" type="pres">
      <dgm:prSet presAssocID="{011B40F8-9C16-4B56-8A9E-073CE1E9E256}" presName="iconSpace" presStyleCnt="0"/>
      <dgm:spPr/>
    </dgm:pt>
    <dgm:pt modelId="{D93BC117-4B5D-4DB8-ADED-3834D591D321}" type="pres">
      <dgm:prSet presAssocID="{011B40F8-9C16-4B56-8A9E-073CE1E9E256}" presName="parTx" presStyleLbl="revTx" presStyleIdx="2" presStyleCnt="4">
        <dgm:presLayoutVars>
          <dgm:chMax val="0"/>
          <dgm:chPref val="0"/>
        </dgm:presLayoutVars>
      </dgm:prSet>
      <dgm:spPr/>
    </dgm:pt>
    <dgm:pt modelId="{04ACA1B9-B2B9-4AAD-AF10-F7531BE1E34C}" type="pres">
      <dgm:prSet presAssocID="{011B40F8-9C16-4B56-8A9E-073CE1E9E256}" presName="txSpace" presStyleCnt="0"/>
      <dgm:spPr/>
    </dgm:pt>
    <dgm:pt modelId="{A9CA557A-E7F9-450C-9F1C-B626AC57A0DB}" type="pres">
      <dgm:prSet presAssocID="{011B40F8-9C16-4B56-8A9E-073CE1E9E256}" presName="desTx" presStyleLbl="revTx" presStyleIdx="3" presStyleCnt="4">
        <dgm:presLayoutVars/>
      </dgm:prSet>
      <dgm:spPr/>
    </dgm:pt>
  </dgm:ptLst>
  <dgm:cxnLst>
    <dgm:cxn modelId="{46978C27-67F0-4183-9CC5-54B6D5703F2F}" srcId="{08EFC67F-4EA8-4098-A8E5-A3D1BAF568F3}" destId="{D32DCC4A-503E-45B7-8CDE-947BFA9F527C}" srcOrd="1" destOrd="0" parTransId="{3567E90E-C207-4884-8AF8-39B7C441B44F}" sibTransId="{DCBA4AE8-CC69-4E39-8F32-10F98EF6040E}"/>
    <dgm:cxn modelId="{EC175033-F7C5-45A4-AC1C-53DA31E68BD1}" type="presOf" srcId="{D32DCC4A-503E-45B7-8CDE-947BFA9F527C}" destId="{A81AA730-68D8-449C-9B8A-F9F4418CCF8E}" srcOrd="0" destOrd="1" presId="urn:microsoft.com/office/officeart/2018/5/layout/CenteredIconLabelDescriptionList"/>
    <dgm:cxn modelId="{64D32A5C-FC20-4B4A-999B-26746DA7A100}" srcId="{08EFC67F-4EA8-4098-A8E5-A3D1BAF568F3}" destId="{59F0DD75-DDAB-43CF-A708-04C4C4BA9753}" srcOrd="0" destOrd="0" parTransId="{430DB284-52EA-4F44-BA04-4BD337A82401}" sibTransId="{CACFB2D6-9733-4B98-8CE0-146EDD7C356D}"/>
    <dgm:cxn modelId="{03DCCB68-817A-4DC5-AB2F-10CDD32CFDEB}" srcId="{9F70EFA0-F971-491E-B61A-E077BB943D5F}" destId="{011B40F8-9C16-4B56-8A9E-073CE1E9E256}" srcOrd="1" destOrd="0" parTransId="{A3487D9E-24E7-455E-B9FE-7FF5B85008D8}" sibTransId="{5997A2EF-07FF-4783-BE9C-8CFBC5600A2C}"/>
    <dgm:cxn modelId="{0DFF0B84-F377-405B-8CDC-A6D966303A8F}" type="presOf" srcId="{59F0DD75-DDAB-43CF-A708-04C4C4BA9753}" destId="{A81AA730-68D8-449C-9B8A-F9F4418CCF8E}" srcOrd="0" destOrd="0" presId="urn:microsoft.com/office/officeart/2018/5/layout/CenteredIconLabelDescriptionList"/>
    <dgm:cxn modelId="{EFE21990-A247-42B3-93A4-CA55127F42C6}" type="presOf" srcId="{08EFC67F-4EA8-4098-A8E5-A3D1BAF568F3}" destId="{45D9C050-25B5-40EC-9121-4986F40BE708}" srcOrd="0" destOrd="0" presId="urn:microsoft.com/office/officeart/2018/5/layout/CenteredIconLabelDescriptionList"/>
    <dgm:cxn modelId="{9B721D93-CD39-443F-85AB-6A27FF6B24A8}" type="presOf" srcId="{9F70EFA0-F971-491E-B61A-E077BB943D5F}" destId="{B55C0412-710E-4FCB-94B7-338E3911985A}" srcOrd="0" destOrd="0" presId="urn:microsoft.com/office/officeart/2018/5/layout/CenteredIconLabelDescriptionList"/>
    <dgm:cxn modelId="{836F7FAA-156A-458F-852E-5124E1FF3309}" srcId="{9F70EFA0-F971-491E-B61A-E077BB943D5F}" destId="{08EFC67F-4EA8-4098-A8E5-A3D1BAF568F3}" srcOrd="0" destOrd="0" parTransId="{E2CFE897-2646-4967-AC36-C13054CC32A2}" sibTransId="{74D4F3D8-9F64-4931-A3B7-D5A78054F8BB}"/>
    <dgm:cxn modelId="{4FECA4C0-4F21-4605-A342-15074685690E}" type="presOf" srcId="{011B40F8-9C16-4B56-8A9E-073CE1E9E256}" destId="{D93BC117-4B5D-4DB8-ADED-3834D591D321}" srcOrd="0" destOrd="0" presId="urn:microsoft.com/office/officeart/2018/5/layout/CenteredIconLabelDescriptionList"/>
    <dgm:cxn modelId="{7EC0DE88-90C7-43AF-ABF5-A7D4B87BEF1F}" type="presParOf" srcId="{B55C0412-710E-4FCB-94B7-338E3911985A}" destId="{0950C7AC-145D-45D9-8A94-78095EE136F7}" srcOrd="0" destOrd="0" presId="urn:microsoft.com/office/officeart/2018/5/layout/CenteredIconLabelDescriptionList"/>
    <dgm:cxn modelId="{4D50C3B0-34D0-40A5-A549-C4CE7C5EF351}" type="presParOf" srcId="{0950C7AC-145D-45D9-8A94-78095EE136F7}" destId="{743A1419-881C-4418-B462-8BB8E4B5652F}" srcOrd="0" destOrd="0" presId="urn:microsoft.com/office/officeart/2018/5/layout/CenteredIconLabelDescriptionList"/>
    <dgm:cxn modelId="{80258DCF-C8AE-4FD6-8AED-1A0ABB5DE04C}" type="presParOf" srcId="{0950C7AC-145D-45D9-8A94-78095EE136F7}" destId="{48D09AB8-A9A6-4030-9180-6DD058DA2546}" srcOrd="1" destOrd="0" presId="urn:microsoft.com/office/officeart/2018/5/layout/CenteredIconLabelDescriptionList"/>
    <dgm:cxn modelId="{66A552F0-EEC8-4EFF-9927-5EE05EE3548B}" type="presParOf" srcId="{0950C7AC-145D-45D9-8A94-78095EE136F7}" destId="{45D9C050-25B5-40EC-9121-4986F40BE708}" srcOrd="2" destOrd="0" presId="urn:microsoft.com/office/officeart/2018/5/layout/CenteredIconLabelDescriptionList"/>
    <dgm:cxn modelId="{0C01F1B8-5065-4DC1-99CE-861ECF51E9E0}" type="presParOf" srcId="{0950C7AC-145D-45D9-8A94-78095EE136F7}" destId="{258D03DF-BFEA-4ED6-86FF-CD928B983207}" srcOrd="3" destOrd="0" presId="urn:microsoft.com/office/officeart/2018/5/layout/CenteredIconLabelDescriptionList"/>
    <dgm:cxn modelId="{6B9E64B9-13C9-4B2B-8711-D04EACC867CE}" type="presParOf" srcId="{0950C7AC-145D-45D9-8A94-78095EE136F7}" destId="{A81AA730-68D8-449C-9B8A-F9F4418CCF8E}" srcOrd="4" destOrd="0" presId="urn:microsoft.com/office/officeart/2018/5/layout/CenteredIconLabelDescriptionList"/>
    <dgm:cxn modelId="{B7FF25EE-52BA-481D-986D-8F71A5626508}" type="presParOf" srcId="{B55C0412-710E-4FCB-94B7-338E3911985A}" destId="{F3F029F3-B5E4-40CE-94AE-1AD4AFAC480C}" srcOrd="1" destOrd="0" presId="urn:microsoft.com/office/officeart/2018/5/layout/CenteredIconLabelDescriptionList"/>
    <dgm:cxn modelId="{C103358D-FF48-4646-B193-97009CBCDCD6}" type="presParOf" srcId="{B55C0412-710E-4FCB-94B7-338E3911985A}" destId="{27336BDA-6F0F-44B8-A9EB-D78881E4ABFD}" srcOrd="2" destOrd="0" presId="urn:microsoft.com/office/officeart/2018/5/layout/CenteredIconLabelDescriptionList"/>
    <dgm:cxn modelId="{583A691B-0A53-4AD4-A5B6-459C51764796}" type="presParOf" srcId="{27336BDA-6F0F-44B8-A9EB-D78881E4ABFD}" destId="{054B1013-9E4D-46DD-A13A-C96D0A1CD12E}" srcOrd="0" destOrd="0" presId="urn:microsoft.com/office/officeart/2018/5/layout/CenteredIconLabelDescriptionList"/>
    <dgm:cxn modelId="{3CDA9845-CEC9-4191-9954-6BDD37273F00}" type="presParOf" srcId="{27336BDA-6F0F-44B8-A9EB-D78881E4ABFD}" destId="{4E4B1C21-ECAA-4AB3-BD00-16884235468B}" srcOrd="1" destOrd="0" presId="urn:microsoft.com/office/officeart/2018/5/layout/CenteredIconLabelDescriptionList"/>
    <dgm:cxn modelId="{370009D5-ED26-4045-8144-7B00B92D066E}" type="presParOf" srcId="{27336BDA-6F0F-44B8-A9EB-D78881E4ABFD}" destId="{D93BC117-4B5D-4DB8-ADED-3834D591D321}" srcOrd="2" destOrd="0" presId="urn:microsoft.com/office/officeart/2018/5/layout/CenteredIconLabelDescriptionList"/>
    <dgm:cxn modelId="{0332820E-CE5E-4D25-A5A8-35C33F58C34C}" type="presParOf" srcId="{27336BDA-6F0F-44B8-A9EB-D78881E4ABFD}" destId="{04ACA1B9-B2B9-4AAD-AF10-F7531BE1E34C}" srcOrd="3" destOrd="0" presId="urn:microsoft.com/office/officeart/2018/5/layout/CenteredIconLabelDescriptionList"/>
    <dgm:cxn modelId="{A067D6FE-6EE6-443C-AD8B-03A9D307D022}" type="presParOf" srcId="{27336BDA-6F0F-44B8-A9EB-D78881E4ABFD}" destId="{A9CA557A-E7F9-450C-9F1C-B626AC57A0D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3A1419-881C-4418-B462-8BB8E4B5652F}">
      <dsp:nvSpPr>
        <dsp:cNvPr id="0" name=""/>
        <dsp:cNvSpPr/>
      </dsp:nvSpPr>
      <dsp:spPr>
        <a:xfrm>
          <a:off x="1963800" y="718629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D9C050-25B5-40EC-9121-4986F40BE708}">
      <dsp:nvSpPr>
        <dsp:cNvPr id="0" name=""/>
        <dsp:cNvSpPr/>
      </dsp:nvSpPr>
      <dsp:spPr>
        <a:xfrm>
          <a:off x="559800" y="235620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Supervised speaker recognition</a:t>
          </a:r>
        </a:p>
      </dsp:txBody>
      <dsp:txXfrm>
        <a:off x="559800" y="2356201"/>
        <a:ext cx="4320000" cy="648000"/>
      </dsp:txXfrm>
    </dsp:sp>
    <dsp:sp modelId="{A81AA730-68D8-449C-9B8A-F9F4418CCF8E}">
      <dsp:nvSpPr>
        <dsp:cNvPr id="0" name=""/>
        <dsp:cNvSpPr/>
      </dsp:nvSpPr>
      <dsp:spPr>
        <a:xfrm>
          <a:off x="559800" y="3062606"/>
          <a:ext cx="4320000" cy="576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8 speaker recognition model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Random speaker recognition model</a:t>
          </a:r>
        </a:p>
      </dsp:txBody>
      <dsp:txXfrm>
        <a:off x="559800" y="3062606"/>
        <a:ext cx="4320000" cy="576287"/>
      </dsp:txXfrm>
    </dsp:sp>
    <dsp:sp modelId="{054B1013-9E4D-46DD-A13A-C96D0A1CD12E}">
      <dsp:nvSpPr>
        <dsp:cNvPr id="0" name=""/>
        <dsp:cNvSpPr/>
      </dsp:nvSpPr>
      <dsp:spPr>
        <a:xfrm>
          <a:off x="7039800" y="718629"/>
          <a:ext cx="1512000" cy="1512000"/>
        </a:xfrm>
        <a:prstGeom prst="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3BC117-4B5D-4DB8-ADED-3834D591D321}">
      <dsp:nvSpPr>
        <dsp:cNvPr id="0" name=""/>
        <dsp:cNvSpPr/>
      </dsp:nvSpPr>
      <dsp:spPr>
        <a:xfrm>
          <a:off x="5635800" y="235620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/>
            <a:t>Embedding vector and clustering </a:t>
          </a:r>
        </a:p>
      </dsp:txBody>
      <dsp:txXfrm>
        <a:off x="5635800" y="2356201"/>
        <a:ext cx="4320000" cy="648000"/>
      </dsp:txXfrm>
    </dsp:sp>
    <dsp:sp modelId="{A9CA557A-E7F9-450C-9F1C-B626AC57A0DB}">
      <dsp:nvSpPr>
        <dsp:cNvPr id="0" name=""/>
        <dsp:cNvSpPr/>
      </dsp:nvSpPr>
      <dsp:spPr>
        <a:xfrm>
          <a:off x="5635800" y="3062606"/>
          <a:ext cx="4320000" cy="576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4DF070-F9E8-3843-AF81-54DFFEA806CE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3C36D-BA7E-B24D-8316-C19B71F27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48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that we wanted to solve is to be able to record a meeting/class and identify which particular person speaks at a specific time and what they speak. </a:t>
            </a:r>
          </a:p>
          <a:p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would be cumbersome and time consuming to record each speaker’s voice beforehand and train a speaker recognition model on the speakers’ voice. So we made a tool  to predict the speaker without prior training on the speaker’s voice.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3C36D-BA7E-B24D-8316-C19B71F27D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59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3C36D-BA7E-B24D-8316-C19B71F27D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51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FEDAF-D3AC-4846-841F-6900EDF77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DBBF7A-14D1-0544-BE6C-7B68557CB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AE7C7-7077-7941-9496-FCD933EF5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EDD1-0139-D242-8360-72553A854227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A3905-F381-B147-B6C7-BFCF6491B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98AC0-09ED-A24A-A644-2E1826DCA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4AFC-D916-6745-8BD9-4F6A1195F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63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FB1F3-AB58-E045-B58C-6DBD1BAB8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245DF6-309E-C043-94FD-E4CB242EF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00A4B-A56C-4C45-A1B5-E52DFA0DC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EDD1-0139-D242-8360-72553A854227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520EC-30A7-894B-AE36-18ED816C3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64449-EC61-9C43-B4F6-210577078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4AFC-D916-6745-8BD9-4F6A1195F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87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3FAF45-D34B-6A41-BD41-37B2F535D6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99A2F6-0EE8-8B47-856D-B5D63D04A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1BB08-0D07-BF42-9FD8-0BB70F54C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EDD1-0139-D242-8360-72553A854227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96989-A305-8E4D-9D9D-580CB11F9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4A2D0-BBDA-1B4F-B021-3F9C5D58C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4AFC-D916-6745-8BD9-4F6A1195F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1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A604C-2352-844C-8159-429B1E798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2DA1F-0C82-BB44-B64E-0C3BF6D5C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6F3E6-ED21-8F48-ACC8-3BBCAF6E0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EDD1-0139-D242-8360-72553A854227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06888-109A-8E40-8DDC-547CA6722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FE2B9-974A-834A-8B8A-5F468F37D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4AFC-D916-6745-8BD9-4F6A1195F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325C1-6543-8444-A3E5-7ADEFE8B5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62312-F253-4144-ADAF-E9C74649F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664C6-8E08-824F-9F4A-25C225A3A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EDD1-0139-D242-8360-72553A854227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C4A29-0EEA-A647-84A2-F876ECA80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71241-0B64-4E4E-9BE7-B612AB008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4AFC-D916-6745-8BD9-4F6A1195F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1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18323-3136-0A41-9C55-19C027624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CDD8C-270E-7A4C-91DF-47A2CEF493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CC0EF-0D1E-1549-8D69-40923186C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E064F-2CAC-0249-ABBC-4599BB8FF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EDD1-0139-D242-8360-72553A854227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812D0-574E-EA40-A080-4C75502A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2DA5B-691C-AF4A-9EF2-597760CFC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4AFC-D916-6745-8BD9-4F6A1195F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9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264E8-769D-AD47-AB6D-0EFD716DB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78986-4D82-BA46-8FBB-F1B5D6555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2F15E-FA5A-E144-9D02-D81E8305D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C7647D-DF42-904A-AD31-7E1436E0C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5D1E88-CB1E-804D-AE01-07DB3454DC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11D892-AE7F-B14E-853F-BDFC1128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EDD1-0139-D242-8360-72553A854227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EE4FB4-9183-A04F-8055-DA641542A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07479-0C0B-094E-AF82-39BACB16C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4AFC-D916-6745-8BD9-4F6A1195F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58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5F926-D7F5-C249-88D8-718E66D8A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5216D-9565-FE44-B281-8DDDE4731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EDD1-0139-D242-8360-72553A854227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BD1EFF-6365-994D-AA2C-4DB7998A2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CB9817-1AB9-C940-A9D8-DD2E4B34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4AFC-D916-6745-8BD9-4F6A1195F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0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51F24B-1701-CD4F-96B6-6FC79ED4A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EDD1-0139-D242-8360-72553A854227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C6A651-7BD3-3845-B185-92CE1838F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D08998-883B-B14D-978B-AEF1A46DB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4AFC-D916-6745-8BD9-4F6A1195F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37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5D22-AB78-B64C-90F1-6ACFF4481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28B29-207C-1447-B7C9-018F0F0D8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FA147B-3639-8945-BBD0-0C6D2A12C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26D79-9DA2-1840-AE4D-5698B70C3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EDD1-0139-D242-8360-72553A854227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20455-3294-7E42-97AE-AAAA6C0D5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8B24C-7F72-414A-87BE-0A9CCCFC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4AFC-D916-6745-8BD9-4F6A1195F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22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D9CC5-9D42-084B-9EA3-781AA41B9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30BB85-1354-F54E-8150-C675B83712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2B87C8-19B6-0F43-AB83-1C2D2C7CB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08784-4236-0247-8EC0-982EECA7C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EDD1-0139-D242-8360-72553A854227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631D8-0558-4240-99D8-EB1BD73E8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7A8F1-F73B-7946-8A57-50F381401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4AFC-D916-6745-8BD9-4F6A1195F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07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84911-F441-B34D-BA8B-C019BF5F4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39AE0-C230-B941-98EC-01D2E5B44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64891-4250-E545-B288-C19EEA2CD6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6EDD1-0139-D242-8360-72553A854227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91F48-EB8D-4E44-ABE7-B3BA6BB5F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0573C-530A-BA43-8E3F-60C2D6EA19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44AFC-D916-6745-8BD9-4F6A1195F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1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0CB220-49B9-1046-921F-9A52F362B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chemeClr val="bg2"/>
                </a:solidFill>
              </a:rPr>
              <a:t>Unsupervised Speaker Recognition </a:t>
            </a:r>
          </a:p>
        </p:txBody>
      </p:sp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432B45A5-32B4-8145-B0EA-2E6786FAE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157726"/>
            <a:ext cx="9448800" cy="270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926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F3C6E3-6DA2-B848-8FF9-112859AF2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Approach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7A632A-F600-4E92-B785-64F18DDAC8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429232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B6DCD91C-A51F-5D48-913E-8882350618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29550" y="2524125"/>
            <a:ext cx="1600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767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ECA6DCB-B7E1-40A9-9524-540C6DA40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D925CC-93B1-F342-82A1-16DCDD2DA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latin typeface="+mj-lt"/>
                <a:ea typeface="+mj-ea"/>
                <a:cs typeface="+mj-cs"/>
              </a:rPr>
              <a:t>Result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90D9904C-A8BF-41F2-B097-52BB91DAD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E003FC79-6F3D-044D-9A9F-C35BDBD677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42" r="4" b="11298"/>
          <a:stretch/>
        </p:blipFill>
        <p:spPr>
          <a:xfrm>
            <a:off x="7083423" y="581892"/>
            <a:ext cx="4397433" cy="2518756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85B67556-9730-C74E-986C-5C13D23F62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58" r="1" b="9064"/>
          <a:stretch/>
        </p:blipFill>
        <p:spPr>
          <a:xfrm>
            <a:off x="7083423" y="3707894"/>
            <a:ext cx="4395569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430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96</Words>
  <Application>Microsoft Macintosh PowerPoint</Application>
  <PresentationFormat>Widescreen</PresentationFormat>
  <Paragraphs>12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Unsupervised Speaker Recognition </vt:lpstr>
      <vt:lpstr>Approach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Speaker Recognition </dc:title>
  <dc:creator>Thivakkar Mahendran</dc:creator>
  <cp:lastModifiedBy>Thivakkar Mahendran</cp:lastModifiedBy>
  <cp:revision>1</cp:revision>
  <dcterms:created xsi:type="dcterms:W3CDTF">2020-11-19T02:24:12Z</dcterms:created>
  <dcterms:modified xsi:type="dcterms:W3CDTF">2020-11-19T03:36:17Z</dcterms:modified>
</cp:coreProperties>
</file>