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30ED-4A60-2751-08C3-EEB60A7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7969E-5030-C6A4-9919-78112CEB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00A-2C94-4734-ACB7-3826C7DE0B26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4F7E9-CFA8-B686-AC86-77BEBFD4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55FA2-B9F1-C809-0BE9-E7A9F951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AF74-FED6-4BB8-9514-F21160C90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7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CB2A1-59AA-1742-DF51-D972A22C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0067-8983-8CA7-8613-77B661B8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FFC7-E20A-71BB-157C-B0EEA9AA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300A-2C94-4734-ACB7-3826C7DE0B26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2D5F-63A7-78B0-FA45-FECD945D6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FF9BA-3E6F-C833-21A0-0F230976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AF74-FED6-4BB8-9514-F21160C90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A26F9F-E371-F11A-8CF1-263C87EC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ADP </a:t>
            </a:r>
            <a:br>
              <a:rPr lang="en-GB"/>
            </a:br>
            <a:r>
              <a:rPr lang="en-GB"/>
              <a:t>Technical Test for </a:t>
            </a:r>
            <a:br>
              <a:rPr lang="en-GB"/>
            </a:br>
            <a:r>
              <a:rPr lang="en-GB"/>
              <a:t>Test Automation Engineer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72119-133D-D667-9E88-0B4E05BEC5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99A3BB1-1670-D26A-489D-4A2D98E1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1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5076C-E245-FF41-91E8-5675475907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D1F13C-6030-91B0-E1B9-A712811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289B5-ECFF-5FCE-7905-39C79B9A4F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332558-5CDD-F87B-6220-0F1041A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97C65-117C-1F92-BC43-D631DB266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1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ADP  Technical Test for  Test Automation Engineer</vt:lpstr>
      <vt:lpstr>Test 1</vt:lpstr>
      <vt:lpstr>Test 2</vt:lpstr>
      <vt:lpstr>Test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  Technical Test for  Test Automation Engineer</dc:title>
  <dc:creator>Kailash Manohara Selvan</dc:creator>
  <cp:lastModifiedBy>Kailash Manohara Selvan</cp:lastModifiedBy>
  <cp:revision>1</cp:revision>
  <dcterms:created xsi:type="dcterms:W3CDTF">2022-10-30T21:42:05Z</dcterms:created>
  <dcterms:modified xsi:type="dcterms:W3CDTF">2022-10-30T21:42:05Z</dcterms:modified>
</cp:coreProperties>
</file>