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ks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A18C3-1D54-3DC3-3172-A7CAEC83BAFA}" v="15" dt="2020-10-04T16:59:19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1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1048722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3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10/4/2020</a:t>
            </a:fld>
            <a:endParaRPr lang="en-US" noProof="0"/>
          </a:p>
        </p:txBody>
      </p:sp>
      <p:sp>
        <p:nvSpPr>
          <p:cNvPr id="10487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2</a:t>
            </a:fld>
            <a:endParaRPr lang="en-US" noProof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4</a:t>
            </a:fld>
            <a:endParaRPr lang="en-US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12"/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-15"/>
          <a:stretch>
            <a:fillRect/>
          </a:stretch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1048680" name="Rectangle 4"/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81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048682" name="Rectangle 10"/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83" name="Rectangle 11"/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048684" name="Slide Number Placeholder 5"/>
          <p:cNvSpPr txBox="1"/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48685" name="Title 1"/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Subtitle 2"/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87" name="Graphic 11"/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88" name="Rectangle 13"/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68000">
                <a:schemeClr val="tx1">
                  <a:lumMod val="85000"/>
                  <a:lumOff val="15000"/>
                </a:schemeClr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48705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48706" name="Left Col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7" name="Right Col"/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4859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4859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4869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1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048658" name="Rectangle 10"/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4865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48664" name="Graphic 15"/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48629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48630" name="Left Col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3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12"/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4860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48603" name="Left Col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0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07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48608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48609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48610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48611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48584" name="Left Col"/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585" name="Left Header"/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1048586" name="Right Col"/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587" name="Right Header"/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48694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95" name="Caption"/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</a:lvl2pPr>
            <a:lvl3pPr marL="536575" indent="0">
              <a:buNone/>
            </a:lvl3pPr>
            <a:lvl4pPr marL="811213" indent="0">
              <a:buNone/>
            </a:lvl4pPr>
            <a:lvl5pPr marL="1074738" indent="0">
              <a:buNone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Media Placeholder 2"/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1048711" name="Caption"/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</a:lvl2pPr>
            <a:lvl3pPr marL="536575" indent="0">
              <a:buNone/>
            </a:lvl3pPr>
            <a:lvl4pPr marL="811213" indent="0">
              <a:buNone/>
            </a:lvl4pPr>
            <a:lvl5pPr marL="1074738" indent="0">
              <a:buNone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1048712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1048639" name="Rectangle 23"/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4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048641" name="Title 1"/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048642" name="Graphic 15"/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48643" name="Name"/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048644" name="Email"/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048645" name="Rectangle 18"/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46" name="Rectangle 20"/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048647" name="Slide Number Placeholder 5"/>
          <p:cNvSpPr txBox="1"/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48648" name="Rectangle 22"/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68000">
                <a:schemeClr val="tx1">
                  <a:lumMod val="85000"/>
                  <a:lumOff val="15000"/>
                </a:schemeClr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48700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2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77" name="Rectangle 8"/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048578" name="Rectangle 10"/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68000">
                <a:schemeClr val="tx1">
                  <a:lumMod val="85000"/>
                  <a:lumOff val="15000"/>
                </a:schemeClr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79" name="Title 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0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Perpetual Motion Squad</a:t>
            </a:r>
          </a:p>
        </p:txBody>
      </p:sp>
      <p:sp>
        <p:nvSpPr>
          <p:cNvPr id="1048690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Dinakaran</a:t>
            </a:r>
          </a:p>
          <a:p>
            <a:r>
              <a:rPr lang="en-US" noProof="1"/>
              <a:t>Thiwakar B</a:t>
            </a:r>
          </a:p>
          <a:p>
            <a:r>
              <a:rPr lang="en-US" noProof="1"/>
              <a:t>Swapnanil Goswami</a:t>
            </a:r>
          </a:p>
          <a:p>
            <a:r>
              <a:rPr lang="en-US" noProof="1"/>
              <a:t>Andrew Ryolen Lautener</a:t>
            </a:r>
          </a:p>
        </p:txBody>
      </p:sp>
      <p:cxnSp>
        <p:nvCxnSpPr>
          <p:cNvPr id="3145731" name="Straight Connector 21"/>
          <p:cNvCxnSpPr>
            <a:cxnSpLocks/>
          </p:cNvCxnSpPr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1" name="Graphic 8" descr="space radar outline"/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97164" name="Picture Placeholder 8" descr="Person in space suite in space ship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/>
          <a:srcRect/>
          <a:stretch>
            <a:fillRect/>
          </a:stretch>
        </p:blipFill>
        <p:spPr/>
      </p:pic>
      <p:sp>
        <p:nvSpPr>
          <p:cNvPr id="1048692" name="TextBox 1"/>
          <p:cNvSpPr txBox="1"/>
          <p:nvPr/>
        </p:nvSpPr>
        <p:spPr>
          <a:xfrm>
            <a:off x="994299" y="390617"/>
            <a:ext cx="587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NASA SPACE APPS CHALLENGE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the app is:</a:t>
            </a:r>
          </a:p>
        </p:txBody>
      </p:sp>
      <p:sp>
        <p:nvSpPr>
          <p:cNvPr id="1048666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4800" noProof="1"/>
              <a:t>SENGA</a:t>
            </a:r>
          </a:p>
        </p:txBody>
      </p:sp>
      <p:grpSp>
        <p:nvGrpSpPr>
          <p:cNvPr id="40" name="Group 5"/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1048667" name="Freeform: Shape 6"/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68" name="Freeform: Shape 8"/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69" name="Freeform: Shape 9"/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70" name="Freeform: Shape 10"/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71" name="Freeform: Shape 11"/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72" name="Freeform: Shape 12"/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73" name="Freeform: Shape 13"/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8674" name="Graphic 14" descr="dinosaur outline"/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145730" name="Straight Connector 15"/>
          <p:cNvCxnSpPr>
            <a:cxnSpLocks/>
          </p:cNvCxnSpPr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2" name="Picture Placeholder 17" descr="books on a shelf with pages showing out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104867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2</a:t>
            </a:fld>
            <a:endParaRPr lang="en-US" dirty="0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9184372" y="6656316"/>
            <a:ext cx="2378438" cy="187367"/>
          </a:xfrm>
        </p:spPr>
        <p:txBody>
          <a:bodyPr/>
          <a:lstStyle/>
          <a:p>
            <a:r>
              <a:rPr lang="en-US" noProof="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48635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Sleep shift Monitoring Tool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sleep reminders accordingly by detecting an individual’s sleep activity and body type</a:t>
            </a:r>
          </a:p>
          <a:p>
            <a:r>
              <a:rPr lang="en-US" dirty="0"/>
              <a:t>The daily schedule of crew members involving activities like Launching, Docking, Loading, Unloading, Sleep shift can be monitored and adjusted.</a:t>
            </a:r>
          </a:p>
          <a:p>
            <a:r>
              <a:rPr lang="en-US" dirty="0"/>
              <a:t>Also short naps, meal timing, exercise time, nutrition can be monitored and activities can be adjusted </a:t>
            </a:r>
            <a:r>
              <a:rPr lang="en-US" dirty="0" err="1"/>
              <a:t>acoordingly</a:t>
            </a:r>
            <a:r>
              <a:rPr lang="en-US" dirty="0"/>
              <a:t>.</a:t>
            </a:r>
          </a:p>
          <a:p>
            <a:r>
              <a:rPr lang="en-US" dirty="0"/>
              <a:t>The application can be used by crew members in space and on Earths surface.</a:t>
            </a:r>
          </a:p>
          <a:p>
            <a:r>
              <a:rPr lang="en-US" dirty="0"/>
              <a:t>Uses GPS data to monitor location and also RF in space.</a:t>
            </a:r>
          </a:p>
        </p:txBody>
      </p:sp>
      <p:cxnSp>
        <p:nvCxnSpPr>
          <p:cNvPr id="3145728" name="Straight Connector 6"/>
          <p:cNvCxnSpPr>
            <a:cxnSpLocks/>
          </p:cNvCxnSpPr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8" name="Picture Placeholder 10" descr="stack of three books on a tabl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7812696" y="1"/>
            <a:ext cx="4387850" cy="6679488"/>
          </a:xfrm>
        </p:spPr>
      </p:pic>
      <p:sp>
        <p:nvSpPr>
          <p:cNvPr id="1048637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9194187" y="6657061"/>
            <a:ext cx="2378438" cy="187367"/>
          </a:xfrm>
        </p:spPr>
        <p:txBody>
          <a:bodyPr/>
          <a:lstStyle/>
          <a:p>
            <a:r>
              <a:rPr lang="en-US" noProof="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104861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Concept of multiple layer app design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Data is taken from various sensing like brain impulse, proximity, GPS, RF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Taking into considerations the melatonin levels of a member the blue light adjustment can be done.</a:t>
            </a:r>
          </a:p>
        </p:txBody>
      </p:sp>
      <p:sp>
        <p:nvSpPr>
          <p:cNvPr id="104861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2097152" name="Picture Placeholder 36" descr="close up of pages of construction drawings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/>
          <a:srcRect/>
          <a:stretch>
            <a:fillRect/>
          </a:stretch>
        </p:blipFill>
        <p:spPr/>
      </p:pic>
      <p:pic>
        <p:nvPicPr>
          <p:cNvPr id="2097153" name="Picture Placeholder 40" descr="microscope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127752" y="471129"/>
            <a:ext cx="1800000" cy="1800000"/>
          </a:xfrm>
        </p:spPr>
      </p:pic>
      <p:pic>
        <p:nvPicPr>
          <p:cNvPr id="2097154" name="Picture Placeholder 44" descr="can of pencils on a desk with chalkboard in background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10057037" y="471129"/>
            <a:ext cx="1800000" cy="1800000"/>
          </a:xfrm>
        </p:spPr>
      </p:pic>
      <p:pic>
        <p:nvPicPr>
          <p:cNvPr id="2097155" name="Picture Placeholder 32" descr="hand writing on chalkbaord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/>
          <a:srcRect/>
          <a:stretch>
            <a:fillRect/>
          </a:stretch>
        </p:blipFill>
        <p:spPr/>
      </p:pic>
      <p:pic>
        <p:nvPicPr>
          <p:cNvPr id="2097156" name="Picture Placeholder 28" descr="books on a shelf with pages showing out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screen"/>
          <a:srcRect/>
          <a:stretch>
            <a:fillRect/>
          </a:stretch>
        </p:blipFill>
        <p:spPr/>
      </p:pic>
      <p:pic>
        <p:nvPicPr>
          <p:cNvPr id="2097157" name="Picture Placeholder 24" descr="man in spacesuite in space ship"/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/>
          <a:srcRect/>
          <a:stretch>
            <a:fillRect/>
          </a:stretch>
        </p:blipFill>
        <p:spPr/>
      </p:pic>
      <p:sp>
        <p:nvSpPr>
          <p:cNvPr id="1048615" name="Rectangle 5"/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8616" name="Rectangle 12"/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8617" name="Rectangle 14"/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8618" name="Rectangle 16"/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8619" name="Rectangle 18"/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8620" name="Rectangle 20"/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sp>
        <p:nvSpPr>
          <p:cNvPr id="1048622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9215962" y="6678000"/>
            <a:ext cx="2378438" cy="187367"/>
          </a:xfrm>
        </p:spPr>
        <p:txBody>
          <a:bodyPr/>
          <a:lstStyle/>
          <a:p>
            <a:r>
              <a:rPr lang="en-US" noProof="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Functionalities</a:t>
            </a:r>
          </a:p>
        </p:txBody>
      </p:sp>
      <p:sp>
        <p:nvSpPr>
          <p:cNvPr id="1048591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5</a:t>
            </a:fld>
            <a:endParaRPr lang="en-US" dirty="0"/>
          </a:p>
        </p:txBody>
      </p:sp>
      <p:sp>
        <p:nvSpPr>
          <p:cNvPr id="1048592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9211200" y="6670633"/>
            <a:ext cx="2378438" cy="187367"/>
          </a:xfrm>
        </p:spPr>
        <p:txBody>
          <a:bodyPr/>
          <a:lstStyle/>
          <a:p>
            <a:r>
              <a:rPr lang="en-US" noProof="0" dirty="0"/>
              <a:t> </a:t>
            </a:r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6596" y="1296477"/>
            <a:ext cx="4369802" cy="4812134"/>
          </a:xfrm>
          <a:prstGeom prst="rect">
            <a:avLst/>
          </a:prstGeom>
        </p:spPr>
      </p:pic>
      <p:pic>
        <p:nvPicPr>
          <p:cNvPr id="2097166" name="Picture 209716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78" y="1296476"/>
            <a:ext cx="3929518" cy="4761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Number Placeholder 3"/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/>
          <a:lstStyle/>
          <a:p>
            <a:fld id="{058DB212-BFA2-403F-85EF-DFD3FF6D973A}" type="slidenum">
              <a:rPr lang="en-US" smtClean="0"/>
              <a:t>6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9215962" y="6670633"/>
            <a:ext cx="2378438" cy="187367"/>
          </a:xfrm>
        </p:spPr>
        <p:txBody>
          <a:bodyPr/>
          <a:lstStyle/>
          <a:p>
            <a:r>
              <a:rPr lang="en-US" noProof="0" dirty="0"/>
              <a:t> </a:t>
            </a:r>
          </a:p>
        </p:txBody>
      </p:sp>
      <p:sp>
        <p:nvSpPr>
          <p:cNvPr id="104859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73" y="1302059"/>
            <a:ext cx="4359812" cy="4999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hart 17" descr="Donut Graph"/>
          <p:cNvGraphicFramePr>
            <a:graphicFrameLocks/>
          </p:cNvGraphicFramePr>
          <p:nvPr/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5" name="Chart 10" descr="Donut Graph"/>
          <p:cNvGraphicFramePr>
            <a:graphicFrameLocks/>
          </p:cNvGraphicFramePr>
          <p:nvPr/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94306" name="Chart 13" descr="Donut Graph"/>
          <p:cNvGraphicFramePr>
            <a:graphicFrameLocks/>
          </p:cNvGraphicFramePr>
          <p:nvPr/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48626" name="Slide Number Placeholder 3"/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/>
          <a:lstStyle/>
          <a:p>
            <a:fld id="{058DB212-BFA2-403F-85EF-DFD3FF6D973A}" type="slidenum">
              <a:rPr lang="en-US" smtClean="0"/>
              <a:t>7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9215962" y="6656316"/>
            <a:ext cx="2378438" cy="187367"/>
          </a:xfrm>
        </p:spPr>
        <p:txBody>
          <a:bodyPr/>
          <a:lstStyle/>
          <a:p>
            <a:r>
              <a:rPr lang="en-US" noProof="0" dirty="0"/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03396" y="668962"/>
            <a:ext cx="4640488" cy="55280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37" name="Group 24"/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048650" name="Freeform: Shape 14"/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51" name="Freeform: Shape 15"/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52" name="Freeform: Shape 19"/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53" name="Freeform: Shape 20"/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54" name="Freeform: Shape 21"/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55" name="Freeform: Shape 22"/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656" name="Freeform: Shape 23"/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8657" name="Graphic 14" descr="dinosaur outline"/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145729" name="Straight Connector 13"/>
          <p:cNvCxnSpPr>
            <a:cxnSpLocks/>
          </p:cNvCxnSpPr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0" name="Picture Placeholder 7" descr="girl with pigtails raising her hand with chalkboard in background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7801097" y="1"/>
            <a:ext cx="4389475" cy="667764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Perpetual Motion Squad</vt:lpstr>
      <vt:lpstr>Name of the app is:</vt:lpstr>
      <vt:lpstr>Summary</vt:lpstr>
      <vt:lpstr>Hypothesis</vt:lpstr>
      <vt:lpstr>App Functionalities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Perpetual Motion Squad</dc:title>
  <dc:creator>IN2011</dc:creator>
  <cp:revision>10</cp:revision>
  <dcterms:created xsi:type="dcterms:W3CDTF">2020-10-03T18:44:24Z</dcterms:created>
  <dcterms:modified xsi:type="dcterms:W3CDTF">2020-10-04T18:27:22Z</dcterms:modified>
</cp:coreProperties>
</file>