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Coconut crop harvest mechanization for reducing harvest cost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539678744"/>
              </p:ext>
            </p:extLst>
          </p:nvPr>
        </p:nvGraphicFramePr>
        <p:xfrm>
          <a:off x="553347" y="2513340"/>
          <a:ext cx="5418675" cy="21946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20211ISR0017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 L THIYAGARAJAN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20211ISR0034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MADHUBALA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20211ISR0011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ADITYA M SUDAN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20211ISR0045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 KRIPASHINI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20211ISR0028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MERVYN CHRISTY J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.KOKILA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707960"/>
            <a:ext cx="12249915" cy="138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 B.TECH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Dr.ZAFAR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ALI KHAN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KOKILA S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PSCS51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Marico</a:t>
            </a:r>
          </a:p>
          <a:p>
            <a:pPr marL="342900" lvl="0" indent="-190500" algn="just">
              <a:lnSpc>
                <a:spcPct val="22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Hardware</a:t>
            </a: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More than 1/3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the coconut farm consists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labour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expenses. The major heads for the  same are harvesting charges. Harvesting requires skilled set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labours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shortage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labour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leads to higher cost and delay in harvesting. Also the number of trees that can be harvested manually remains a constraint. Previous innovations in this field like the coconut climbing machine has had limited success because the speed of operation becomes slow and there is unwillingness of the farmer to be a climber himself. Hence the problem remains unsolved. What is needed :A harvesting machine/mechanization which can be directed/controlled easily from ground without needing farmer/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labour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climb the tree. Expectations from said mechanization-1. Accurate cutting and harvesting ability  2. Cost benefit vs Manual climbing  3. Low effort required to activate and use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Complicated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https://github.com/Thiyag15/C-0-CONUT-harVESTER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Arduino Microcontroller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Motors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Sensors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Mechanical Harvesting Tools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Power Components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Communication Modules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Prototyping Tools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Arduino IDE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User Interface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Feedback and Safety Mechanisms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Automation and Decision Making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 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b="1" dirty="0"/>
              <a:t>Arduino Microcontroller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Arduino Board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Arduino Uno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b="1" dirty="0"/>
              <a:t>Motor Drivers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L298N Motor Driver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b="1" dirty="0"/>
              <a:t>Sensors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Ultrasonic Sensors</a:t>
            </a: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Infrared (IR) Sensors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2000" b="1" dirty="0"/>
              <a:t>Communication Modules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RF Transceivers </a:t>
            </a:r>
            <a:endParaRPr lang="en-IN" sz="2000" b="1" dirty="0"/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Bluetooth Modules</a:t>
            </a:r>
            <a:endParaRPr lang="en-I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Relays and Switches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Relay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MOSFETs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 marL="495300" indent="-342900" algn="just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IN" sz="16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b="1" dirty="0"/>
              <a:t>Arduino IDE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Programming Environment</a:t>
            </a: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C/C++ Programming Language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b="1" dirty="0"/>
              <a:t>Control Algorithms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Motor Control Algorithms</a:t>
            </a: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PID Control</a:t>
            </a: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PWM Control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b="1" dirty="0"/>
              <a:t>Feedback and Safety Mechanisms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Error Detection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b="1" dirty="0"/>
              <a:t>Simulation and Testing Tools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Tinker CAD 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2A092-67F2-6656-7074-CD430360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43001"/>
            <a:ext cx="10668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https://ieeexplore.ieee.org/document/10157666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480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Verdana</vt:lpstr>
      <vt:lpstr>Wingdings</vt:lpstr>
      <vt:lpstr>Bioinformatics</vt:lpstr>
      <vt:lpstr>Coconut crop harvest mechanization for reducing harvest cost</vt:lpstr>
      <vt:lpstr>Content</vt:lpstr>
      <vt:lpstr>Problem Statement Number: PSCS51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B KRIPASHINI</cp:lastModifiedBy>
  <cp:revision>40</cp:revision>
  <dcterms:modified xsi:type="dcterms:W3CDTF">2024-09-22T15:49:13Z</dcterms:modified>
</cp:coreProperties>
</file>