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70" r:id="rId8"/>
    <p:sldId id="271" r:id="rId9"/>
    <p:sldId id="277" r:id="rId10"/>
    <p:sldId id="263" r:id="rId11"/>
    <p:sldId id="272" r:id="rId12"/>
    <p:sldId id="273" r:id="rId13"/>
    <p:sldId id="274" r:id="rId14"/>
    <p:sldId id="276" r:id="rId15"/>
    <p:sldId id="275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C27D3-7232-4C21-BF3F-5090DEF49B4A}" v="297" dt="2022-03-18T20:16:50.394"/>
    <p1510:client id="{5D1CB8BB-3EF9-4AC6-A93B-5488EE1640B4}" v="1" dt="2022-03-18T20:31:47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yaghessan p" userId="36ebb242388f3aca" providerId="LiveId" clId="{5D1CB8BB-3EF9-4AC6-A93B-5488EE1640B4}"/>
    <pc:docChg chg="modSld">
      <pc:chgData name="thiyaghessan p" userId="36ebb242388f3aca" providerId="LiveId" clId="{5D1CB8BB-3EF9-4AC6-A93B-5488EE1640B4}" dt="2022-03-18T20:31:47.755" v="0"/>
      <pc:docMkLst>
        <pc:docMk/>
      </pc:docMkLst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2533592420" sldId="256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2533592420" sldId="256"/>
            <ac:picMk id="14" creationId="{ADBC12E7-120D-47F8-BB0F-C45B588ABBB8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1870516884" sldId="257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1870516884" sldId="257"/>
            <ac:picMk id="15" creationId="{91DED9B3-AC10-41DA-8BE6-4315F4E73EF2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2388119421" sldId="258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2388119421" sldId="258"/>
            <ac:picMk id="19" creationId="{F03EF08B-E62B-4584-87F7-4DCDB6103C5D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621941929" sldId="259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621941929" sldId="259"/>
            <ac:picMk id="28" creationId="{00A1E9AC-CAB0-4FB2-9EB2-64C20201FEF5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3512733240" sldId="261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3512733240" sldId="261"/>
            <ac:picMk id="7" creationId="{4326E54A-3C80-4062-AD22-2418248E44E8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3288874311" sldId="262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3288874311" sldId="262"/>
            <ac:picMk id="16" creationId="{71839DF4-1BDB-438E-B78C-93E00B7AEB13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1811758559" sldId="263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1811758559" sldId="263"/>
            <ac:picMk id="11" creationId="{282A9882-C8E5-4838-A98E-27436CB9F479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2220709608" sldId="266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2220709608" sldId="266"/>
            <ac:picMk id="6" creationId="{2B7645F2-DDA4-41DC-B5C0-F627772EEDD8}"/>
          </ac:picMkLst>
        </pc:picChg>
      </pc:sldChg>
      <pc:sldChg chg="modTransition">
        <pc:chgData name="thiyaghessan p" userId="36ebb242388f3aca" providerId="LiveId" clId="{5D1CB8BB-3EF9-4AC6-A93B-5488EE1640B4}" dt="2022-03-18T20:31:47.755" v="0"/>
        <pc:sldMkLst>
          <pc:docMk/>
          <pc:sldMk cId="3701305428" sldId="268"/>
        </pc:sldMkLst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1709485663" sldId="270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1709485663" sldId="270"/>
            <ac:picMk id="15" creationId="{BAC5A2B9-DAA6-419C-8F6B-93A830175F2D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3652911044" sldId="271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3652911044" sldId="271"/>
            <ac:picMk id="6" creationId="{52B1E405-C459-4FEA-B8B6-9EFB5DDF7CC5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3398244875" sldId="272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3398244875" sldId="272"/>
            <ac:picMk id="9" creationId="{D7086ADE-26B6-4F3E-B5C7-F867783532ED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189610355" sldId="273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189610355" sldId="273"/>
            <ac:picMk id="14" creationId="{A0A6D2FA-02E1-4D4D-B0F8-08DFBBDA8676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430300171" sldId="274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430300171" sldId="274"/>
            <ac:picMk id="9" creationId="{258EFFCC-C94D-4576-800B-A206D295198E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827360020" sldId="275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827360020" sldId="275"/>
            <ac:picMk id="10" creationId="{CE76C978-374C-43F8-B8CB-DDB7103C849D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1029478766" sldId="276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1029478766" sldId="276"/>
            <ac:picMk id="6" creationId="{F1E3C195-3AD5-4CAE-84BD-20046275CCAA}"/>
          </ac:picMkLst>
        </pc:picChg>
      </pc:sldChg>
      <pc:sldChg chg="delSp modTransition modAnim">
        <pc:chgData name="thiyaghessan p" userId="36ebb242388f3aca" providerId="LiveId" clId="{5D1CB8BB-3EF9-4AC6-A93B-5488EE1640B4}" dt="2022-03-18T20:31:47.755" v="0"/>
        <pc:sldMkLst>
          <pc:docMk/>
          <pc:sldMk cId="2889837344" sldId="277"/>
        </pc:sldMkLst>
        <pc:picChg chg="del">
          <ac:chgData name="thiyaghessan p" userId="36ebb242388f3aca" providerId="LiveId" clId="{5D1CB8BB-3EF9-4AC6-A93B-5488EE1640B4}" dt="2022-03-18T20:31:47.755" v="0"/>
          <ac:picMkLst>
            <pc:docMk/>
            <pc:sldMk cId="2889837344" sldId="277"/>
            <ac:picMk id="5" creationId="{8489926A-3270-437E-8494-D71F9971AAB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BC6E1-97DE-4388-AA56-792C77C3807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SG"/>
        </a:p>
      </dgm:t>
    </dgm:pt>
    <dgm:pt modelId="{07A66F57-9710-4295-99E7-DB3635317639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Terrorist Attacks</a:t>
          </a:r>
        </a:p>
      </dgm:t>
    </dgm:pt>
    <dgm:pt modelId="{0FF2DD80-B348-4B51-9EC5-35E32CECB490}" type="parTrans" cxnId="{7E72CD10-4EB3-4B16-ACD9-FE7A8E76434B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CD8A74-6DF5-421F-9081-6D2D23E981A2}" type="sibTrans" cxnId="{7E72CD10-4EB3-4B16-ACD9-FE7A8E76434B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84C171-230D-4922-8683-4D0756C76BA3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Assassination</a:t>
          </a:r>
        </a:p>
      </dgm:t>
    </dgm:pt>
    <dgm:pt modelId="{FCA2A222-0AAE-40E0-8D13-1E28CFBC2D28}" type="parTrans" cxnId="{627E6479-298F-4BB9-A41A-330D821A3C26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B27931-57B1-4A02-B27B-8CA07E31C2A8}" type="sibTrans" cxnId="{627E6479-298F-4BB9-A41A-330D821A3C26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0109DA-3C57-41F2-BE31-29454F57A426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gm:t>
    </dgm:pt>
    <dgm:pt modelId="{0CB44424-A60C-48D3-9845-8F5400EF8A53}" type="parTrans" cxnId="{4C438EC7-DE69-44A2-869C-6C63FEAD403D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A3EDD0-1390-4021-802C-CF8CEFA6233A}" type="sibTrans" cxnId="{4C438EC7-DE69-44A2-869C-6C63FEAD403D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E99212-B836-4FE7-84E1-FD6852076E65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Kidnapping</a:t>
          </a:r>
        </a:p>
      </dgm:t>
    </dgm:pt>
    <dgm:pt modelId="{61900389-2F33-4434-97DE-FD9F2EB7E573}" type="parTrans" cxnId="{702A5D21-3F13-498C-8684-D6E84A63927E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0780597-57C9-4B64-944F-D842A7683C8E}" type="sibTrans" cxnId="{702A5D21-3F13-498C-8684-D6E84A63927E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845176-94E4-4DB7-AA92-6A279502BD78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Facility/Infrastructure Attack</a:t>
          </a:r>
        </a:p>
      </dgm:t>
    </dgm:pt>
    <dgm:pt modelId="{D24CEDDB-70CC-4DF0-8815-27F2E8309AC6}" type="parTrans" cxnId="{AA3E2A7C-8167-4CB6-A7BB-54592A785D7D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BDFD70-1DC6-469D-8EE8-A064DEC247D9}" type="sibTrans" cxnId="{AA3E2A7C-8167-4CB6-A7BB-54592A785D7D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0F3570-35B2-4DAD-B2A1-3BD8C382FC53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Barricade Incident</a:t>
          </a:r>
        </a:p>
      </dgm:t>
    </dgm:pt>
    <dgm:pt modelId="{22776948-500E-4042-8E3B-0C6A06BB2D3D}" type="parTrans" cxnId="{88570E84-EBDE-47F2-B301-43C38F544EEB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0E78A4-A992-42DA-B66D-AB8B80723237}" type="sibTrans" cxnId="{88570E84-EBDE-47F2-B301-43C38F544EEB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0F3BD0-698E-496A-AF35-2012E8463D97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Bombing/Explosion</a:t>
          </a:r>
        </a:p>
      </dgm:t>
    </dgm:pt>
    <dgm:pt modelId="{EAF0D4AA-39FB-41A3-9A45-C80DCA5D0078}" type="parTrans" cxnId="{D6F143D8-987D-49F9-A2F8-7E096A2A01AE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AA61F8-53A6-4CFD-8E2D-3F2BFF2C1B77}" type="sibTrans" cxnId="{D6F143D8-987D-49F9-A2F8-7E096A2A01AE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07E158-E2D3-4D95-94BD-120AF92E40F8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Armed Assault</a:t>
          </a:r>
        </a:p>
      </dgm:t>
    </dgm:pt>
    <dgm:pt modelId="{36E3074B-8F0C-467E-B29D-AC8DD981057A}" type="parTrans" cxnId="{2F3845DA-D286-4590-BD83-4FF894611202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A8907D-9166-4911-8454-3CA403711F22}" type="sibTrans" cxnId="{2F3845DA-D286-4590-BD83-4FF894611202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A4E08F-0236-4854-9DD4-66167492E39B}">
      <dgm:prSet phldrT="[Text]" custT="1"/>
      <dgm:spPr/>
      <dgm:t>
        <a:bodyPr/>
        <a:lstStyle/>
        <a:p>
          <a:r>
            <a:rPr lang="en-SG" sz="900" b="1" dirty="0">
              <a:latin typeface="Arial" panose="020B0604020202020204" pitchFamily="34" charset="0"/>
              <a:cs typeface="Arial" panose="020B0604020202020204" pitchFamily="34" charset="0"/>
            </a:rPr>
            <a:t>Unarmed Assault</a:t>
          </a:r>
        </a:p>
      </dgm:t>
    </dgm:pt>
    <dgm:pt modelId="{9A4BE09B-FA79-4421-868C-271354B8349A}" type="parTrans" cxnId="{B87D2204-12CB-421B-A31F-B9C7D1372D68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F1A1F4-1301-4D28-970E-8A657C9A5FA5}" type="sibTrans" cxnId="{B87D2204-12CB-421B-A31F-B9C7D1372D68}">
      <dgm:prSet/>
      <dgm:spPr/>
      <dgm:t>
        <a:bodyPr/>
        <a:lstStyle/>
        <a:p>
          <a:endParaRPr lang="en-SG" sz="18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2A9A22B-4088-48DD-B1ED-D67B116A40C6}" type="pres">
      <dgm:prSet presAssocID="{0E4BC6E1-97DE-4388-AA56-792C77C3807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8A4EA5-B10C-4A68-A73F-09C3F30EF260}" type="pres">
      <dgm:prSet presAssocID="{07A66F57-9710-4295-99E7-DB3635317639}" presName="hierRoot1" presStyleCnt="0">
        <dgm:presLayoutVars>
          <dgm:hierBranch val="init"/>
        </dgm:presLayoutVars>
      </dgm:prSet>
      <dgm:spPr/>
    </dgm:pt>
    <dgm:pt modelId="{4AE043DF-2562-4103-A600-F0E2A0E95129}" type="pres">
      <dgm:prSet presAssocID="{07A66F57-9710-4295-99E7-DB3635317639}" presName="rootComposite1" presStyleCnt="0"/>
      <dgm:spPr/>
    </dgm:pt>
    <dgm:pt modelId="{E6A974F1-DEA2-4640-B8A5-2AB1963F9127}" type="pres">
      <dgm:prSet presAssocID="{07A66F57-9710-4295-99E7-DB3635317639}" presName="rootText1" presStyleLbl="alignAcc1" presStyleIdx="0" presStyleCnt="0">
        <dgm:presLayoutVars>
          <dgm:chPref val="3"/>
        </dgm:presLayoutVars>
      </dgm:prSet>
      <dgm:spPr/>
    </dgm:pt>
    <dgm:pt modelId="{6ED4BCC7-170C-47CE-AA33-60815BF4C93A}" type="pres">
      <dgm:prSet presAssocID="{07A66F57-9710-4295-99E7-DB3635317639}" presName="topArc1" presStyleLbl="parChTrans1D1" presStyleIdx="0" presStyleCnt="18"/>
      <dgm:spPr/>
    </dgm:pt>
    <dgm:pt modelId="{76AB06E7-551F-4F26-A4F6-43A9EFF43013}" type="pres">
      <dgm:prSet presAssocID="{07A66F57-9710-4295-99E7-DB3635317639}" presName="bottomArc1" presStyleLbl="parChTrans1D1" presStyleIdx="1" presStyleCnt="18"/>
      <dgm:spPr/>
    </dgm:pt>
    <dgm:pt modelId="{B5C77A01-2623-4492-B7A2-621264ED294E}" type="pres">
      <dgm:prSet presAssocID="{07A66F57-9710-4295-99E7-DB3635317639}" presName="topConnNode1" presStyleLbl="node1" presStyleIdx="0" presStyleCnt="0"/>
      <dgm:spPr/>
    </dgm:pt>
    <dgm:pt modelId="{7FC7DE7E-E19B-4572-8C38-7B329E8AFDBB}" type="pres">
      <dgm:prSet presAssocID="{07A66F57-9710-4295-99E7-DB3635317639}" presName="hierChild2" presStyleCnt="0"/>
      <dgm:spPr/>
    </dgm:pt>
    <dgm:pt modelId="{98F900FF-EA61-40DC-AF41-2E1695FD975F}" type="pres">
      <dgm:prSet presAssocID="{FCA2A222-0AAE-40E0-8D13-1E28CFBC2D28}" presName="Name28" presStyleLbl="parChTrans1D2" presStyleIdx="0" presStyleCnt="8"/>
      <dgm:spPr/>
    </dgm:pt>
    <dgm:pt modelId="{A449F820-4488-4902-BBF0-0322806883F7}" type="pres">
      <dgm:prSet presAssocID="{6E84C171-230D-4922-8683-4D0756C76BA3}" presName="hierRoot2" presStyleCnt="0">
        <dgm:presLayoutVars>
          <dgm:hierBranch val="init"/>
        </dgm:presLayoutVars>
      </dgm:prSet>
      <dgm:spPr/>
    </dgm:pt>
    <dgm:pt modelId="{FB78D21C-6118-4A84-9A19-D123DBF4B893}" type="pres">
      <dgm:prSet presAssocID="{6E84C171-230D-4922-8683-4D0756C76BA3}" presName="rootComposite2" presStyleCnt="0"/>
      <dgm:spPr/>
    </dgm:pt>
    <dgm:pt modelId="{8224AB69-8ECA-4A6C-9C52-269ADE0201C6}" type="pres">
      <dgm:prSet presAssocID="{6E84C171-230D-4922-8683-4D0756C76BA3}" presName="rootText2" presStyleLbl="alignAcc1" presStyleIdx="0" presStyleCnt="0">
        <dgm:presLayoutVars>
          <dgm:chPref val="3"/>
        </dgm:presLayoutVars>
      </dgm:prSet>
      <dgm:spPr/>
    </dgm:pt>
    <dgm:pt modelId="{A56B3510-1360-4F78-9C5B-072ED09DF635}" type="pres">
      <dgm:prSet presAssocID="{6E84C171-230D-4922-8683-4D0756C76BA3}" presName="topArc2" presStyleLbl="parChTrans1D1" presStyleIdx="2" presStyleCnt="18"/>
      <dgm:spPr/>
    </dgm:pt>
    <dgm:pt modelId="{74DBBA31-E317-4F2A-B348-7D434E6B07A6}" type="pres">
      <dgm:prSet presAssocID="{6E84C171-230D-4922-8683-4D0756C76BA3}" presName="bottomArc2" presStyleLbl="parChTrans1D1" presStyleIdx="3" presStyleCnt="18"/>
      <dgm:spPr/>
    </dgm:pt>
    <dgm:pt modelId="{443DA61C-793B-4996-B2BB-83A6D087D51C}" type="pres">
      <dgm:prSet presAssocID="{6E84C171-230D-4922-8683-4D0756C76BA3}" presName="topConnNode2" presStyleLbl="node2" presStyleIdx="0" presStyleCnt="0"/>
      <dgm:spPr/>
    </dgm:pt>
    <dgm:pt modelId="{4A0031F1-89D9-47EA-A107-EB2BFF930783}" type="pres">
      <dgm:prSet presAssocID="{6E84C171-230D-4922-8683-4D0756C76BA3}" presName="hierChild4" presStyleCnt="0"/>
      <dgm:spPr/>
    </dgm:pt>
    <dgm:pt modelId="{1F0D6555-8814-4864-AB78-F8BDBAE08E47}" type="pres">
      <dgm:prSet presAssocID="{6E84C171-230D-4922-8683-4D0756C76BA3}" presName="hierChild5" presStyleCnt="0"/>
      <dgm:spPr/>
    </dgm:pt>
    <dgm:pt modelId="{6A4E86A7-8095-48ED-86DC-F89EAC05AE02}" type="pres">
      <dgm:prSet presAssocID="{0CB44424-A60C-48D3-9845-8F5400EF8A53}" presName="Name28" presStyleLbl="parChTrans1D2" presStyleIdx="1" presStyleCnt="8"/>
      <dgm:spPr/>
    </dgm:pt>
    <dgm:pt modelId="{F1277334-B6C8-4C1E-8171-5D8103549B51}" type="pres">
      <dgm:prSet presAssocID="{650109DA-3C57-41F2-BE31-29454F57A426}" presName="hierRoot2" presStyleCnt="0">
        <dgm:presLayoutVars>
          <dgm:hierBranch val="init"/>
        </dgm:presLayoutVars>
      </dgm:prSet>
      <dgm:spPr/>
    </dgm:pt>
    <dgm:pt modelId="{B2A50DCC-0E14-4A63-B8D7-DF3D1898D8C4}" type="pres">
      <dgm:prSet presAssocID="{650109DA-3C57-41F2-BE31-29454F57A426}" presName="rootComposite2" presStyleCnt="0"/>
      <dgm:spPr/>
    </dgm:pt>
    <dgm:pt modelId="{B29D028A-76FF-4446-8806-40EBA0596BA8}" type="pres">
      <dgm:prSet presAssocID="{650109DA-3C57-41F2-BE31-29454F57A426}" presName="rootText2" presStyleLbl="alignAcc1" presStyleIdx="0" presStyleCnt="0">
        <dgm:presLayoutVars>
          <dgm:chPref val="3"/>
        </dgm:presLayoutVars>
      </dgm:prSet>
      <dgm:spPr/>
    </dgm:pt>
    <dgm:pt modelId="{25CD93AC-551A-42BE-BEB6-2556B8CA47D0}" type="pres">
      <dgm:prSet presAssocID="{650109DA-3C57-41F2-BE31-29454F57A426}" presName="topArc2" presStyleLbl="parChTrans1D1" presStyleIdx="4" presStyleCnt="18"/>
      <dgm:spPr/>
    </dgm:pt>
    <dgm:pt modelId="{43B76306-7BD7-4084-A8D3-B3C8F71C44E0}" type="pres">
      <dgm:prSet presAssocID="{650109DA-3C57-41F2-BE31-29454F57A426}" presName="bottomArc2" presStyleLbl="parChTrans1D1" presStyleIdx="5" presStyleCnt="18"/>
      <dgm:spPr/>
    </dgm:pt>
    <dgm:pt modelId="{7F89E9FC-AB9F-447E-887C-477D663FF4F6}" type="pres">
      <dgm:prSet presAssocID="{650109DA-3C57-41F2-BE31-29454F57A426}" presName="topConnNode2" presStyleLbl="node2" presStyleIdx="0" presStyleCnt="0"/>
      <dgm:spPr/>
    </dgm:pt>
    <dgm:pt modelId="{CFA43CD9-646C-4969-B824-485681A4F898}" type="pres">
      <dgm:prSet presAssocID="{650109DA-3C57-41F2-BE31-29454F57A426}" presName="hierChild4" presStyleCnt="0"/>
      <dgm:spPr/>
    </dgm:pt>
    <dgm:pt modelId="{7C912DC6-ED6A-459D-9C58-0DECA4465D0C}" type="pres">
      <dgm:prSet presAssocID="{650109DA-3C57-41F2-BE31-29454F57A426}" presName="hierChild5" presStyleCnt="0"/>
      <dgm:spPr/>
    </dgm:pt>
    <dgm:pt modelId="{DF6935B3-AEFC-42F0-ACD7-36B16B5B1FF8}" type="pres">
      <dgm:prSet presAssocID="{61900389-2F33-4434-97DE-FD9F2EB7E573}" presName="Name28" presStyleLbl="parChTrans1D2" presStyleIdx="2" presStyleCnt="8"/>
      <dgm:spPr/>
    </dgm:pt>
    <dgm:pt modelId="{80E7D7C5-05B2-43C9-9451-2C5C43A4F742}" type="pres">
      <dgm:prSet presAssocID="{B5E99212-B836-4FE7-84E1-FD6852076E65}" presName="hierRoot2" presStyleCnt="0">
        <dgm:presLayoutVars>
          <dgm:hierBranch val="init"/>
        </dgm:presLayoutVars>
      </dgm:prSet>
      <dgm:spPr/>
    </dgm:pt>
    <dgm:pt modelId="{26BC52BE-529B-4902-9C3D-3447B16D9CFD}" type="pres">
      <dgm:prSet presAssocID="{B5E99212-B836-4FE7-84E1-FD6852076E65}" presName="rootComposite2" presStyleCnt="0"/>
      <dgm:spPr/>
    </dgm:pt>
    <dgm:pt modelId="{066590C4-8935-4D10-B5F3-D39E05B63EC6}" type="pres">
      <dgm:prSet presAssocID="{B5E99212-B836-4FE7-84E1-FD6852076E65}" presName="rootText2" presStyleLbl="alignAcc1" presStyleIdx="0" presStyleCnt="0">
        <dgm:presLayoutVars>
          <dgm:chPref val="3"/>
        </dgm:presLayoutVars>
      </dgm:prSet>
      <dgm:spPr/>
    </dgm:pt>
    <dgm:pt modelId="{B4884728-11B1-4648-8080-B213CF17DEB7}" type="pres">
      <dgm:prSet presAssocID="{B5E99212-B836-4FE7-84E1-FD6852076E65}" presName="topArc2" presStyleLbl="parChTrans1D1" presStyleIdx="6" presStyleCnt="18"/>
      <dgm:spPr/>
    </dgm:pt>
    <dgm:pt modelId="{05D91390-BE23-418E-9C65-17AB61DDFD22}" type="pres">
      <dgm:prSet presAssocID="{B5E99212-B836-4FE7-84E1-FD6852076E65}" presName="bottomArc2" presStyleLbl="parChTrans1D1" presStyleIdx="7" presStyleCnt="18"/>
      <dgm:spPr/>
    </dgm:pt>
    <dgm:pt modelId="{E914632E-5582-4601-AA9B-DEA7B22A5D5B}" type="pres">
      <dgm:prSet presAssocID="{B5E99212-B836-4FE7-84E1-FD6852076E65}" presName="topConnNode2" presStyleLbl="node2" presStyleIdx="0" presStyleCnt="0"/>
      <dgm:spPr/>
    </dgm:pt>
    <dgm:pt modelId="{2FF2B94A-B73D-423F-8EA2-67D0D7BBEB78}" type="pres">
      <dgm:prSet presAssocID="{B5E99212-B836-4FE7-84E1-FD6852076E65}" presName="hierChild4" presStyleCnt="0"/>
      <dgm:spPr/>
    </dgm:pt>
    <dgm:pt modelId="{8A4AB7AD-87D9-4C38-B3EF-AAB1292A1DD4}" type="pres">
      <dgm:prSet presAssocID="{B5E99212-B836-4FE7-84E1-FD6852076E65}" presName="hierChild5" presStyleCnt="0"/>
      <dgm:spPr/>
    </dgm:pt>
    <dgm:pt modelId="{4A4EE8B5-D97A-485A-B566-9BA27FB8D966}" type="pres">
      <dgm:prSet presAssocID="{22776948-500E-4042-8E3B-0C6A06BB2D3D}" presName="Name28" presStyleLbl="parChTrans1D2" presStyleIdx="3" presStyleCnt="8"/>
      <dgm:spPr/>
    </dgm:pt>
    <dgm:pt modelId="{ADCC0089-EEF6-47CE-B040-E6551777EE89}" type="pres">
      <dgm:prSet presAssocID="{810F3570-35B2-4DAD-B2A1-3BD8C382FC53}" presName="hierRoot2" presStyleCnt="0">
        <dgm:presLayoutVars>
          <dgm:hierBranch val="init"/>
        </dgm:presLayoutVars>
      </dgm:prSet>
      <dgm:spPr/>
    </dgm:pt>
    <dgm:pt modelId="{A30DCA97-0951-41C7-9587-BA1E7147B8D0}" type="pres">
      <dgm:prSet presAssocID="{810F3570-35B2-4DAD-B2A1-3BD8C382FC53}" presName="rootComposite2" presStyleCnt="0"/>
      <dgm:spPr/>
    </dgm:pt>
    <dgm:pt modelId="{10743ADA-F235-4A0D-9D80-64E6C41F9F17}" type="pres">
      <dgm:prSet presAssocID="{810F3570-35B2-4DAD-B2A1-3BD8C382FC53}" presName="rootText2" presStyleLbl="alignAcc1" presStyleIdx="0" presStyleCnt="0">
        <dgm:presLayoutVars>
          <dgm:chPref val="3"/>
        </dgm:presLayoutVars>
      </dgm:prSet>
      <dgm:spPr/>
    </dgm:pt>
    <dgm:pt modelId="{423C9A25-2920-462B-BDF5-9EF4DAFFA895}" type="pres">
      <dgm:prSet presAssocID="{810F3570-35B2-4DAD-B2A1-3BD8C382FC53}" presName="topArc2" presStyleLbl="parChTrans1D1" presStyleIdx="8" presStyleCnt="18"/>
      <dgm:spPr/>
    </dgm:pt>
    <dgm:pt modelId="{137ABB60-8936-471D-9B6D-DBB5ADDBCC5E}" type="pres">
      <dgm:prSet presAssocID="{810F3570-35B2-4DAD-B2A1-3BD8C382FC53}" presName="bottomArc2" presStyleLbl="parChTrans1D1" presStyleIdx="9" presStyleCnt="18"/>
      <dgm:spPr/>
    </dgm:pt>
    <dgm:pt modelId="{018D8C66-F3E3-49CC-B3F8-1B85C3B46CF3}" type="pres">
      <dgm:prSet presAssocID="{810F3570-35B2-4DAD-B2A1-3BD8C382FC53}" presName="topConnNode2" presStyleLbl="node2" presStyleIdx="0" presStyleCnt="0"/>
      <dgm:spPr/>
    </dgm:pt>
    <dgm:pt modelId="{2D0FDF5C-8F7B-4245-B388-6C064B6CD802}" type="pres">
      <dgm:prSet presAssocID="{810F3570-35B2-4DAD-B2A1-3BD8C382FC53}" presName="hierChild4" presStyleCnt="0"/>
      <dgm:spPr/>
    </dgm:pt>
    <dgm:pt modelId="{E730F567-2A73-4CA9-8034-C0BEF74B63A5}" type="pres">
      <dgm:prSet presAssocID="{810F3570-35B2-4DAD-B2A1-3BD8C382FC53}" presName="hierChild5" presStyleCnt="0"/>
      <dgm:spPr/>
    </dgm:pt>
    <dgm:pt modelId="{4B100A0E-332A-4C68-B014-B39A4F631D2A}" type="pres">
      <dgm:prSet presAssocID="{EAF0D4AA-39FB-41A3-9A45-C80DCA5D0078}" presName="Name28" presStyleLbl="parChTrans1D2" presStyleIdx="4" presStyleCnt="8"/>
      <dgm:spPr/>
    </dgm:pt>
    <dgm:pt modelId="{496491B9-3E88-4AA4-B362-D014BB0CDFCA}" type="pres">
      <dgm:prSet presAssocID="{EC0F3BD0-698E-496A-AF35-2012E8463D97}" presName="hierRoot2" presStyleCnt="0">
        <dgm:presLayoutVars>
          <dgm:hierBranch val="init"/>
        </dgm:presLayoutVars>
      </dgm:prSet>
      <dgm:spPr/>
    </dgm:pt>
    <dgm:pt modelId="{6DE9B77E-4F0C-4C96-BF9A-BBA16B73C913}" type="pres">
      <dgm:prSet presAssocID="{EC0F3BD0-698E-496A-AF35-2012E8463D97}" presName="rootComposite2" presStyleCnt="0"/>
      <dgm:spPr/>
    </dgm:pt>
    <dgm:pt modelId="{4B4376C5-3A8D-4696-BBFA-60E62945E6C3}" type="pres">
      <dgm:prSet presAssocID="{EC0F3BD0-698E-496A-AF35-2012E8463D97}" presName="rootText2" presStyleLbl="alignAcc1" presStyleIdx="0" presStyleCnt="0">
        <dgm:presLayoutVars>
          <dgm:chPref val="3"/>
        </dgm:presLayoutVars>
      </dgm:prSet>
      <dgm:spPr/>
    </dgm:pt>
    <dgm:pt modelId="{CCAB9324-51B0-4A65-AFAB-0E88817E1A31}" type="pres">
      <dgm:prSet presAssocID="{EC0F3BD0-698E-496A-AF35-2012E8463D97}" presName="topArc2" presStyleLbl="parChTrans1D1" presStyleIdx="10" presStyleCnt="18"/>
      <dgm:spPr/>
    </dgm:pt>
    <dgm:pt modelId="{1129201E-E0E9-4B74-9933-4A5396CF1C1D}" type="pres">
      <dgm:prSet presAssocID="{EC0F3BD0-698E-496A-AF35-2012E8463D97}" presName="bottomArc2" presStyleLbl="parChTrans1D1" presStyleIdx="11" presStyleCnt="18"/>
      <dgm:spPr/>
    </dgm:pt>
    <dgm:pt modelId="{CB77D66E-09CB-4602-B248-0D98B58AE20D}" type="pres">
      <dgm:prSet presAssocID="{EC0F3BD0-698E-496A-AF35-2012E8463D97}" presName="topConnNode2" presStyleLbl="node2" presStyleIdx="0" presStyleCnt="0"/>
      <dgm:spPr/>
    </dgm:pt>
    <dgm:pt modelId="{F6CB3792-C519-48EC-969E-EDC7EF462661}" type="pres">
      <dgm:prSet presAssocID="{EC0F3BD0-698E-496A-AF35-2012E8463D97}" presName="hierChild4" presStyleCnt="0"/>
      <dgm:spPr/>
    </dgm:pt>
    <dgm:pt modelId="{F517E084-92A8-4BCE-8961-2D45E2A0E61D}" type="pres">
      <dgm:prSet presAssocID="{EC0F3BD0-698E-496A-AF35-2012E8463D97}" presName="hierChild5" presStyleCnt="0"/>
      <dgm:spPr/>
    </dgm:pt>
    <dgm:pt modelId="{013E68F4-7145-41A6-A88D-4B3DA57443ED}" type="pres">
      <dgm:prSet presAssocID="{36E3074B-8F0C-467E-B29D-AC8DD981057A}" presName="Name28" presStyleLbl="parChTrans1D2" presStyleIdx="5" presStyleCnt="8"/>
      <dgm:spPr/>
    </dgm:pt>
    <dgm:pt modelId="{66BEA4B1-9AE9-4438-AA79-91724E57E377}" type="pres">
      <dgm:prSet presAssocID="{BC07E158-E2D3-4D95-94BD-120AF92E40F8}" presName="hierRoot2" presStyleCnt="0">
        <dgm:presLayoutVars>
          <dgm:hierBranch val="init"/>
        </dgm:presLayoutVars>
      </dgm:prSet>
      <dgm:spPr/>
    </dgm:pt>
    <dgm:pt modelId="{FC7C5E01-6126-4D75-A8B8-11FA8892724C}" type="pres">
      <dgm:prSet presAssocID="{BC07E158-E2D3-4D95-94BD-120AF92E40F8}" presName="rootComposite2" presStyleCnt="0"/>
      <dgm:spPr/>
    </dgm:pt>
    <dgm:pt modelId="{2FF79C66-2990-4078-BCF3-7E0FE291C9C5}" type="pres">
      <dgm:prSet presAssocID="{BC07E158-E2D3-4D95-94BD-120AF92E40F8}" presName="rootText2" presStyleLbl="alignAcc1" presStyleIdx="0" presStyleCnt="0">
        <dgm:presLayoutVars>
          <dgm:chPref val="3"/>
        </dgm:presLayoutVars>
      </dgm:prSet>
      <dgm:spPr/>
    </dgm:pt>
    <dgm:pt modelId="{40F22B0C-2AC2-4950-A981-476D53A4CDA3}" type="pres">
      <dgm:prSet presAssocID="{BC07E158-E2D3-4D95-94BD-120AF92E40F8}" presName="topArc2" presStyleLbl="parChTrans1D1" presStyleIdx="12" presStyleCnt="18"/>
      <dgm:spPr/>
    </dgm:pt>
    <dgm:pt modelId="{F59A1F19-C9C7-4258-9B09-6C628C082767}" type="pres">
      <dgm:prSet presAssocID="{BC07E158-E2D3-4D95-94BD-120AF92E40F8}" presName="bottomArc2" presStyleLbl="parChTrans1D1" presStyleIdx="13" presStyleCnt="18"/>
      <dgm:spPr/>
    </dgm:pt>
    <dgm:pt modelId="{D23C95C0-82B4-4C36-86DD-3EE1E30CCA69}" type="pres">
      <dgm:prSet presAssocID="{BC07E158-E2D3-4D95-94BD-120AF92E40F8}" presName="topConnNode2" presStyleLbl="node2" presStyleIdx="0" presStyleCnt="0"/>
      <dgm:spPr/>
    </dgm:pt>
    <dgm:pt modelId="{A6E4581D-C7D2-4E78-8E00-8E45402ED26D}" type="pres">
      <dgm:prSet presAssocID="{BC07E158-E2D3-4D95-94BD-120AF92E40F8}" presName="hierChild4" presStyleCnt="0"/>
      <dgm:spPr/>
    </dgm:pt>
    <dgm:pt modelId="{A767FFB0-A7DA-4109-8BA7-92235EDA32D7}" type="pres">
      <dgm:prSet presAssocID="{BC07E158-E2D3-4D95-94BD-120AF92E40F8}" presName="hierChild5" presStyleCnt="0"/>
      <dgm:spPr/>
    </dgm:pt>
    <dgm:pt modelId="{1E84B6C6-02FA-45C2-8D66-BED04D316B16}" type="pres">
      <dgm:prSet presAssocID="{9A4BE09B-FA79-4421-868C-271354B8349A}" presName="Name28" presStyleLbl="parChTrans1D2" presStyleIdx="6" presStyleCnt="8"/>
      <dgm:spPr/>
    </dgm:pt>
    <dgm:pt modelId="{18E3964B-D974-481F-B225-3FC00208F5C8}" type="pres">
      <dgm:prSet presAssocID="{59A4E08F-0236-4854-9DD4-66167492E39B}" presName="hierRoot2" presStyleCnt="0">
        <dgm:presLayoutVars>
          <dgm:hierBranch val="init"/>
        </dgm:presLayoutVars>
      </dgm:prSet>
      <dgm:spPr/>
    </dgm:pt>
    <dgm:pt modelId="{20AB76C3-434B-4F83-83BC-0E360BDE90F6}" type="pres">
      <dgm:prSet presAssocID="{59A4E08F-0236-4854-9DD4-66167492E39B}" presName="rootComposite2" presStyleCnt="0"/>
      <dgm:spPr/>
    </dgm:pt>
    <dgm:pt modelId="{9D1A4BB6-C9F5-4CE3-A186-F8AE2EAC2680}" type="pres">
      <dgm:prSet presAssocID="{59A4E08F-0236-4854-9DD4-66167492E39B}" presName="rootText2" presStyleLbl="alignAcc1" presStyleIdx="0" presStyleCnt="0">
        <dgm:presLayoutVars>
          <dgm:chPref val="3"/>
        </dgm:presLayoutVars>
      </dgm:prSet>
      <dgm:spPr/>
    </dgm:pt>
    <dgm:pt modelId="{26108662-2E06-46A1-8671-9D4629866DC0}" type="pres">
      <dgm:prSet presAssocID="{59A4E08F-0236-4854-9DD4-66167492E39B}" presName="topArc2" presStyleLbl="parChTrans1D1" presStyleIdx="14" presStyleCnt="18"/>
      <dgm:spPr/>
    </dgm:pt>
    <dgm:pt modelId="{91D76DF6-5E43-44FC-98F9-6D3D0760D2E4}" type="pres">
      <dgm:prSet presAssocID="{59A4E08F-0236-4854-9DD4-66167492E39B}" presName="bottomArc2" presStyleLbl="parChTrans1D1" presStyleIdx="15" presStyleCnt="18"/>
      <dgm:spPr/>
    </dgm:pt>
    <dgm:pt modelId="{A0B18E15-A530-4B8B-85E7-F5D6DE67C52C}" type="pres">
      <dgm:prSet presAssocID="{59A4E08F-0236-4854-9DD4-66167492E39B}" presName="topConnNode2" presStyleLbl="node2" presStyleIdx="0" presStyleCnt="0"/>
      <dgm:spPr/>
    </dgm:pt>
    <dgm:pt modelId="{4F0C26D9-4175-426F-A9CB-FAC4E7FC8CF5}" type="pres">
      <dgm:prSet presAssocID="{59A4E08F-0236-4854-9DD4-66167492E39B}" presName="hierChild4" presStyleCnt="0"/>
      <dgm:spPr/>
    </dgm:pt>
    <dgm:pt modelId="{419F4293-3773-48FB-B6FD-511C590C7EF6}" type="pres">
      <dgm:prSet presAssocID="{59A4E08F-0236-4854-9DD4-66167492E39B}" presName="hierChild5" presStyleCnt="0"/>
      <dgm:spPr/>
    </dgm:pt>
    <dgm:pt modelId="{3F94A5B5-0060-4D0F-9003-EEFB2A71CA96}" type="pres">
      <dgm:prSet presAssocID="{D24CEDDB-70CC-4DF0-8815-27F2E8309AC6}" presName="Name28" presStyleLbl="parChTrans1D2" presStyleIdx="7" presStyleCnt="8"/>
      <dgm:spPr/>
    </dgm:pt>
    <dgm:pt modelId="{D1D0E27C-2B0D-458A-834F-C16CFCB5E1E0}" type="pres">
      <dgm:prSet presAssocID="{4B845176-94E4-4DB7-AA92-6A279502BD78}" presName="hierRoot2" presStyleCnt="0">
        <dgm:presLayoutVars>
          <dgm:hierBranch val="init"/>
        </dgm:presLayoutVars>
      </dgm:prSet>
      <dgm:spPr/>
    </dgm:pt>
    <dgm:pt modelId="{2AFAD92B-0E15-47CF-A0C5-DC398746F83A}" type="pres">
      <dgm:prSet presAssocID="{4B845176-94E4-4DB7-AA92-6A279502BD78}" presName="rootComposite2" presStyleCnt="0"/>
      <dgm:spPr/>
    </dgm:pt>
    <dgm:pt modelId="{90A287FA-AAEA-49E7-9DC8-A5571B65D083}" type="pres">
      <dgm:prSet presAssocID="{4B845176-94E4-4DB7-AA92-6A279502BD78}" presName="rootText2" presStyleLbl="alignAcc1" presStyleIdx="0" presStyleCnt="0">
        <dgm:presLayoutVars>
          <dgm:chPref val="3"/>
        </dgm:presLayoutVars>
      </dgm:prSet>
      <dgm:spPr/>
    </dgm:pt>
    <dgm:pt modelId="{1C49C87A-07DE-4693-8C5C-BCEEB2679D6B}" type="pres">
      <dgm:prSet presAssocID="{4B845176-94E4-4DB7-AA92-6A279502BD78}" presName="topArc2" presStyleLbl="parChTrans1D1" presStyleIdx="16" presStyleCnt="18"/>
      <dgm:spPr/>
    </dgm:pt>
    <dgm:pt modelId="{5BFC9995-84B5-40E3-A6B7-0FFF58D7308C}" type="pres">
      <dgm:prSet presAssocID="{4B845176-94E4-4DB7-AA92-6A279502BD78}" presName="bottomArc2" presStyleLbl="parChTrans1D1" presStyleIdx="17" presStyleCnt="18"/>
      <dgm:spPr/>
    </dgm:pt>
    <dgm:pt modelId="{9C06633C-39E7-4FA3-806D-D6DFE7D8B95B}" type="pres">
      <dgm:prSet presAssocID="{4B845176-94E4-4DB7-AA92-6A279502BD78}" presName="topConnNode2" presStyleLbl="node2" presStyleIdx="0" presStyleCnt="0"/>
      <dgm:spPr/>
    </dgm:pt>
    <dgm:pt modelId="{5E5CD005-DA66-4263-86F8-9D66562C6291}" type="pres">
      <dgm:prSet presAssocID="{4B845176-94E4-4DB7-AA92-6A279502BD78}" presName="hierChild4" presStyleCnt="0"/>
      <dgm:spPr/>
    </dgm:pt>
    <dgm:pt modelId="{432BC8F2-207D-4B56-BE64-E02ED4C5BB7D}" type="pres">
      <dgm:prSet presAssocID="{4B845176-94E4-4DB7-AA92-6A279502BD78}" presName="hierChild5" presStyleCnt="0"/>
      <dgm:spPr/>
    </dgm:pt>
    <dgm:pt modelId="{C77B2CDE-3B53-44D3-BFFB-962C8A9C0817}" type="pres">
      <dgm:prSet presAssocID="{07A66F57-9710-4295-99E7-DB3635317639}" presName="hierChild3" presStyleCnt="0"/>
      <dgm:spPr/>
    </dgm:pt>
  </dgm:ptLst>
  <dgm:cxnLst>
    <dgm:cxn modelId="{B87D2204-12CB-421B-A31F-B9C7D1372D68}" srcId="{07A66F57-9710-4295-99E7-DB3635317639}" destId="{59A4E08F-0236-4854-9DD4-66167492E39B}" srcOrd="6" destOrd="0" parTransId="{9A4BE09B-FA79-4421-868C-271354B8349A}" sibTransId="{DAF1A1F4-1301-4D28-970E-8A657C9A5FA5}"/>
    <dgm:cxn modelId="{7E72CD10-4EB3-4B16-ACD9-FE7A8E76434B}" srcId="{0E4BC6E1-97DE-4388-AA56-792C77C38079}" destId="{07A66F57-9710-4295-99E7-DB3635317639}" srcOrd="0" destOrd="0" parTransId="{0FF2DD80-B348-4B51-9EC5-35E32CECB490}" sibTransId="{F0CD8A74-6DF5-421F-9081-6D2D23E981A2}"/>
    <dgm:cxn modelId="{1C8CA018-884D-4521-96E8-E529C4B6556A}" type="presOf" srcId="{B5E99212-B836-4FE7-84E1-FD6852076E65}" destId="{E914632E-5582-4601-AA9B-DEA7B22A5D5B}" srcOrd="1" destOrd="0" presId="urn:microsoft.com/office/officeart/2008/layout/HalfCircleOrganizationChart"/>
    <dgm:cxn modelId="{702A5D21-3F13-498C-8684-D6E84A63927E}" srcId="{07A66F57-9710-4295-99E7-DB3635317639}" destId="{B5E99212-B836-4FE7-84E1-FD6852076E65}" srcOrd="2" destOrd="0" parTransId="{61900389-2F33-4434-97DE-FD9F2EB7E573}" sibTransId="{B0780597-57C9-4B64-944F-D842A7683C8E}"/>
    <dgm:cxn modelId="{45700E26-27FF-430F-A8AC-5AA14FCD867F}" type="presOf" srcId="{0E4BC6E1-97DE-4388-AA56-792C77C38079}" destId="{32A9A22B-4088-48DD-B1ED-D67B116A40C6}" srcOrd="0" destOrd="0" presId="urn:microsoft.com/office/officeart/2008/layout/HalfCircleOrganizationChart"/>
    <dgm:cxn modelId="{FDB0C83C-D308-4B48-8F98-BD255C05D074}" type="presOf" srcId="{6E84C171-230D-4922-8683-4D0756C76BA3}" destId="{8224AB69-8ECA-4A6C-9C52-269ADE0201C6}" srcOrd="0" destOrd="0" presId="urn:microsoft.com/office/officeart/2008/layout/HalfCircleOrganizationChart"/>
    <dgm:cxn modelId="{F62DED3D-22FD-41F4-A8CF-5CDCD6BC6B7F}" type="presOf" srcId="{650109DA-3C57-41F2-BE31-29454F57A426}" destId="{7F89E9FC-AB9F-447E-887C-477D663FF4F6}" srcOrd="1" destOrd="0" presId="urn:microsoft.com/office/officeart/2008/layout/HalfCircleOrganizationChart"/>
    <dgm:cxn modelId="{55F86D5C-080A-44A2-99BC-8A99B17B6418}" type="presOf" srcId="{4B845176-94E4-4DB7-AA92-6A279502BD78}" destId="{9C06633C-39E7-4FA3-806D-D6DFE7D8B95B}" srcOrd="1" destOrd="0" presId="urn:microsoft.com/office/officeart/2008/layout/HalfCircleOrganizationChart"/>
    <dgm:cxn modelId="{78157043-8F46-45D3-84C1-88526CE22978}" type="presOf" srcId="{0CB44424-A60C-48D3-9845-8F5400EF8A53}" destId="{6A4E86A7-8095-48ED-86DC-F89EAC05AE02}" srcOrd="0" destOrd="0" presId="urn:microsoft.com/office/officeart/2008/layout/HalfCircleOrganizationChart"/>
    <dgm:cxn modelId="{5DBAD66C-8521-4244-BEF2-A50B93AE2A19}" type="presOf" srcId="{07A66F57-9710-4295-99E7-DB3635317639}" destId="{E6A974F1-DEA2-4640-B8A5-2AB1963F9127}" srcOrd="0" destOrd="0" presId="urn:microsoft.com/office/officeart/2008/layout/HalfCircleOrganizationChart"/>
    <dgm:cxn modelId="{9EA29554-C88D-42C1-8942-DE4C90674E3F}" type="presOf" srcId="{61900389-2F33-4434-97DE-FD9F2EB7E573}" destId="{DF6935B3-AEFC-42F0-ACD7-36B16B5B1FF8}" srcOrd="0" destOrd="0" presId="urn:microsoft.com/office/officeart/2008/layout/HalfCircleOrganizationChart"/>
    <dgm:cxn modelId="{8FAA5355-8A7C-482C-8401-E25CB0F6282F}" type="presOf" srcId="{B5E99212-B836-4FE7-84E1-FD6852076E65}" destId="{066590C4-8935-4D10-B5F3-D39E05B63EC6}" srcOrd="0" destOrd="0" presId="urn:microsoft.com/office/officeart/2008/layout/HalfCircleOrganizationChart"/>
    <dgm:cxn modelId="{627E6479-298F-4BB9-A41A-330D821A3C26}" srcId="{07A66F57-9710-4295-99E7-DB3635317639}" destId="{6E84C171-230D-4922-8683-4D0756C76BA3}" srcOrd="0" destOrd="0" parTransId="{FCA2A222-0AAE-40E0-8D13-1E28CFBC2D28}" sibTransId="{39B27931-57B1-4A02-B27B-8CA07E31C2A8}"/>
    <dgm:cxn modelId="{138A977A-366B-4553-A0D2-DFCE6BB5828C}" type="presOf" srcId="{650109DA-3C57-41F2-BE31-29454F57A426}" destId="{B29D028A-76FF-4446-8806-40EBA0596BA8}" srcOrd="0" destOrd="0" presId="urn:microsoft.com/office/officeart/2008/layout/HalfCircleOrganizationChart"/>
    <dgm:cxn modelId="{AA3E2A7C-8167-4CB6-A7BB-54592A785D7D}" srcId="{07A66F57-9710-4295-99E7-DB3635317639}" destId="{4B845176-94E4-4DB7-AA92-6A279502BD78}" srcOrd="7" destOrd="0" parTransId="{D24CEDDB-70CC-4DF0-8815-27F2E8309AC6}" sibTransId="{A4BDFD70-1DC6-469D-8EE8-A064DEC247D9}"/>
    <dgm:cxn modelId="{88570E84-EBDE-47F2-B301-43C38F544EEB}" srcId="{07A66F57-9710-4295-99E7-DB3635317639}" destId="{810F3570-35B2-4DAD-B2A1-3BD8C382FC53}" srcOrd="3" destOrd="0" parTransId="{22776948-500E-4042-8E3B-0C6A06BB2D3D}" sibTransId="{990E78A4-A992-42DA-B66D-AB8B80723237}"/>
    <dgm:cxn modelId="{A8EA4BA3-B4AE-4C4A-BDC0-65345416F87E}" type="presOf" srcId="{810F3570-35B2-4DAD-B2A1-3BD8C382FC53}" destId="{018D8C66-F3E3-49CC-B3F8-1B85C3B46CF3}" srcOrd="1" destOrd="0" presId="urn:microsoft.com/office/officeart/2008/layout/HalfCircleOrganizationChart"/>
    <dgm:cxn modelId="{A802B5A7-4AAC-4FDE-8EE3-F0F4F9446218}" type="presOf" srcId="{07A66F57-9710-4295-99E7-DB3635317639}" destId="{B5C77A01-2623-4492-B7A2-621264ED294E}" srcOrd="1" destOrd="0" presId="urn:microsoft.com/office/officeart/2008/layout/HalfCircleOrganizationChart"/>
    <dgm:cxn modelId="{B6864AAF-BC72-4606-A0E0-4E00073D291D}" type="presOf" srcId="{9A4BE09B-FA79-4421-868C-271354B8349A}" destId="{1E84B6C6-02FA-45C2-8D66-BED04D316B16}" srcOrd="0" destOrd="0" presId="urn:microsoft.com/office/officeart/2008/layout/HalfCircleOrganizationChart"/>
    <dgm:cxn modelId="{D5223EB0-EE9D-4AB4-96D2-B53F7390EA42}" type="presOf" srcId="{22776948-500E-4042-8E3B-0C6A06BB2D3D}" destId="{4A4EE8B5-D97A-485A-B566-9BA27FB8D966}" srcOrd="0" destOrd="0" presId="urn:microsoft.com/office/officeart/2008/layout/HalfCircleOrganizationChart"/>
    <dgm:cxn modelId="{FD9862B7-1266-4FE7-A514-D3456A5F1890}" type="presOf" srcId="{EAF0D4AA-39FB-41A3-9A45-C80DCA5D0078}" destId="{4B100A0E-332A-4C68-B014-B39A4F631D2A}" srcOrd="0" destOrd="0" presId="urn:microsoft.com/office/officeart/2008/layout/HalfCircleOrganizationChart"/>
    <dgm:cxn modelId="{FA74CBBD-4B6A-4D50-9F48-461BD547D159}" type="presOf" srcId="{EC0F3BD0-698E-496A-AF35-2012E8463D97}" destId="{4B4376C5-3A8D-4696-BBFA-60E62945E6C3}" srcOrd="0" destOrd="0" presId="urn:microsoft.com/office/officeart/2008/layout/HalfCircleOrganizationChart"/>
    <dgm:cxn modelId="{5254AAC0-07B1-4BA1-8C26-ABF8EEDBCFB3}" type="presOf" srcId="{6E84C171-230D-4922-8683-4D0756C76BA3}" destId="{443DA61C-793B-4996-B2BB-83A6D087D51C}" srcOrd="1" destOrd="0" presId="urn:microsoft.com/office/officeart/2008/layout/HalfCircleOrganizationChart"/>
    <dgm:cxn modelId="{23AB30C3-2159-4909-A281-0CA1827ED67F}" type="presOf" srcId="{FCA2A222-0AAE-40E0-8D13-1E28CFBC2D28}" destId="{98F900FF-EA61-40DC-AF41-2E1695FD975F}" srcOrd="0" destOrd="0" presId="urn:microsoft.com/office/officeart/2008/layout/HalfCircleOrganizationChart"/>
    <dgm:cxn modelId="{4C438EC7-DE69-44A2-869C-6C63FEAD403D}" srcId="{07A66F57-9710-4295-99E7-DB3635317639}" destId="{650109DA-3C57-41F2-BE31-29454F57A426}" srcOrd="1" destOrd="0" parTransId="{0CB44424-A60C-48D3-9845-8F5400EF8A53}" sibTransId="{E4A3EDD0-1390-4021-802C-CF8CEFA6233A}"/>
    <dgm:cxn modelId="{7477CBD1-0033-4988-9D6B-A51D0D36821D}" type="presOf" srcId="{BC07E158-E2D3-4D95-94BD-120AF92E40F8}" destId="{2FF79C66-2990-4078-BCF3-7E0FE291C9C5}" srcOrd="0" destOrd="0" presId="urn:microsoft.com/office/officeart/2008/layout/HalfCircleOrganizationChart"/>
    <dgm:cxn modelId="{D6F143D8-987D-49F9-A2F8-7E096A2A01AE}" srcId="{07A66F57-9710-4295-99E7-DB3635317639}" destId="{EC0F3BD0-698E-496A-AF35-2012E8463D97}" srcOrd="4" destOrd="0" parTransId="{EAF0D4AA-39FB-41A3-9A45-C80DCA5D0078}" sibTransId="{87AA61F8-53A6-4CFD-8E2D-3F2BFF2C1B77}"/>
    <dgm:cxn modelId="{2F3845DA-D286-4590-BD83-4FF894611202}" srcId="{07A66F57-9710-4295-99E7-DB3635317639}" destId="{BC07E158-E2D3-4D95-94BD-120AF92E40F8}" srcOrd="5" destOrd="0" parTransId="{36E3074B-8F0C-467E-B29D-AC8DD981057A}" sibTransId="{BCA8907D-9166-4911-8454-3CA403711F22}"/>
    <dgm:cxn modelId="{D2A48DDB-DBD5-4F88-B9AA-C9C8A52438B4}" type="presOf" srcId="{36E3074B-8F0C-467E-B29D-AC8DD981057A}" destId="{013E68F4-7145-41A6-A88D-4B3DA57443ED}" srcOrd="0" destOrd="0" presId="urn:microsoft.com/office/officeart/2008/layout/HalfCircleOrganizationChart"/>
    <dgm:cxn modelId="{A18DF2E0-9F6B-4DE6-9702-2B974341BA84}" type="presOf" srcId="{59A4E08F-0236-4854-9DD4-66167492E39B}" destId="{A0B18E15-A530-4B8B-85E7-F5D6DE67C52C}" srcOrd="1" destOrd="0" presId="urn:microsoft.com/office/officeart/2008/layout/HalfCircleOrganizationChart"/>
    <dgm:cxn modelId="{D74208E5-72D1-43AF-AA6F-75A8ABE00753}" type="presOf" srcId="{D24CEDDB-70CC-4DF0-8815-27F2E8309AC6}" destId="{3F94A5B5-0060-4D0F-9003-EEFB2A71CA96}" srcOrd="0" destOrd="0" presId="urn:microsoft.com/office/officeart/2008/layout/HalfCircleOrganizationChart"/>
    <dgm:cxn modelId="{4C578AE9-9122-4275-89C4-3018489D63E5}" type="presOf" srcId="{59A4E08F-0236-4854-9DD4-66167492E39B}" destId="{9D1A4BB6-C9F5-4CE3-A186-F8AE2EAC2680}" srcOrd="0" destOrd="0" presId="urn:microsoft.com/office/officeart/2008/layout/HalfCircleOrganizationChart"/>
    <dgm:cxn modelId="{CD08F6F3-5142-43A1-81F6-791ACB14A71D}" type="presOf" srcId="{BC07E158-E2D3-4D95-94BD-120AF92E40F8}" destId="{D23C95C0-82B4-4C36-86DD-3EE1E30CCA69}" srcOrd="1" destOrd="0" presId="urn:microsoft.com/office/officeart/2008/layout/HalfCircleOrganizationChart"/>
    <dgm:cxn modelId="{1295FBF5-7A15-4ACD-9EBD-70036BA75C7A}" type="presOf" srcId="{4B845176-94E4-4DB7-AA92-6A279502BD78}" destId="{90A287FA-AAEA-49E7-9DC8-A5571B65D083}" srcOrd="0" destOrd="0" presId="urn:microsoft.com/office/officeart/2008/layout/HalfCircleOrganizationChart"/>
    <dgm:cxn modelId="{D02195FA-3D7F-4364-96DB-2AD9D949DEAC}" type="presOf" srcId="{EC0F3BD0-698E-496A-AF35-2012E8463D97}" destId="{CB77D66E-09CB-4602-B248-0D98B58AE20D}" srcOrd="1" destOrd="0" presId="urn:microsoft.com/office/officeart/2008/layout/HalfCircleOrganizationChart"/>
    <dgm:cxn modelId="{619CE3FD-3CD5-4676-8DEF-5AB9B4C780A2}" type="presOf" srcId="{810F3570-35B2-4DAD-B2A1-3BD8C382FC53}" destId="{10743ADA-F235-4A0D-9D80-64E6C41F9F17}" srcOrd="0" destOrd="0" presId="urn:microsoft.com/office/officeart/2008/layout/HalfCircleOrganizationChart"/>
    <dgm:cxn modelId="{D86A5F5F-C83C-4FC8-A53F-6BA802BEF2FC}" type="presParOf" srcId="{32A9A22B-4088-48DD-B1ED-D67B116A40C6}" destId="{578A4EA5-B10C-4A68-A73F-09C3F30EF260}" srcOrd="0" destOrd="0" presId="urn:microsoft.com/office/officeart/2008/layout/HalfCircleOrganizationChart"/>
    <dgm:cxn modelId="{9C6A3076-050A-465A-A7C6-529029A6ED8E}" type="presParOf" srcId="{578A4EA5-B10C-4A68-A73F-09C3F30EF260}" destId="{4AE043DF-2562-4103-A600-F0E2A0E95129}" srcOrd="0" destOrd="0" presId="urn:microsoft.com/office/officeart/2008/layout/HalfCircleOrganizationChart"/>
    <dgm:cxn modelId="{8E0F47B8-655D-4349-A55C-616F78DAC3E6}" type="presParOf" srcId="{4AE043DF-2562-4103-A600-F0E2A0E95129}" destId="{E6A974F1-DEA2-4640-B8A5-2AB1963F9127}" srcOrd="0" destOrd="0" presId="urn:microsoft.com/office/officeart/2008/layout/HalfCircleOrganizationChart"/>
    <dgm:cxn modelId="{256A48B1-91D8-43C4-8E5D-49488DE9DADD}" type="presParOf" srcId="{4AE043DF-2562-4103-A600-F0E2A0E95129}" destId="{6ED4BCC7-170C-47CE-AA33-60815BF4C93A}" srcOrd="1" destOrd="0" presId="urn:microsoft.com/office/officeart/2008/layout/HalfCircleOrganizationChart"/>
    <dgm:cxn modelId="{EDCA2B24-EB9B-4E53-940E-E7768BA56EE2}" type="presParOf" srcId="{4AE043DF-2562-4103-A600-F0E2A0E95129}" destId="{76AB06E7-551F-4F26-A4F6-43A9EFF43013}" srcOrd="2" destOrd="0" presId="urn:microsoft.com/office/officeart/2008/layout/HalfCircleOrganizationChart"/>
    <dgm:cxn modelId="{B44B6EBB-F382-4DF8-A7A3-D7F723D1C7B6}" type="presParOf" srcId="{4AE043DF-2562-4103-A600-F0E2A0E95129}" destId="{B5C77A01-2623-4492-B7A2-621264ED294E}" srcOrd="3" destOrd="0" presId="urn:microsoft.com/office/officeart/2008/layout/HalfCircleOrganizationChart"/>
    <dgm:cxn modelId="{9B1085E8-8926-4733-8FE8-BFFB0C726AE2}" type="presParOf" srcId="{578A4EA5-B10C-4A68-A73F-09C3F30EF260}" destId="{7FC7DE7E-E19B-4572-8C38-7B329E8AFDBB}" srcOrd="1" destOrd="0" presId="urn:microsoft.com/office/officeart/2008/layout/HalfCircleOrganizationChart"/>
    <dgm:cxn modelId="{8D950F26-B51C-4B21-84E3-7FF2CC4098E9}" type="presParOf" srcId="{7FC7DE7E-E19B-4572-8C38-7B329E8AFDBB}" destId="{98F900FF-EA61-40DC-AF41-2E1695FD975F}" srcOrd="0" destOrd="0" presId="urn:microsoft.com/office/officeart/2008/layout/HalfCircleOrganizationChart"/>
    <dgm:cxn modelId="{70306B64-E27B-40F4-9115-15576A284057}" type="presParOf" srcId="{7FC7DE7E-E19B-4572-8C38-7B329E8AFDBB}" destId="{A449F820-4488-4902-BBF0-0322806883F7}" srcOrd="1" destOrd="0" presId="urn:microsoft.com/office/officeart/2008/layout/HalfCircleOrganizationChart"/>
    <dgm:cxn modelId="{86F0CFDE-E126-4669-98D0-B5253ADBCD0E}" type="presParOf" srcId="{A449F820-4488-4902-BBF0-0322806883F7}" destId="{FB78D21C-6118-4A84-9A19-D123DBF4B893}" srcOrd="0" destOrd="0" presId="urn:microsoft.com/office/officeart/2008/layout/HalfCircleOrganizationChart"/>
    <dgm:cxn modelId="{33F1C3BB-09AD-4CD1-BBF6-45CB32999B8E}" type="presParOf" srcId="{FB78D21C-6118-4A84-9A19-D123DBF4B893}" destId="{8224AB69-8ECA-4A6C-9C52-269ADE0201C6}" srcOrd="0" destOrd="0" presId="urn:microsoft.com/office/officeart/2008/layout/HalfCircleOrganizationChart"/>
    <dgm:cxn modelId="{884A8E06-BBFA-4DD8-AAE9-76C4B8C8E7E1}" type="presParOf" srcId="{FB78D21C-6118-4A84-9A19-D123DBF4B893}" destId="{A56B3510-1360-4F78-9C5B-072ED09DF635}" srcOrd="1" destOrd="0" presId="urn:microsoft.com/office/officeart/2008/layout/HalfCircleOrganizationChart"/>
    <dgm:cxn modelId="{4EFBCE11-D63B-4C78-8CDD-5DACF4642B79}" type="presParOf" srcId="{FB78D21C-6118-4A84-9A19-D123DBF4B893}" destId="{74DBBA31-E317-4F2A-B348-7D434E6B07A6}" srcOrd="2" destOrd="0" presId="urn:microsoft.com/office/officeart/2008/layout/HalfCircleOrganizationChart"/>
    <dgm:cxn modelId="{EB63CFFD-CE5D-478B-B5F2-544375FFDFA8}" type="presParOf" srcId="{FB78D21C-6118-4A84-9A19-D123DBF4B893}" destId="{443DA61C-793B-4996-B2BB-83A6D087D51C}" srcOrd="3" destOrd="0" presId="urn:microsoft.com/office/officeart/2008/layout/HalfCircleOrganizationChart"/>
    <dgm:cxn modelId="{3263B7F5-A884-4315-9DCA-E5DF74A52E7A}" type="presParOf" srcId="{A449F820-4488-4902-BBF0-0322806883F7}" destId="{4A0031F1-89D9-47EA-A107-EB2BFF930783}" srcOrd="1" destOrd="0" presId="urn:microsoft.com/office/officeart/2008/layout/HalfCircleOrganizationChart"/>
    <dgm:cxn modelId="{65D6333B-9D22-4C94-A865-A31919EE40A4}" type="presParOf" srcId="{A449F820-4488-4902-BBF0-0322806883F7}" destId="{1F0D6555-8814-4864-AB78-F8BDBAE08E47}" srcOrd="2" destOrd="0" presId="urn:microsoft.com/office/officeart/2008/layout/HalfCircleOrganizationChart"/>
    <dgm:cxn modelId="{4FFDCC76-1314-4DA4-B31A-C2C5AB5921F4}" type="presParOf" srcId="{7FC7DE7E-E19B-4572-8C38-7B329E8AFDBB}" destId="{6A4E86A7-8095-48ED-86DC-F89EAC05AE02}" srcOrd="2" destOrd="0" presId="urn:microsoft.com/office/officeart/2008/layout/HalfCircleOrganizationChart"/>
    <dgm:cxn modelId="{64EF2559-574E-415E-8B15-7EB9F38908A0}" type="presParOf" srcId="{7FC7DE7E-E19B-4572-8C38-7B329E8AFDBB}" destId="{F1277334-B6C8-4C1E-8171-5D8103549B51}" srcOrd="3" destOrd="0" presId="urn:microsoft.com/office/officeart/2008/layout/HalfCircleOrganizationChart"/>
    <dgm:cxn modelId="{E854F655-E499-4A1A-AD87-0E2E2110DB38}" type="presParOf" srcId="{F1277334-B6C8-4C1E-8171-5D8103549B51}" destId="{B2A50DCC-0E14-4A63-B8D7-DF3D1898D8C4}" srcOrd="0" destOrd="0" presId="urn:microsoft.com/office/officeart/2008/layout/HalfCircleOrganizationChart"/>
    <dgm:cxn modelId="{A248DBC3-21DF-475A-8949-154390826D27}" type="presParOf" srcId="{B2A50DCC-0E14-4A63-B8D7-DF3D1898D8C4}" destId="{B29D028A-76FF-4446-8806-40EBA0596BA8}" srcOrd="0" destOrd="0" presId="urn:microsoft.com/office/officeart/2008/layout/HalfCircleOrganizationChart"/>
    <dgm:cxn modelId="{7C383F53-9C93-4015-A971-EA78D6145FB5}" type="presParOf" srcId="{B2A50DCC-0E14-4A63-B8D7-DF3D1898D8C4}" destId="{25CD93AC-551A-42BE-BEB6-2556B8CA47D0}" srcOrd="1" destOrd="0" presId="urn:microsoft.com/office/officeart/2008/layout/HalfCircleOrganizationChart"/>
    <dgm:cxn modelId="{8AADE079-7FD1-4DE2-AE4E-0EC99EDFFAA5}" type="presParOf" srcId="{B2A50DCC-0E14-4A63-B8D7-DF3D1898D8C4}" destId="{43B76306-7BD7-4084-A8D3-B3C8F71C44E0}" srcOrd="2" destOrd="0" presId="urn:microsoft.com/office/officeart/2008/layout/HalfCircleOrganizationChart"/>
    <dgm:cxn modelId="{A99EC2D8-F4D9-4951-95D1-A75A96370662}" type="presParOf" srcId="{B2A50DCC-0E14-4A63-B8D7-DF3D1898D8C4}" destId="{7F89E9FC-AB9F-447E-887C-477D663FF4F6}" srcOrd="3" destOrd="0" presId="urn:microsoft.com/office/officeart/2008/layout/HalfCircleOrganizationChart"/>
    <dgm:cxn modelId="{8EE3E1C9-C537-47A2-ACA5-9047D75A84DB}" type="presParOf" srcId="{F1277334-B6C8-4C1E-8171-5D8103549B51}" destId="{CFA43CD9-646C-4969-B824-485681A4F898}" srcOrd="1" destOrd="0" presId="urn:microsoft.com/office/officeart/2008/layout/HalfCircleOrganizationChart"/>
    <dgm:cxn modelId="{752C39B9-3172-4109-8323-D598607E9240}" type="presParOf" srcId="{F1277334-B6C8-4C1E-8171-5D8103549B51}" destId="{7C912DC6-ED6A-459D-9C58-0DECA4465D0C}" srcOrd="2" destOrd="0" presId="urn:microsoft.com/office/officeart/2008/layout/HalfCircleOrganizationChart"/>
    <dgm:cxn modelId="{96E2BC47-5BD1-4992-A5DB-E2AB51580DE5}" type="presParOf" srcId="{7FC7DE7E-E19B-4572-8C38-7B329E8AFDBB}" destId="{DF6935B3-AEFC-42F0-ACD7-36B16B5B1FF8}" srcOrd="4" destOrd="0" presId="urn:microsoft.com/office/officeart/2008/layout/HalfCircleOrganizationChart"/>
    <dgm:cxn modelId="{8A480787-66E8-42A4-864A-AF7C53C42F21}" type="presParOf" srcId="{7FC7DE7E-E19B-4572-8C38-7B329E8AFDBB}" destId="{80E7D7C5-05B2-43C9-9451-2C5C43A4F742}" srcOrd="5" destOrd="0" presId="urn:microsoft.com/office/officeart/2008/layout/HalfCircleOrganizationChart"/>
    <dgm:cxn modelId="{2050CD59-1BF3-41E4-96D2-D49D5CC10493}" type="presParOf" srcId="{80E7D7C5-05B2-43C9-9451-2C5C43A4F742}" destId="{26BC52BE-529B-4902-9C3D-3447B16D9CFD}" srcOrd="0" destOrd="0" presId="urn:microsoft.com/office/officeart/2008/layout/HalfCircleOrganizationChart"/>
    <dgm:cxn modelId="{16A8FDC1-5701-49C8-BEF1-112B73FCDCD8}" type="presParOf" srcId="{26BC52BE-529B-4902-9C3D-3447B16D9CFD}" destId="{066590C4-8935-4D10-B5F3-D39E05B63EC6}" srcOrd="0" destOrd="0" presId="urn:microsoft.com/office/officeart/2008/layout/HalfCircleOrganizationChart"/>
    <dgm:cxn modelId="{FA01A4D7-8E92-4662-B771-7A4905F2BA29}" type="presParOf" srcId="{26BC52BE-529B-4902-9C3D-3447B16D9CFD}" destId="{B4884728-11B1-4648-8080-B213CF17DEB7}" srcOrd="1" destOrd="0" presId="urn:microsoft.com/office/officeart/2008/layout/HalfCircleOrganizationChart"/>
    <dgm:cxn modelId="{B2B28532-C0CC-48A9-91BC-010E1D462CE3}" type="presParOf" srcId="{26BC52BE-529B-4902-9C3D-3447B16D9CFD}" destId="{05D91390-BE23-418E-9C65-17AB61DDFD22}" srcOrd="2" destOrd="0" presId="urn:microsoft.com/office/officeart/2008/layout/HalfCircleOrganizationChart"/>
    <dgm:cxn modelId="{2FEDB5CB-AFC3-47E3-8F54-B40615411468}" type="presParOf" srcId="{26BC52BE-529B-4902-9C3D-3447B16D9CFD}" destId="{E914632E-5582-4601-AA9B-DEA7B22A5D5B}" srcOrd="3" destOrd="0" presId="urn:microsoft.com/office/officeart/2008/layout/HalfCircleOrganizationChart"/>
    <dgm:cxn modelId="{302C6AFF-3710-465B-9012-A065353A0609}" type="presParOf" srcId="{80E7D7C5-05B2-43C9-9451-2C5C43A4F742}" destId="{2FF2B94A-B73D-423F-8EA2-67D0D7BBEB78}" srcOrd="1" destOrd="0" presId="urn:microsoft.com/office/officeart/2008/layout/HalfCircleOrganizationChart"/>
    <dgm:cxn modelId="{1BA57F86-2228-47A6-ACF9-B98F0FF3FAD8}" type="presParOf" srcId="{80E7D7C5-05B2-43C9-9451-2C5C43A4F742}" destId="{8A4AB7AD-87D9-4C38-B3EF-AAB1292A1DD4}" srcOrd="2" destOrd="0" presId="urn:microsoft.com/office/officeart/2008/layout/HalfCircleOrganizationChart"/>
    <dgm:cxn modelId="{A6432F77-FAD2-4F75-A8B7-F6F31EC0CC0B}" type="presParOf" srcId="{7FC7DE7E-E19B-4572-8C38-7B329E8AFDBB}" destId="{4A4EE8B5-D97A-485A-B566-9BA27FB8D966}" srcOrd="6" destOrd="0" presId="urn:microsoft.com/office/officeart/2008/layout/HalfCircleOrganizationChart"/>
    <dgm:cxn modelId="{1BC88AF7-6F15-44A8-9AEF-B5116D3A3DF1}" type="presParOf" srcId="{7FC7DE7E-E19B-4572-8C38-7B329E8AFDBB}" destId="{ADCC0089-EEF6-47CE-B040-E6551777EE89}" srcOrd="7" destOrd="0" presId="urn:microsoft.com/office/officeart/2008/layout/HalfCircleOrganizationChart"/>
    <dgm:cxn modelId="{6A59224E-8C45-40A1-BE02-5C6CAAE51A10}" type="presParOf" srcId="{ADCC0089-EEF6-47CE-B040-E6551777EE89}" destId="{A30DCA97-0951-41C7-9587-BA1E7147B8D0}" srcOrd="0" destOrd="0" presId="urn:microsoft.com/office/officeart/2008/layout/HalfCircleOrganizationChart"/>
    <dgm:cxn modelId="{3CCBE5AD-2227-41B7-BC58-DD7F78CD4CBB}" type="presParOf" srcId="{A30DCA97-0951-41C7-9587-BA1E7147B8D0}" destId="{10743ADA-F235-4A0D-9D80-64E6C41F9F17}" srcOrd="0" destOrd="0" presId="urn:microsoft.com/office/officeart/2008/layout/HalfCircleOrganizationChart"/>
    <dgm:cxn modelId="{7938AB28-6722-4158-B165-304655C27D2A}" type="presParOf" srcId="{A30DCA97-0951-41C7-9587-BA1E7147B8D0}" destId="{423C9A25-2920-462B-BDF5-9EF4DAFFA895}" srcOrd="1" destOrd="0" presId="urn:microsoft.com/office/officeart/2008/layout/HalfCircleOrganizationChart"/>
    <dgm:cxn modelId="{B4DE9FDF-E4D5-49C3-B496-02616692145E}" type="presParOf" srcId="{A30DCA97-0951-41C7-9587-BA1E7147B8D0}" destId="{137ABB60-8936-471D-9B6D-DBB5ADDBCC5E}" srcOrd="2" destOrd="0" presId="urn:microsoft.com/office/officeart/2008/layout/HalfCircleOrganizationChart"/>
    <dgm:cxn modelId="{2BDB99D4-3EDC-417A-A0E8-9B238A29EE4B}" type="presParOf" srcId="{A30DCA97-0951-41C7-9587-BA1E7147B8D0}" destId="{018D8C66-F3E3-49CC-B3F8-1B85C3B46CF3}" srcOrd="3" destOrd="0" presId="urn:microsoft.com/office/officeart/2008/layout/HalfCircleOrganizationChart"/>
    <dgm:cxn modelId="{797E68AF-5D25-41D2-8E94-5830CB11EC44}" type="presParOf" srcId="{ADCC0089-EEF6-47CE-B040-E6551777EE89}" destId="{2D0FDF5C-8F7B-4245-B388-6C064B6CD802}" srcOrd="1" destOrd="0" presId="urn:microsoft.com/office/officeart/2008/layout/HalfCircleOrganizationChart"/>
    <dgm:cxn modelId="{2566D811-8192-472D-8312-981BDF06E958}" type="presParOf" srcId="{ADCC0089-EEF6-47CE-B040-E6551777EE89}" destId="{E730F567-2A73-4CA9-8034-C0BEF74B63A5}" srcOrd="2" destOrd="0" presId="urn:microsoft.com/office/officeart/2008/layout/HalfCircleOrganizationChart"/>
    <dgm:cxn modelId="{3DF307E9-7066-4853-B21B-EBD08B966DE2}" type="presParOf" srcId="{7FC7DE7E-E19B-4572-8C38-7B329E8AFDBB}" destId="{4B100A0E-332A-4C68-B014-B39A4F631D2A}" srcOrd="8" destOrd="0" presId="urn:microsoft.com/office/officeart/2008/layout/HalfCircleOrganizationChart"/>
    <dgm:cxn modelId="{2F9EAEA4-8383-48C8-A33B-8DE45F1B71CA}" type="presParOf" srcId="{7FC7DE7E-E19B-4572-8C38-7B329E8AFDBB}" destId="{496491B9-3E88-4AA4-B362-D014BB0CDFCA}" srcOrd="9" destOrd="0" presId="urn:microsoft.com/office/officeart/2008/layout/HalfCircleOrganizationChart"/>
    <dgm:cxn modelId="{776C0353-82E5-42D8-908B-30DCA5215AFA}" type="presParOf" srcId="{496491B9-3E88-4AA4-B362-D014BB0CDFCA}" destId="{6DE9B77E-4F0C-4C96-BF9A-BBA16B73C913}" srcOrd="0" destOrd="0" presId="urn:microsoft.com/office/officeart/2008/layout/HalfCircleOrganizationChart"/>
    <dgm:cxn modelId="{BCFBE554-3355-4541-B6EC-BC1370814657}" type="presParOf" srcId="{6DE9B77E-4F0C-4C96-BF9A-BBA16B73C913}" destId="{4B4376C5-3A8D-4696-BBFA-60E62945E6C3}" srcOrd="0" destOrd="0" presId="urn:microsoft.com/office/officeart/2008/layout/HalfCircleOrganizationChart"/>
    <dgm:cxn modelId="{0F5F549E-504E-4609-8D3E-E546D394697D}" type="presParOf" srcId="{6DE9B77E-4F0C-4C96-BF9A-BBA16B73C913}" destId="{CCAB9324-51B0-4A65-AFAB-0E88817E1A31}" srcOrd="1" destOrd="0" presId="urn:microsoft.com/office/officeart/2008/layout/HalfCircleOrganizationChart"/>
    <dgm:cxn modelId="{77EA0B29-93A3-4C0B-910A-3E3C4F203357}" type="presParOf" srcId="{6DE9B77E-4F0C-4C96-BF9A-BBA16B73C913}" destId="{1129201E-E0E9-4B74-9933-4A5396CF1C1D}" srcOrd="2" destOrd="0" presId="urn:microsoft.com/office/officeart/2008/layout/HalfCircleOrganizationChart"/>
    <dgm:cxn modelId="{4F06EE23-95AD-46BC-B980-EDB71055EB57}" type="presParOf" srcId="{6DE9B77E-4F0C-4C96-BF9A-BBA16B73C913}" destId="{CB77D66E-09CB-4602-B248-0D98B58AE20D}" srcOrd="3" destOrd="0" presId="urn:microsoft.com/office/officeart/2008/layout/HalfCircleOrganizationChart"/>
    <dgm:cxn modelId="{0DF4C6CB-6B61-4074-94FF-B35AFF1070A8}" type="presParOf" srcId="{496491B9-3E88-4AA4-B362-D014BB0CDFCA}" destId="{F6CB3792-C519-48EC-969E-EDC7EF462661}" srcOrd="1" destOrd="0" presId="urn:microsoft.com/office/officeart/2008/layout/HalfCircleOrganizationChart"/>
    <dgm:cxn modelId="{75379349-3310-4C07-A9AE-66ED1AEFC826}" type="presParOf" srcId="{496491B9-3E88-4AA4-B362-D014BB0CDFCA}" destId="{F517E084-92A8-4BCE-8961-2D45E2A0E61D}" srcOrd="2" destOrd="0" presId="urn:microsoft.com/office/officeart/2008/layout/HalfCircleOrganizationChart"/>
    <dgm:cxn modelId="{A72139AD-FEF5-49B4-A6E7-49D2ACEE6EBD}" type="presParOf" srcId="{7FC7DE7E-E19B-4572-8C38-7B329E8AFDBB}" destId="{013E68F4-7145-41A6-A88D-4B3DA57443ED}" srcOrd="10" destOrd="0" presId="urn:microsoft.com/office/officeart/2008/layout/HalfCircleOrganizationChart"/>
    <dgm:cxn modelId="{FD15D556-9121-4904-B6E6-C20373345174}" type="presParOf" srcId="{7FC7DE7E-E19B-4572-8C38-7B329E8AFDBB}" destId="{66BEA4B1-9AE9-4438-AA79-91724E57E377}" srcOrd="11" destOrd="0" presId="urn:microsoft.com/office/officeart/2008/layout/HalfCircleOrganizationChart"/>
    <dgm:cxn modelId="{D5BF8471-DB6C-4BF0-878A-1768B26C1572}" type="presParOf" srcId="{66BEA4B1-9AE9-4438-AA79-91724E57E377}" destId="{FC7C5E01-6126-4D75-A8B8-11FA8892724C}" srcOrd="0" destOrd="0" presId="urn:microsoft.com/office/officeart/2008/layout/HalfCircleOrganizationChart"/>
    <dgm:cxn modelId="{C7C9B5BE-E78B-4B67-A3DD-B77FF305862D}" type="presParOf" srcId="{FC7C5E01-6126-4D75-A8B8-11FA8892724C}" destId="{2FF79C66-2990-4078-BCF3-7E0FE291C9C5}" srcOrd="0" destOrd="0" presId="urn:microsoft.com/office/officeart/2008/layout/HalfCircleOrganizationChart"/>
    <dgm:cxn modelId="{40BC7000-6BAF-43E6-BF8C-39076C90B495}" type="presParOf" srcId="{FC7C5E01-6126-4D75-A8B8-11FA8892724C}" destId="{40F22B0C-2AC2-4950-A981-476D53A4CDA3}" srcOrd="1" destOrd="0" presId="urn:microsoft.com/office/officeart/2008/layout/HalfCircleOrganizationChart"/>
    <dgm:cxn modelId="{16C81C70-6C16-4A16-A032-7222003D7E76}" type="presParOf" srcId="{FC7C5E01-6126-4D75-A8B8-11FA8892724C}" destId="{F59A1F19-C9C7-4258-9B09-6C628C082767}" srcOrd="2" destOrd="0" presId="urn:microsoft.com/office/officeart/2008/layout/HalfCircleOrganizationChart"/>
    <dgm:cxn modelId="{2D90F701-09CA-4270-A1BD-AC115E7EC0FD}" type="presParOf" srcId="{FC7C5E01-6126-4D75-A8B8-11FA8892724C}" destId="{D23C95C0-82B4-4C36-86DD-3EE1E30CCA69}" srcOrd="3" destOrd="0" presId="urn:microsoft.com/office/officeart/2008/layout/HalfCircleOrganizationChart"/>
    <dgm:cxn modelId="{678715BC-4722-4606-9EED-BCBFC2115E8D}" type="presParOf" srcId="{66BEA4B1-9AE9-4438-AA79-91724E57E377}" destId="{A6E4581D-C7D2-4E78-8E00-8E45402ED26D}" srcOrd="1" destOrd="0" presId="urn:microsoft.com/office/officeart/2008/layout/HalfCircleOrganizationChart"/>
    <dgm:cxn modelId="{E7A57A52-9F12-46F8-872D-94398B6EAD2A}" type="presParOf" srcId="{66BEA4B1-9AE9-4438-AA79-91724E57E377}" destId="{A767FFB0-A7DA-4109-8BA7-92235EDA32D7}" srcOrd="2" destOrd="0" presId="urn:microsoft.com/office/officeart/2008/layout/HalfCircleOrganizationChart"/>
    <dgm:cxn modelId="{9923C68E-A52A-4C63-B17C-709FF9C805EB}" type="presParOf" srcId="{7FC7DE7E-E19B-4572-8C38-7B329E8AFDBB}" destId="{1E84B6C6-02FA-45C2-8D66-BED04D316B16}" srcOrd="12" destOrd="0" presId="urn:microsoft.com/office/officeart/2008/layout/HalfCircleOrganizationChart"/>
    <dgm:cxn modelId="{A4945CC3-0DF5-4720-AEB5-900B6785F3A7}" type="presParOf" srcId="{7FC7DE7E-E19B-4572-8C38-7B329E8AFDBB}" destId="{18E3964B-D974-481F-B225-3FC00208F5C8}" srcOrd="13" destOrd="0" presId="urn:microsoft.com/office/officeart/2008/layout/HalfCircleOrganizationChart"/>
    <dgm:cxn modelId="{546D9E38-675A-4826-8F0F-03CD792F2C2F}" type="presParOf" srcId="{18E3964B-D974-481F-B225-3FC00208F5C8}" destId="{20AB76C3-434B-4F83-83BC-0E360BDE90F6}" srcOrd="0" destOrd="0" presId="urn:microsoft.com/office/officeart/2008/layout/HalfCircleOrganizationChart"/>
    <dgm:cxn modelId="{EAA821A4-4E91-4263-8DE4-B04FFDEA9768}" type="presParOf" srcId="{20AB76C3-434B-4F83-83BC-0E360BDE90F6}" destId="{9D1A4BB6-C9F5-4CE3-A186-F8AE2EAC2680}" srcOrd="0" destOrd="0" presId="urn:microsoft.com/office/officeart/2008/layout/HalfCircleOrganizationChart"/>
    <dgm:cxn modelId="{743CB693-37DC-4028-BB0F-637FFE89B23C}" type="presParOf" srcId="{20AB76C3-434B-4F83-83BC-0E360BDE90F6}" destId="{26108662-2E06-46A1-8671-9D4629866DC0}" srcOrd="1" destOrd="0" presId="urn:microsoft.com/office/officeart/2008/layout/HalfCircleOrganizationChart"/>
    <dgm:cxn modelId="{293FFEBE-C8A9-4B67-A7A2-CADC1F778BFF}" type="presParOf" srcId="{20AB76C3-434B-4F83-83BC-0E360BDE90F6}" destId="{91D76DF6-5E43-44FC-98F9-6D3D0760D2E4}" srcOrd="2" destOrd="0" presId="urn:microsoft.com/office/officeart/2008/layout/HalfCircleOrganizationChart"/>
    <dgm:cxn modelId="{C370E29E-8D83-4C23-BB13-59DAC209CA68}" type="presParOf" srcId="{20AB76C3-434B-4F83-83BC-0E360BDE90F6}" destId="{A0B18E15-A530-4B8B-85E7-F5D6DE67C52C}" srcOrd="3" destOrd="0" presId="urn:microsoft.com/office/officeart/2008/layout/HalfCircleOrganizationChart"/>
    <dgm:cxn modelId="{42C60FFB-E3CF-41AA-90AB-9D5D0B5B1D90}" type="presParOf" srcId="{18E3964B-D974-481F-B225-3FC00208F5C8}" destId="{4F0C26D9-4175-426F-A9CB-FAC4E7FC8CF5}" srcOrd="1" destOrd="0" presId="urn:microsoft.com/office/officeart/2008/layout/HalfCircleOrganizationChart"/>
    <dgm:cxn modelId="{44287019-DE93-4FA2-9E03-003ECCE87CEC}" type="presParOf" srcId="{18E3964B-D974-481F-B225-3FC00208F5C8}" destId="{419F4293-3773-48FB-B6FD-511C590C7EF6}" srcOrd="2" destOrd="0" presId="urn:microsoft.com/office/officeart/2008/layout/HalfCircleOrganizationChart"/>
    <dgm:cxn modelId="{5E377B92-04A4-4B2C-AAB8-C07C063603A2}" type="presParOf" srcId="{7FC7DE7E-E19B-4572-8C38-7B329E8AFDBB}" destId="{3F94A5B5-0060-4D0F-9003-EEFB2A71CA96}" srcOrd="14" destOrd="0" presId="urn:microsoft.com/office/officeart/2008/layout/HalfCircleOrganizationChart"/>
    <dgm:cxn modelId="{F85C0755-1132-4577-A2E6-F046A0C46B1B}" type="presParOf" srcId="{7FC7DE7E-E19B-4572-8C38-7B329E8AFDBB}" destId="{D1D0E27C-2B0D-458A-834F-C16CFCB5E1E0}" srcOrd="15" destOrd="0" presId="urn:microsoft.com/office/officeart/2008/layout/HalfCircleOrganizationChart"/>
    <dgm:cxn modelId="{BFA1527D-356A-4BB3-9FB7-E9A84FA63549}" type="presParOf" srcId="{D1D0E27C-2B0D-458A-834F-C16CFCB5E1E0}" destId="{2AFAD92B-0E15-47CF-A0C5-DC398746F83A}" srcOrd="0" destOrd="0" presId="urn:microsoft.com/office/officeart/2008/layout/HalfCircleOrganizationChart"/>
    <dgm:cxn modelId="{E3C87816-397D-46FC-8536-9B48FDA2BCA3}" type="presParOf" srcId="{2AFAD92B-0E15-47CF-A0C5-DC398746F83A}" destId="{90A287FA-AAEA-49E7-9DC8-A5571B65D083}" srcOrd="0" destOrd="0" presId="urn:microsoft.com/office/officeart/2008/layout/HalfCircleOrganizationChart"/>
    <dgm:cxn modelId="{DC737143-4AB5-4306-B64F-3F7E40DD3082}" type="presParOf" srcId="{2AFAD92B-0E15-47CF-A0C5-DC398746F83A}" destId="{1C49C87A-07DE-4693-8C5C-BCEEB2679D6B}" srcOrd="1" destOrd="0" presId="urn:microsoft.com/office/officeart/2008/layout/HalfCircleOrganizationChart"/>
    <dgm:cxn modelId="{05A56C2C-447B-48DC-822A-8A82CA839CA4}" type="presParOf" srcId="{2AFAD92B-0E15-47CF-A0C5-DC398746F83A}" destId="{5BFC9995-84B5-40E3-A6B7-0FFF58D7308C}" srcOrd="2" destOrd="0" presId="urn:microsoft.com/office/officeart/2008/layout/HalfCircleOrganizationChart"/>
    <dgm:cxn modelId="{636A2E21-0516-4847-8F20-24A2AF2F5DAE}" type="presParOf" srcId="{2AFAD92B-0E15-47CF-A0C5-DC398746F83A}" destId="{9C06633C-39E7-4FA3-806D-D6DFE7D8B95B}" srcOrd="3" destOrd="0" presId="urn:microsoft.com/office/officeart/2008/layout/HalfCircleOrganizationChart"/>
    <dgm:cxn modelId="{E574A35E-B19F-40F9-883E-9C1E88BE8D59}" type="presParOf" srcId="{D1D0E27C-2B0D-458A-834F-C16CFCB5E1E0}" destId="{5E5CD005-DA66-4263-86F8-9D66562C6291}" srcOrd="1" destOrd="0" presId="urn:microsoft.com/office/officeart/2008/layout/HalfCircleOrganizationChart"/>
    <dgm:cxn modelId="{EB400241-474C-4CC6-8A7B-6486AE8217E2}" type="presParOf" srcId="{D1D0E27C-2B0D-458A-834F-C16CFCB5E1E0}" destId="{432BC8F2-207D-4B56-BE64-E02ED4C5BB7D}" srcOrd="2" destOrd="0" presId="urn:microsoft.com/office/officeart/2008/layout/HalfCircleOrganizationChart"/>
    <dgm:cxn modelId="{F43634DE-92CF-42AF-B9E2-06C06A44D861}" type="presParOf" srcId="{578A4EA5-B10C-4A68-A73F-09C3F30EF260}" destId="{C77B2CDE-3B53-44D3-BFFB-962C8A9C081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4A5B5-0060-4D0F-9003-EEFB2A71CA96}">
      <dsp:nvSpPr>
        <dsp:cNvPr id="0" name=""/>
        <dsp:cNvSpPr/>
      </dsp:nvSpPr>
      <dsp:spPr>
        <a:xfrm>
          <a:off x="5682411" y="2535246"/>
          <a:ext cx="5082088" cy="25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2"/>
              </a:lnTo>
              <a:lnTo>
                <a:pt x="5082088" y="126002"/>
              </a:lnTo>
              <a:lnTo>
                <a:pt x="5082088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4B6C6-02FA-45C2-8D66-BED04D316B16}">
      <dsp:nvSpPr>
        <dsp:cNvPr id="0" name=""/>
        <dsp:cNvSpPr/>
      </dsp:nvSpPr>
      <dsp:spPr>
        <a:xfrm>
          <a:off x="5682411" y="2535246"/>
          <a:ext cx="3630063" cy="25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2"/>
              </a:lnTo>
              <a:lnTo>
                <a:pt x="3630063" y="126002"/>
              </a:lnTo>
              <a:lnTo>
                <a:pt x="3630063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E68F4-7145-41A6-A88D-4B3DA57443ED}">
      <dsp:nvSpPr>
        <dsp:cNvPr id="0" name=""/>
        <dsp:cNvSpPr/>
      </dsp:nvSpPr>
      <dsp:spPr>
        <a:xfrm>
          <a:off x="5682411" y="2535246"/>
          <a:ext cx="2178037" cy="25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2"/>
              </a:lnTo>
              <a:lnTo>
                <a:pt x="2178037" y="126002"/>
              </a:lnTo>
              <a:lnTo>
                <a:pt x="2178037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00A0E-332A-4C68-B014-B39A4F631D2A}">
      <dsp:nvSpPr>
        <dsp:cNvPr id="0" name=""/>
        <dsp:cNvSpPr/>
      </dsp:nvSpPr>
      <dsp:spPr>
        <a:xfrm>
          <a:off x="5682411" y="2535246"/>
          <a:ext cx="726012" cy="2520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02"/>
              </a:lnTo>
              <a:lnTo>
                <a:pt x="726012" y="126002"/>
              </a:lnTo>
              <a:lnTo>
                <a:pt x="726012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EE8B5-D97A-485A-B566-9BA27FB8D966}">
      <dsp:nvSpPr>
        <dsp:cNvPr id="0" name=""/>
        <dsp:cNvSpPr/>
      </dsp:nvSpPr>
      <dsp:spPr>
        <a:xfrm>
          <a:off x="4956398" y="2535246"/>
          <a:ext cx="726012" cy="252004"/>
        </a:xfrm>
        <a:custGeom>
          <a:avLst/>
          <a:gdLst/>
          <a:ahLst/>
          <a:cxnLst/>
          <a:rect l="0" t="0" r="0" b="0"/>
          <a:pathLst>
            <a:path>
              <a:moveTo>
                <a:pt x="726012" y="0"/>
              </a:moveTo>
              <a:lnTo>
                <a:pt x="726012" y="126002"/>
              </a:lnTo>
              <a:lnTo>
                <a:pt x="0" y="126002"/>
              </a:lnTo>
              <a:lnTo>
                <a:pt x="0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6935B3-AEFC-42F0-ACD7-36B16B5B1FF8}">
      <dsp:nvSpPr>
        <dsp:cNvPr id="0" name=""/>
        <dsp:cNvSpPr/>
      </dsp:nvSpPr>
      <dsp:spPr>
        <a:xfrm>
          <a:off x="3504373" y="2535246"/>
          <a:ext cx="2178037" cy="252004"/>
        </a:xfrm>
        <a:custGeom>
          <a:avLst/>
          <a:gdLst/>
          <a:ahLst/>
          <a:cxnLst/>
          <a:rect l="0" t="0" r="0" b="0"/>
          <a:pathLst>
            <a:path>
              <a:moveTo>
                <a:pt x="2178037" y="0"/>
              </a:moveTo>
              <a:lnTo>
                <a:pt x="2178037" y="126002"/>
              </a:lnTo>
              <a:lnTo>
                <a:pt x="0" y="126002"/>
              </a:lnTo>
              <a:lnTo>
                <a:pt x="0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4E86A7-8095-48ED-86DC-F89EAC05AE02}">
      <dsp:nvSpPr>
        <dsp:cNvPr id="0" name=""/>
        <dsp:cNvSpPr/>
      </dsp:nvSpPr>
      <dsp:spPr>
        <a:xfrm>
          <a:off x="2052347" y="2535246"/>
          <a:ext cx="3630063" cy="252004"/>
        </a:xfrm>
        <a:custGeom>
          <a:avLst/>
          <a:gdLst/>
          <a:ahLst/>
          <a:cxnLst/>
          <a:rect l="0" t="0" r="0" b="0"/>
          <a:pathLst>
            <a:path>
              <a:moveTo>
                <a:pt x="3630063" y="0"/>
              </a:moveTo>
              <a:lnTo>
                <a:pt x="3630063" y="126002"/>
              </a:lnTo>
              <a:lnTo>
                <a:pt x="0" y="126002"/>
              </a:lnTo>
              <a:lnTo>
                <a:pt x="0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900FF-EA61-40DC-AF41-2E1695FD975F}">
      <dsp:nvSpPr>
        <dsp:cNvPr id="0" name=""/>
        <dsp:cNvSpPr/>
      </dsp:nvSpPr>
      <dsp:spPr>
        <a:xfrm>
          <a:off x="600322" y="2535246"/>
          <a:ext cx="5082088" cy="252004"/>
        </a:xfrm>
        <a:custGeom>
          <a:avLst/>
          <a:gdLst/>
          <a:ahLst/>
          <a:cxnLst/>
          <a:rect l="0" t="0" r="0" b="0"/>
          <a:pathLst>
            <a:path>
              <a:moveTo>
                <a:pt x="5082088" y="0"/>
              </a:moveTo>
              <a:lnTo>
                <a:pt x="5082088" y="126002"/>
              </a:lnTo>
              <a:lnTo>
                <a:pt x="0" y="126002"/>
              </a:lnTo>
              <a:lnTo>
                <a:pt x="0" y="252004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D4BCC7-170C-47CE-AA33-60815BF4C93A}">
      <dsp:nvSpPr>
        <dsp:cNvPr id="0" name=""/>
        <dsp:cNvSpPr/>
      </dsp:nvSpPr>
      <dsp:spPr>
        <a:xfrm>
          <a:off x="5382405" y="1935236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B06E7-551F-4F26-A4F6-43A9EFF43013}">
      <dsp:nvSpPr>
        <dsp:cNvPr id="0" name=""/>
        <dsp:cNvSpPr/>
      </dsp:nvSpPr>
      <dsp:spPr>
        <a:xfrm>
          <a:off x="5382405" y="1935236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974F1-DEA2-4640-B8A5-2AB1963F9127}">
      <dsp:nvSpPr>
        <dsp:cNvPr id="0" name=""/>
        <dsp:cNvSpPr/>
      </dsp:nvSpPr>
      <dsp:spPr>
        <a:xfrm>
          <a:off x="5082400" y="2043238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Terrorist Attacks</a:t>
          </a:r>
        </a:p>
      </dsp:txBody>
      <dsp:txXfrm>
        <a:off x="5082400" y="2043238"/>
        <a:ext cx="1200020" cy="384006"/>
      </dsp:txXfrm>
    </dsp:sp>
    <dsp:sp modelId="{A56B3510-1360-4F78-9C5B-072ED09DF635}">
      <dsp:nvSpPr>
        <dsp:cNvPr id="0" name=""/>
        <dsp:cNvSpPr/>
      </dsp:nvSpPr>
      <dsp:spPr>
        <a:xfrm>
          <a:off x="300317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DBBA31-E317-4F2A-B348-7D434E6B07A6}">
      <dsp:nvSpPr>
        <dsp:cNvPr id="0" name=""/>
        <dsp:cNvSpPr/>
      </dsp:nvSpPr>
      <dsp:spPr>
        <a:xfrm>
          <a:off x="300317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4AB69-8ECA-4A6C-9C52-269ADE0201C6}">
      <dsp:nvSpPr>
        <dsp:cNvPr id="0" name=""/>
        <dsp:cNvSpPr/>
      </dsp:nvSpPr>
      <dsp:spPr>
        <a:xfrm>
          <a:off x="312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Assassination</a:t>
          </a:r>
        </a:p>
      </dsp:txBody>
      <dsp:txXfrm>
        <a:off x="312" y="2895253"/>
        <a:ext cx="1200020" cy="384006"/>
      </dsp:txXfrm>
    </dsp:sp>
    <dsp:sp modelId="{25CD93AC-551A-42BE-BEB6-2556B8CA47D0}">
      <dsp:nvSpPr>
        <dsp:cNvPr id="0" name=""/>
        <dsp:cNvSpPr/>
      </dsp:nvSpPr>
      <dsp:spPr>
        <a:xfrm>
          <a:off x="1752342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B76306-7BD7-4084-A8D3-B3C8F71C44E0}">
      <dsp:nvSpPr>
        <dsp:cNvPr id="0" name=""/>
        <dsp:cNvSpPr/>
      </dsp:nvSpPr>
      <dsp:spPr>
        <a:xfrm>
          <a:off x="1752342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D028A-76FF-4446-8806-40EBA0596BA8}">
      <dsp:nvSpPr>
        <dsp:cNvPr id="0" name=""/>
        <dsp:cNvSpPr/>
      </dsp:nvSpPr>
      <dsp:spPr>
        <a:xfrm>
          <a:off x="1452337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Hijacking</a:t>
          </a:r>
        </a:p>
      </dsp:txBody>
      <dsp:txXfrm>
        <a:off x="1452337" y="2895253"/>
        <a:ext cx="1200020" cy="384006"/>
      </dsp:txXfrm>
    </dsp:sp>
    <dsp:sp modelId="{B4884728-11B1-4648-8080-B213CF17DEB7}">
      <dsp:nvSpPr>
        <dsp:cNvPr id="0" name=""/>
        <dsp:cNvSpPr/>
      </dsp:nvSpPr>
      <dsp:spPr>
        <a:xfrm>
          <a:off x="3204367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91390-BE23-418E-9C65-17AB61DDFD22}">
      <dsp:nvSpPr>
        <dsp:cNvPr id="0" name=""/>
        <dsp:cNvSpPr/>
      </dsp:nvSpPr>
      <dsp:spPr>
        <a:xfrm>
          <a:off x="3204367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590C4-8935-4D10-B5F3-D39E05B63EC6}">
      <dsp:nvSpPr>
        <dsp:cNvPr id="0" name=""/>
        <dsp:cNvSpPr/>
      </dsp:nvSpPr>
      <dsp:spPr>
        <a:xfrm>
          <a:off x="2904362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Kidnapping</a:t>
          </a:r>
        </a:p>
      </dsp:txBody>
      <dsp:txXfrm>
        <a:off x="2904362" y="2895253"/>
        <a:ext cx="1200020" cy="384006"/>
      </dsp:txXfrm>
    </dsp:sp>
    <dsp:sp modelId="{423C9A25-2920-462B-BDF5-9EF4DAFFA895}">
      <dsp:nvSpPr>
        <dsp:cNvPr id="0" name=""/>
        <dsp:cNvSpPr/>
      </dsp:nvSpPr>
      <dsp:spPr>
        <a:xfrm>
          <a:off x="4656393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ABB60-8936-471D-9B6D-DBB5ADDBCC5E}">
      <dsp:nvSpPr>
        <dsp:cNvPr id="0" name=""/>
        <dsp:cNvSpPr/>
      </dsp:nvSpPr>
      <dsp:spPr>
        <a:xfrm>
          <a:off x="4656393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43ADA-F235-4A0D-9D80-64E6C41F9F17}">
      <dsp:nvSpPr>
        <dsp:cNvPr id="0" name=""/>
        <dsp:cNvSpPr/>
      </dsp:nvSpPr>
      <dsp:spPr>
        <a:xfrm>
          <a:off x="4356387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Barricade Incident</a:t>
          </a:r>
        </a:p>
      </dsp:txBody>
      <dsp:txXfrm>
        <a:off x="4356387" y="2895253"/>
        <a:ext cx="1200020" cy="384006"/>
      </dsp:txXfrm>
    </dsp:sp>
    <dsp:sp modelId="{CCAB9324-51B0-4A65-AFAB-0E88817E1A31}">
      <dsp:nvSpPr>
        <dsp:cNvPr id="0" name=""/>
        <dsp:cNvSpPr/>
      </dsp:nvSpPr>
      <dsp:spPr>
        <a:xfrm>
          <a:off x="6108418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9201E-E0E9-4B74-9933-4A5396CF1C1D}">
      <dsp:nvSpPr>
        <dsp:cNvPr id="0" name=""/>
        <dsp:cNvSpPr/>
      </dsp:nvSpPr>
      <dsp:spPr>
        <a:xfrm>
          <a:off x="6108418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4376C5-3A8D-4696-BBFA-60E62945E6C3}">
      <dsp:nvSpPr>
        <dsp:cNvPr id="0" name=""/>
        <dsp:cNvSpPr/>
      </dsp:nvSpPr>
      <dsp:spPr>
        <a:xfrm>
          <a:off x="5808413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Bombing/Explosion</a:t>
          </a:r>
        </a:p>
      </dsp:txBody>
      <dsp:txXfrm>
        <a:off x="5808413" y="2895253"/>
        <a:ext cx="1200020" cy="384006"/>
      </dsp:txXfrm>
    </dsp:sp>
    <dsp:sp modelId="{40F22B0C-2AC2-4950-A981-476D53A4CDA3}">
      <dsp:nvSpPr>
        <dsp:cNvPr id="0" name=""/>
        <dsp:cNvSpPr/>
      </dsp:nvSpPr>
      <dsp:spPr>
        <a:xfrm>
          <a:off x="7560443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A1F19-C9C7-4258-9B09-6C628C082767}">
      <dsp:nvSpPr>
        <dsp:cNvPr id="0" name=""/>
        <dsp:cNvSpPr/>
      </dsp:nvSpPr>
      <dsp:spPr>
        <a:xfrm>
          <a:off x="7560443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79C66-2990-4078-BCF3-7E0FE291C9C5}">
      <dsp:nvSpPr>
        <dsp:cNvPr id="0" name=""/>
        <dsp:cNvSpPr/>
      </dsp:nvSpPr>
      <dsp:spPr>
        <a:xfrm>
          <a:off x="7260438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Armed Assault</a:t>
          </a:r>
        </a:p>
      </dsp:txBody>
      <dsp:txXfrm>
        <a:off x="7260438" y="2895253"/>
        <a:ext cx="1200020" cy="384006"/>
      </dsp:txXfrm>
    </dsp:sp>
    <dsp:sp modelId="{26108662-2E06-46A1-8671-9D4629866DC0}">
      <dsp:nvSpPr>
        <dsp:cNvPr id="0" name=""/>
        <dsp:cNvSpPr/>
      </dsp:nvSpPr>
      <dsp:spPr>
        <a:xfrm>
          <a:off x="9012468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76DF6-5E43-44FC-98F9-6D3D0760D2E4}">
      <dsp:nvSpPr>
        <dsp:cNvPr id="0" name=""/>
        <dsp:cNvSpPr/>
      </dsp:nvSpPr>
      <dsp:spPr>
        <a:xfrm>
          <a:off x="9012468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A4BB6-C9F5-4CE3-A186-F8AE2EAC2680}">
      <dsp:nvSpPr>
        <dsp:cNvPr id="0" name=""/>
        <dsp:cNvSpPr/>
      </dsp:nvSpPr>
      <dsp:spPr>
        <a:xfrm>
          <a:off x="8712463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Unarmed Assault</a:t>
          </a:r>
        </a:p>
      </dsp:txBody>
      <dsp:txXfrm>
        <a:off x="8712463" y="2895253"/>
        <a:ext cx="1200020" cy="384006"/>
      </dsp:txXfrm>
    </dsp:sp>
    <dsp:sp modelId="{1C49C87A-07DE-4693-8C5C-BCEEB2679D6B}">
      <dsp:nvSpPr>
        <dsp:cNvPr id="0" name=""/>
        <dsp:cNvSpPr/>
      </dsp:nvSpPr>
      <dsp:spPr>
        <a:xfrm>
          <a:off x="10464494" y="2787251"/>
          <a:ext cx="600010" cy="60001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C9995-84B5-40E3-A6B7-0FFF58D7308C}">
      <dsp:nvSpPr>
        <dsp:cNvPr id="0" name=""/>
        <dsp:cNvSpPr/>
      </dsp:nvSpPr>
      <dsp:spPr>
        <a:xfrm>
          <a:off x="10464494" y="2787251"/>
          <a:ext cx="600010" cy="60001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287FA-AAEA-49E7-9DC8-A5571B65D083}">
      <dsp:nvSpPr>
        <dsp:cNvPr id="0" name=""/>
        <dsp:cNvSpPr/>
      </dsp:nvSpPr>
      <dsp:spPr>
        <a:xfrm>
          <a:off x="10164488" y="2895253"/>
          <a:ext cx="1200020" cy="38400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900" b="1" kern="1200" dirty="0">
              <a:latin typeface="Arial" panose="020B0604020202020204" pitchFamily="34" charset="0"/>
              <a:cs typeface="Arial" panose="020B0604020202020204" pitchFamily="34" charset="0"/>
            </a:rPr>
            <a:t>Facility/Infrastructure Attack</a:t>
          </a:r>
        </a:p>
      </dsp:txBody>
      <dsp:txXfrm>
        <a:off x="10164488" y="2895253"/>
        <a:ext cx="1200020" cy="384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3A05-CF65-4E1B-AF9B-D1810B790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B61EC-707B-40DB-9A64-8E5AD3186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D156-7CE0-4905-BBD5-DAEEF8D1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AEAB-BBCC-41D9-930E-5E974125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6513-1BEA-4E44-A453-23E83DA6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13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74C-9CF1-4570-8311-B4932829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D80D1-17E2-4EE0-915A-72A70D4B7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A571-6F82-4771-BB14-48D0F6F2C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6239F-D93A-4A4C-BE15-200259FF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DFF2-241C-4B84-A604-57408A4A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714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59C87-855A-480D-850D-98278FBCE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8FB52-E255-499C-B6DF-EF64B16F1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F9BE7-BB1F-404C-B092-238B3CCD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FD3D-C5D7-4833-B247-4B62C4DB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A58B4-E5ED-406A-8F2C-5088A28A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277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01C5-2198-41DA-984C-D4121968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EADB9-995B-42A3-AF4F-4C1B26A1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E26A-19EF-460B-A953-BE8729FA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1D99-C5F4-421F-8AF8-75F657E1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FCBB-9E2F-4DFC-BCE8-2A2FA8F7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72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CB96-18B1-4F81-A2B9-ACBC167D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6C31-EEB5-4B95-9A14-1072AAA6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38BF7-7006-4D5D-83BA-76D4062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820FA-D8A5-42C4-B24B-77A822FD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38DA7-C119-429D-BA61-7D4B0E60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8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BD7B-5903-4E62-B9F4-F121F264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2272-A015-4D28-B1B4-71E2029F8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566B5-8711-4245-BF87-9B690170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97B7-A628-4AC4-80FC-CD57F78C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7BDA1-42AA-44D4-A7C7-309C34E7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1984D-DB81-4664-8D19-D7F3850F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6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EDEB-71D2-4AAE-A635-095870D4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74AF9-E9D1-4257-9951-B1889DB4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8E0B8-621D-468F-983B-D683E230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E411-454A-47E2-8681-3B333737B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BE5BD-10B6-4683-A7BB-7257305C8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31D7E-A034-4F8C-81BF-9785943F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9861C-562E-4CE3-A675-4B22D4B5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CB463-D998-4912-A27E-DB1323CA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82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4EF0-ADA8-4965-95EE-961B8FA2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70DF3-D657-4B98-9316-AFE06DDD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0C9C2-BC31-4E4A-A8A5-7C4A29DE4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58119-73AB-40C2-A9D7-471D960A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9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D4305-C41D-44C8-A5C3-5C7F9CF3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05C15-130D-48EF-A19D-F52A20AD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0AD5-5A5B-4C4D-9497-B53E5C4D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253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39E7-4214-4BE7-A9BF-F7A8095D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BDE5-2CBD-4400-BF36-C2BDD616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90DA5-4AEC-4BF5-A05D-09294124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797D8-9E45-47ED-8516-6515F6BA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57CC5-1C2F-417E-81F5-27E407B7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A13BA-2E9E-49A5-BA5B-DAA3C564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712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0FC9-6FCD-4839-8DF4-7E796A87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362A2-78C4-4CE9-8B5C-76A2305D1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4DD81-F2D5-4E09-ABBA-DD9929C6C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25C5D-40A6-4062-BA5B-B2B6ACD2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794F0-085F-4C83-ABE7-61FC59B1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2AB32-EFB6-4506-A844-AA5A1EAC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1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9B2C0-B9EC-4670-A015-FC8B89C7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209F1-9DEC-4BE1-9050-E6BBCDB5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6C828-8851-4A39-963A-4712659E1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3F419-0593-4CE4-9B0B-593376AE6ADB}" type="datetimeFigureOut">
              <a:rPr lang="en-SG" smtClean="0"/>
              <a:t>18/3/2022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D844-4E38-4649-BF43-DDB805423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D586-8C8F-4F0F-94D7-531326040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A08F-D055-40ED-AB9F-23AAC3D9700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2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4168-E150-4B1F-A14E-940A4149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MACS 30100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ABCB1-8EDA-4915-B4AD-33D6DEB80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Thiyaghessan Poongundranar</a:t>
            </a:r>
          </a:p>
        </p:txBody>
      </p:sp>
    </p:spTree>
    <p:extLst>
      <p:ext uri="{BB962C8B-B14F-4D97-AF65-F5344CB8AC3E}">
        <p14:creationId xmlns:p14="http://schemas.microsoft.com/office/powerpoint/2010/main" val="2533592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Results Analysis: Sources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3EC3-A4C6-47B6-A75D-BFD53E36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2712"/>
            <a:ext cx="10022457" cy="4351338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Use confusion matrix instead of printing out decision trees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Very big tree and want a basis for comparison between all models</a:t>
            </a:r>
          </a:p>
          <a:p>
            <a:pPr lvl="1"/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Look at misclassifications &gt; 10%</a:t>
            </a:r>
          </a:p>
          <a:p>
            <a:pPr lvl="1"/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221A40-A80B-4B28-B584-D464033D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112244"/>
              </p:ext>
            </p:extLst>
          </p:nvPr>
        </p:nvGraphicFramePr>
        <p:xfrm>
          <a:off x="838199" y="2548453"/>
          <a:ext cx="10515600" cy="381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46">
                  <a:extLst>
                    <a:ext uri="{9D8B030D-6E8A-4147-A177-3AD203B41FA5}">
                      <a16:colId xmlns:a16="http://schemas.microsoft.com/office/drawing/2014/main" val="3583911346"/>
                    </a:ext>
                  </a:extLst>
                </a:gridCol>
                <a:gridCol w="3027872">
                  <a:extLst>
                    <a:ext uri="{9D8B030D-6E8A-4147-A177-3AD203B41FA5}">
                      <a16:colId xmlns:a16="http://schemas.microsoft.com/office/drawing/2014/main" val="143172678"/>
                    </a:ext>
                  </a:extLst>
                </a:gridCol>
                <a:gridCol w="2855343">
                  <a:extLst>
                    <a:ext uri="{9D8B030D-6E8A-4147-A177-3AD203B41FA5}">
                      <a16:colId xmlns:a16="http://schemas.microsoft.com/office/drawing/2014/main" val="473578221"/>
                    </a:ext>
                  </a:extLst>
                </a:gridCol>
                <a:gridCol w="2908539">
                  <a:extLst>
                    <a:ext uri="{9D8B030D-6E8A-4147-A177-3AD203B41FA5}">
                      <a16:colId xmlns:a16="http://schemas.microsoft.com/office/drawing/2014/main" val="2461992946"/>
                    </a:ext>
                  </a:extLst>
                </a:gridCol>
              </a:tblGrid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80043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Assassination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15% misclassified as armed assaults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13% misclassified as armed assaults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14% misclassified as armed assaults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24957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Armed Assault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7549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Bombing/Explosion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7758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 misclassified as armed assaults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 misclassified as kidnappings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12% misclassified as barricade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 misclassified as kidnappings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89747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Barricade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 misclassified as kidnappings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23% misclassified as kidnappings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24901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Kidnapping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19% misclassified as barricade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8360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Facility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71315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Unarmed Assault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8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75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DEF8-09BD-40FB-9FBB-EA68CB03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Random Forest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DF6C4-00EA-48D1-8F43-D47D1F71D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170" y="1825624"/>
            <a:ext cx="9344487" cy="4575175"/>
          </a:xfrm>
        </p:spPr>
      </p:pic>
    </p:spTree>
    <p:extLst>
      <p:ext uri="{BB962C8B-B14F-4D97-AF65-F5344CB8AC3E}">
        <p14:creationId xmlns:p14="http://schemas.microsoft.com/office/powerpoint/2010/main" val="339824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D562B3A-1098-4E8F-8DA9-68DC09B7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4" y="1475136"/>
            <a:ext cx="9624291" cy="4825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B9DEF8-09BD-40FB-9FBB-EA68CB03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Logistic Regression Matrix</a:t>
            </a:r>
          </a:p>
        </p:txBody>
      </p:sp>
    </p:spTree>
    <p:extLst>
      <p:ext uri="{BB962C8B-B14F-4D97-AF65-F5344CB8AC3E}">
        <p14:creationId xmlns:p14="http://schemas.microsoft.com/office/powerpoint/2010/main" val="18961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DEF8-09BD-40FB-9FBB-EA68CB03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96BAD-D98B-45CD-B671-1DF18C76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0" y="1776439"/>
            <a:ext cx="9463177" cy="464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0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B66D-29A3-4DBA-BE8F-C8FC6283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Hijackings, assassinations, barricade incidents and kidnappings are attacks that specifically target a small number of people</a:t>
            </a:r>
          </a:p>
          <a:p>
            <a:pPr lvl="1"/>
            <a:r>
              <a:rPr lang="en-US" dirty="0"/>
              <a:t>Similar weapon types</a:t>
            </a:r>
          </a:p>
          <a:p>
            <a:pPr lvl="1"/>
            <a:r>
              <a:rPr lang="en-US" dirty="0"/>
              <a:t>Similar target types</a:t>
            </a:r>
          </a:p>
          <a:p>
            <a:pPr lvl="1"/>
            <a:r>
              <a:rPr lang="en-US" dirty="0"/>
              <a:t>Also have a lack of data</a:t>
            </a:r>
            <a:endParaRPr lang="en-S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5D7BB8-048B-4A80-9B2B-36CA50FE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Results Analysis: Sources of Error</a:t>
            </a:r>
          </a:p>
        </p:txBody>
      </p:sp>
    </p:spTree>
    <p:extLst>
      <p:ext uri="{BB962C8B-B14F-4D97-AF65-F5344CB8AC3E}">
        <p14:creationId xmlns:p14="http://schemas.microsoft.com/office/powerpoint/2010/main" val="102947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4000" dirty="0">
                <a:latin typeface="Arial" panose="020B0604020202020204" pitchFamily="34" charset="0"/>
                <a:cs typeface="Arial" panose="020B0604020202020204" pitchFamily="34" charset="0"/>
              </a:rPr>
              <a:t>Results Analysis: Most Important Features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221A40-A80B-4B28-B584-D464033D3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532856"/>
              </p:ext>
            </p:extLst>
          </p:nvPr>
        </p:nvGraphicFramePr>
        <p:xfrm>
          <a:off x="660639" y="1386853"/>
          <a:ext cx="10515600" cy="516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846">
                  <a:extLst>
                    <a:ext uri="{9D8B030D-6E8A-4147-A177-3AD203B41FA5}">
                      <a16:colId xmlns:a16="http://schemas.microsoft.com/office/drawing/2014/main" val="3583911346"/>
                    </a:ext>
                  </a:extLst>
                </a:gridCol>
                <a:gridCol w="2760453">
                  <a:extLst>
                    <a:ext uri="{9D8B030D-6E8A-4147-A177-3AD203B41FA5}">
                      <a16:colId xmlns:a16="http://schemas.microsoft.com/office/drawing/2014/main" val="143172678"/>
                    </a:ext>
                  </a:extLst>
                </a:gridCol>
                <a:gridCol w="3122762">
                  <a:extLst>
                    <a:ext uri="{9D8B030D-6E8A-4147-A177-3AD203B41FA5}">
                      <a16:colId xmlns:a16="http://schemas.microsoft.com/office/drawing/2014/main" val="473578221"/>
                    </a:ext>
                  </a:extLst>
                </a:gridCol>
                <a:gridCol w="2908539">
                  <a:extLst>
                    <a:ext uri="{9D8B030D-6E8A-4147-A177-3AD203B41FA5}">
                      <a16:colId xmlns:a16="http://schemas.microsoft.com/office/drawing/2014/main" val="2461992946"/>
                    </a:ext>
                  </a:extLst>
                </a:gridCol>
              </a:tblGrid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Attack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80043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Assassination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melee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chemical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blunt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vehicles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hands, feet, fist as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Unknown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Biological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 September group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Kidnapping/Hostage resolved in Nepal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NALU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 September group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South African Suicide Squad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Targeting journalists/media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24957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Armed Assault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firearms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knives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killed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firearms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knives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 property damage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7549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Bombing/Explosion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explosives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Meinhof</a:t>
                      </a: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anti-imperialist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explosives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7758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Hijacking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16% misclassified as armed assaults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32% misclassified as kidnappings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Targeting vehicles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Targeting aircraft/airports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Afghan guerrillas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</a:t>
                      </a:r>
                      <a:r>
                        <a:rPr lang="en-SG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Pelusos</a:t>
                      </a: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group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FARC guerrillas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89747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Barricade Incident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28% misclassified as kidnappings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Targeting radio stations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Panamanian terrorists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hands, feet, fists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Panamanian terrorists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Incident resolved in Nigeria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Lebanese Man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24901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Kidnapping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Taking captives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</a:t>
                      </a:r>
                      <a:r>
                        <a:rPr lang="en-SG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Arkam</a:t>
                      </a:r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 Klux Klan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Taking captives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 </a:t>
                      </a:r>
                      <a:r>
                        <a:rPr lang="en-SG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Arkam</a:t>
                      </a: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group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FALN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83604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Facility Attack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Peruvian terrorists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of sabotage equipment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Pro-Kabul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Corsican NLF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Sabotage Equipment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Incendiary weapons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71315"/>
                  </a:ext>
                </a:extLst>
              </a:tr>
              <a:tr h="413660"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Unarmed Assault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Melee weapons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Blunt weapons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Take place in Nigeria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Chemical and biological weapons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8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36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AEF6-D92F-41A0-9B6B-C20B5EB4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Results Analysis: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43B5-FF51-4A03-817C-0EB12432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Gathering more data is unrealistic since that would require more terrorist attacks</a:t>
            </a:r>
          </a:p>
          <a:p>
            <a:pPr lvl="1"/>
            <a:r>
              <a:rPr lang="en-US" dirty="0"/>
              <a:t>Find the correct values for missing/unknown features</a:t>
            </a:r>
          </a:p>
          <a:p>
            <a:pPr lvl="1"/>
            <a:r>
              <a:rPr lang="en-US" dirty="0"/>
              <a:t>Detailed secondary research</a:t>
            </a:r>
          </a:p>
          <a:p>
            <a:r>
              <a:rPr lang="en-US" dirty="0"/>
              <a:t>Include interaction terms since attack types can depend on a combination of factors</a:t>
            </a:r>
          </a:p>
          <a:p>
            <a:r>
              <a:rPr lang="en-US" dirty="0"/>
              <a:t>Deep contextual knowledge is required to better understand how the model performs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9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21CC-6BC3-4182-901D-0BF16AFCB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AB6BB-ECAF-45AC-9E0D-77E953F65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130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2D13-B5CF-40A6-A709-78BD3E23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2867-E350-454F-AD71-CD660C7E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7162"/>
            <a:ext cx="10515600" cy="2139800"/>
          </a:xfrm>
        </p:spPr>
        <p:txBody>
          <a:bodyPr>
            <a:norm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In this project, my task is to predict the type of attack a terrorist will engage in.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The task involves classifying data about terrorist attacks into 1 of 8 possible attack types. </a:t>
            </a:r>
          </a:p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The paper replicates the findings of another machine learning paper.</a:t>
            </a:r>
          </a:p>
          <a:p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Huamaní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E. L., Alicia, A. M., &amp; Roman-Gonzalez, A. (2020). Machine learning techniques to visualize and predict terrorist attacks worldwide using the global terrorism database.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(4). </a:t>
            </a:r>
            <a:endParaRPr lang="en-SG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27D2EC9-B447-4A97-818A-CA18739FB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75624"/>
              </p:ext>
            </p:extLst>
          </p:nvPr>
        </p:nvGraphicFramePr>
        <p:xfrm>
          <a:off x="508480" y="159589"/>
          <a:ext cx="11364822" cy="5322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051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A991-630A-408C-A1AD-E0A43381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8F7AE-9DFA-48A4-8611-6815026523DF}"/>
              </a:ext>
            </a:extLst>
          </p:cNvPr>
          <p:cNvSpPr txBox="1"/>
          <p:nvPr/>
        </p:nvSpPr>
        <p:spPr>
          <a:xfrm>
            <a:off x="674256" y="3744694"/>
            <a:ext cx="57265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My data has  191,953 instances, 134 features and a multi-class target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After eliminating unnecessary features and modifying others, left with 84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39 categorical, 26 numeric continuous and 19 numeric categorical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For pre-processing I fill in missing values, perform one hot encoding on categorical variables and use min max scaling with numerical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7,137 features in final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FB3F1C-7497-489B-9AD0-28119351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3645"/>
            <a:ext cx="10360325" cy="2132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3F3E-8817-4FE4-9D67-52E1D0522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32" y="3429000"/>
            <a:ext cx="5549033" cy="24784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704F3-5327-4738-9556-D1FF8CC925EE}"/>
              </a:ext>
            </a:extLst>
          </p:cNvPr>
          <p:cNvCxnSpPr/>
          <p:nvPr/>
        </p:nvCxnSpPr>
        <p:spPr>
          <a:xfrm flipV="1">
            <a:off x="6474632" y="3580273"/>
            <a:ext cx="0" cy="31911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01F339-B0C4-4F2E-BEBC-F36E0C51661A}"/>
              </a:ext>
            </a:extLst>
          </p:cNvPr>
          <p:cNvSpPr txBox="1"/>
          <p:nvPr/>
        </p:nvSpPr>
        <p:spPr>
          <a:xfrm>
            <a:off x="6474632" y="6056054"/>
            <a:ext cx="472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Unbalanced Dataset: Over 95,904 bombings and only 734 hijackings</a:t>
            </a:r>
          </a:p>
        </p:txBody>
      </p:sp>
    </p:spTree>
    <p:extLst>
      <p:ext uri="{BB962C8B-B14F-4D97-AF65-F5344CB8AC3E}">
        <p14:creationId xmlns:p14="http://schemas.microsoft.com/office/powerpoint/2010/main" val="238811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Model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3EC3-A4C6-47B6-A75D-BFD53E36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Models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 (RF)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with Stochastic Average Gradient (LR)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Scales well with large datasets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with Linear Kernel (SVM)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Unified pipeline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Preprocessing + Estimating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Train/Test split before preprocessing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 information leakage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Similar balance of target class in training data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73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3EC3-A4C6-47B6-A75D-BFD53E36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012"/>
            <a:ext cx="10515600" cy="4351338"/>
          </a:xfrm>
        </p:spPr>
        <p:txBody>
          <a:bodyPr>
            <a:normAutofit/>
          </a:bodyPr>
          <a:lstStyle/>
          <a:p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Class_weight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 = “balanced”</a:t>
            </a:r>
          </a:p>
          <a:p>
            <a:pPr lvl="1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Dataset is unbalanced</a:t>
            </a:r>
          </a:p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Decide on remaining hyperparameters with </a:t>
            </a:r>
            <a:r>
              <a:rPr lang="en-SG" sz="24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Metric for evaluation: weighted f-1 score (dataset is unbalanced)</a:t>
            </a:r>
          </a:p>
          <a:p>
            <a:pPr lvl="1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Randomized Search CV for RF (cut down on computation time)</a:t>
            </a:r>
          </a:p>
          <a:p>
            <a:pPr lvl="1"/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499133F-4EC3-4317-842B-BE6775A12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088323"/>
              </p:ext>
            </p:extLst>
          </p:nvPr>
        </p:nvGraphicFramePr>
        <p:xfrm>
          <a:off x="377928" y="3510894"/>
          <a:ext cx="10389079" cy="11125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930574">
                  <a:extLst>
                    <a:ext uri="{9D8B030D-6E8A-4147-A177-3AD203B41FA5}">
                      <a16:colId xmlns:a16="http://schemas.microsoft.com/office/drawing/2014/main" val="1884834959"/>
                    </a:ext>
                  </a:extLst>
                </a:gridCol>
                <a:gridCol w="2947349">
                  <a:extLst>
                    <a:ext uri="{9D8B030D-6E8A-4147-A177-3AD203B41FA5}">
                      <a16:colId xmlns:a16="http://schemas.microsoft.com/office/drawing/2014/main" val="1234681703"/>
                    </a:ext>
                  </a:extLst>
                </a:gridCol>
                <a:gridCol w="2705305">
                  <a:extLst>
                    <a:ext uri="{9D8B030D-6E8A-4147-A177-3AD203B41FA5}">
                      <a16:colId xmlns:a16="http://schemas.microsoft.com/office/drawing/2014/main" val="1334634037"/>
                    </a:ext>
                  </a:extLst>
                </a:gridCol>
                <a:gridCol w="2805851">
                  <a:extLst>
                    <a:ext uri="{9D8B030D-6E8A-4147-A177-3AD203B41FA5}">
                      <a16:colId xmlns:a16="http://schemas.microsoft.com/office/drawing/2014/main" val="410623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RF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LR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SVM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01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Best Weighted F1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0.93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86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1"/>
                          </a:solidFill>
                        </a:rPr>
                        <a:t>Final Model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78216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696C1B3F-0AA8-4076-8585-30E7A00D2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266" y="4272912"/>
            <a:ext cx="2800741" cy="1857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0C2FF9-19C9-4AC0-AFAB-B6881551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00" y="4272912"/>
            <a:ext cx="2943636" cy="241016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30086E-98D1-49E6-9897-158AC4283D8C}"/>
              </a:ext>
            </a:extLst>
          </p:cNvPr>
          <p:cNvCxnSpPr/>
          <p:nvPr/>
        </p:nvCxnSpPr>
        <p:spPr>
          <a:xfrm>
            <a:off x="5241736" y="4252574"/>
            <a:ext cx="0" cy="2430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A97031-660E-4BC5-80FC-199955558FE5}"/>
              </a:ext>
            </a:extLst>
          </p:cNvPr>
          <p:cNvCxnSpPr/>
          <p:nvPr/>
        </p:nvCxnSpPr>
        <p:spPr>
          <a:xfrm>
            <a:off x="7966266" y="4252574"/>
            <a:ext cx="0" cy="2430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6C294B-7ED4-41BB-8423-54F04C8CE837}"/>
              </a:ext>
            </a:extLst>
          </p:cNvPr>
          <p:cNvCxnSpPr/>
          <p:nvPr/>
        </p:nvCxnSpPr>
        <p:spPr>
          <a:xfrm>
            <a:off x="2298100" y="4252573"/>
            <a:ext cx="0" cy="2430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0CCAA15-12AE-4059-A963-58A046F2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818" y="4269072"/>
            <a:ext cx="273644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4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52"/>
            <a:ext cx="4639056" cy="17467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Performance:</a:t>
            </a:r>
            <a:b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5FD01-75EE-4B4D-80E1-C232E9DD3DED}"/>
              </a:ext>
            </a:extLst>
          </p:cNvPr>
          <p:cNvSpPr txBox="1"/>
          <p:nvPr/>
        </p:nvSpPr>
        <p:spPr>
          <a:xfrm>
            <a:off x="-2" y="1647646"/>
            <a:ext cx="4639055" cy="5205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High precision and recall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93% chance of a predicted attack type being correct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93% of all attack types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F1 score is maximized with this classifier at 0.93, which is important for an unbalanced dataset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Strongest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Bombings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97% of bombing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99% of all bombings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Kidnappings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90% of kidnapping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96% of kidnappings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Armed Assault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90%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92% of assaults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Weakest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Barricade incidents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61% of barricade incident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60% of all barricade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Hijackings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90%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41% of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Assassinations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88%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73% of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Overall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Scales with availability of data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Returning very few results for hijackings but when it does is mostly correct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F62F53A1-E0EF-4E4C-943D-B23EEE95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163318"/>
            <a:ext cx="6019331" cy="25281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8887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9056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Performance:</a:t>
            </a:r>
            <a:b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5FD01-75EE-4B4D-80E1-C232E9DD3DED}"/>
              </a:ext>
            </a:extLst>
          </p:cNvPr>
          <p:cNvSpPr txBox="1"/>
          <p:nvPr/>
        </p:nvSpPr>
        <p:spPr>
          <a:xfrm>
            <a:off x="-118823" y="1622321"/>
            <a:ext cx="4757877" cy="5235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High precision and recall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91% chance of a predicted attack type being correct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88% of all attack types correctly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Strongest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Bombings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98% of bombing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96% of all bombings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Unarmed Assault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63% of kidnapping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98% of kidnappings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Kidnapping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94%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76% of assaults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Weakest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Barricade incidents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13% of barricade incident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89% of all barricade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Hijackings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28%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64% of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Unarmed Assault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61%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99% of incidents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Overall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Scales with availability of data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Opposite for hijackings as RF, identifies most of them but only because it is having many false positives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BCC0D7-A7EA-4835-AC2E-342207E3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94" y="2153308"/>
            <a:ext cx="5713068" cy="22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4617-17A9-40C4-BB3A-DD79B1B9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39056" cy="162232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Performance:</a:t>
            </a:r>
            <a:br>
              <a:rPr lang="en-US" sz="28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SVM</a:t>
            </a:r>
            <a:endParaRPr lang="en-US" sz="2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5FD01-75EE-4B4D-80E1-C232E9DD3DED}"/>
              </a:ext>
            </a:extLst>
          </p:cNvPr>
          <p:cNvSpPr txBox="1"/>
          <p:nvPr/>
        </p:nvSpPr>
        <p:spPr>
          <a:xfrm>
            <a:off x="0" y="1622321"/>
            <a:ext cx="4619087" cy="5235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High f1 score: 0.91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High precision and recall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91% chance of a predicted attack type being correct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91% of all attack types correctly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Strongest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Bombings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98% of bombing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97% of all bombings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Kidnappings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92% of kidnapping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94% of kidnappings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Armed Assault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90%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86% of assaults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Weakest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Barricade incidents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43% of barricade incident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68% of all barricade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Hijackings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49%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59% of incidents identified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Assassinations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77% of predictions correct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75% of incidents identified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Overall performance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Scales with availability of data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Overall random forest is the best</a:t>
            </a:r>
          </a:p>
          <a:p>
            <a:pPr marL="12573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Ties in with ML Paper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50005-67F7-4D24-B7E0-476956B7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379" y="2251587"/>
            <a:ext cx="5880116" cy="232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1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ECDD29-8A3B-4A62-A36F-8FFD747D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Overall Comparison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F9B1-D3E5-4062-9E83-0A42005B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Random Forest is the best, followed by SVM and LR</a:t>
            </a:r>
          </a:p>
          <a:p>
            <a:pPr lvl="1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Highest weighted f1 overall and across all classes</a:t>
            </a:r>
          </a:p>
          <a:p>
            <a:pPr lvl="1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Consistently higher precision and recall</a:t>
            </a:r>
          </a:p>
          <a:p>
            <a:pPr lvl="2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With terrorist attacks you need to minimize both FP and FN</a:t>
            </a:r>
          </a:p>
          <a:p>
            <a:pPr lvl="2"/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High costs with both options</a:t>
            </a:r>
          </a:p>
          <a:p>
            <a:pPr lvl="1"/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3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5292</TotalTime>
  <Words>1131</Words>
  <Application>Microsoft Office PowerPoint</Application>
  <PresentationFormat>Widescreen</PresentationFormat>
  <Paragraphs>244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MACS 30100 Project 2</vt:lpstr>
      <vt:lpstr>Task</vt:lpstr>
      <vt:lpstr>Data</vt:lpstr>
      <vt:lpstr>Model Choice</vt:lpstr>
      <vt:lpstr>Hyperparameters</vt:lpstr>
      <vt:lpstr>Model Performance: Random Forest</vt:lpstr>
      <vt:lpstr>Model Performance: Logistic Regression</vt:lpstr>
      <vt:lpstr>Model Performance: Linear SVM</vt:lpstr>
      <vt:lpstr>Overall Comparison</vt:lpstr>
      <vt:lpstr>Results Analysis: Sources of Error</vt:lpstr>
      <vt:lpstr>Random Forest Matrix</vt:lpstr>
      <vt:lpstr>Logistic Regression Matrix</vt:lpstr>
      <vt:lpstr>Support Vector Machine Matrix</vt:lpstr>
      <vt:lpstr>Results Analysis: Sources of Error</vt:lpstr>
      <vt:lpstr>Results Analysis: Most Important Features</vt:lpstr>
      <vt:lpstr>Results Analysis: 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MACS 30100 Project 1</dc:title>
  <dc:creator>thiyaghessan p</dc:creator>
  <cp:lastModifiedBy>thiyaghessan p</cp:lastModifiedBy>
  <cp:revision>3</cp:revision>
  <dcterms:created xsi:type="dcterms:W3CDTF">2022-02-20T19:25:05Z</dcterms:created>
  <dcterms:modified xsi:type="dcterms:W3CDTF">2022-03-18T20:31:50Z</dcterms:modified>
</cp:coreProperties>
</file>