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59" r:id="rId5"/>
    <p:sldId id="264" r:id="rId6"/>
    <p:sldId id="266" r:id="rId7"/>
    <p:sldId id="265" r:id="rId8"/>
    <p:sldId id="267" r:id="rId9"/>
    <p:sldId id="260" r:id="rId10"/>
    <p:sldId id="261" r:id="rId11"/>
    <p:sldId id="262" r:id="rId12"/>
  </p:sldIdLst>
  <p:sldSz cx="9144000" cy="5143500" type="screen16x9"/>
  <p:notesSz cx="9144000" cy="51435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FRUAJ+EBGaramond-Medium"/>
      <p:regular r:id="rId18"/>
    </p:embeddedFont>
    <p:embeddedFont>
      <p:font typeface="KQGMTU+Arial-BoldMT"/>
      <p:regular r:id="rId19"/>
    </p:embeddedFont>
    <p:embeddedFont>
      <p:font typeface="Times" pitchFamily="18" charset="0"/>
      <p:regular r:id="rId20"/>
      <p:bold r:id="rId21"/>
      <p:italic r:id="rId22"/>
      <p:boldItalic r:id="rId23"/>
    </p:embeddedFont>
    <p:embeddedFont>
      <p:font typeface="ILIIOR+EBGaramond-Bold"/>
      <p:regular r:id="rId24"/>
    </p:embeddedFont>
    <p:embeddedFont>
      <p:font typeface="BTMONA+EBGaramond-Regular"/>
      <p:regular r:id="rId25"/>
    </p:embeddedFont>
    <p:embeddedFont>
      <p:font typeface="RMKPBC+PublicSans-BoldItalic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84" y="-10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08513-71EE-4F10-9370-8D1988A13AA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BF12C-4193-4620-9F8B-AFFF0A0F76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BF12C-4193-4620-9F8B-AFFF0A0F764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Grocery%20NM.pdf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201788"/>
            <a:ext cx="3355224" cy="109004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GB"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GROCERY WEBSITE</a:t>
            </a:r>
            <a:r>
              <a:rPr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sz="24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lang="en-GB"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SRS</a:t>
            </a:r>
            <a:endParaRPr sz="24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9552" y="2571750"/>
            <a:ext cx="302433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164554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lang="en-US" sz="1400" b="1" dirty="0" smtClean="0">
                <a:solidFill>
                  <a:srgbClr val="BD8738"/>
                </a:solidFill>
                <a:latin typeface="RMKPBC+PublicSans-BoldItalic"/>
                <a:cs typeface="RMKPBC+PublicSans-BoldItalic"/>
                <a:hlinkClick r:id="rId3" action="ppaction://hlinkfile"/>
              </a:rPr>
              <a:t>https://github.com/Thiyagu43/NM-batch10.git</a:t>
            </a:r>
            <a:endParaRPr sz="1400" b="1" dirty="0">
              <a:solidFill>
                <a:srgbClr val="BD8738"/>
              </a:solidFill>
              <a:latin typeface="RMKPBC+PublicSans-BoldItalic"/>
              <a:cs typeface="RMKPBC+PublicSans-BoldItal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321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sz="20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504" y="1203598"/>
            <a:ext cx="4608512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8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for developing our project where customer can purchase the groceries based on the orders.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project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very convenient for the customers. </a:t>
            </a:r>
          </a:p>
          <a:p>
            <a:pPr algn="just">
              <a:lnSpc>
                <a:spcPts val="18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decrease a much of work load for customer.</a:t>
            </a:r>
          </a:p>
          <a:p>
            <a:pPr algn="just">
              <a:lnSpc>
                <a:spcPts val="18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can easily buy the grocery products from home through internet.</a:t>
            </a:r>
          </a:p>
          <a:p>
            <a:pPr>
              <a:lnSpc>
                <a:spcPts val="1800"/>
              </a:lnSpc>
            </a:pPr>
            <a:endParaRPr lang="en-US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chemeClr val="bg1"/>
              </a:solidFill>
              <a:latin typeface="CFRUAJ+EBGaramond-Medium"/>
              <a:cs typeface="CFRUAJ+EBGaramond-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7704" y="2787774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PUGALENTHI. S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402294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THIYAGARAJAN .A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7704" y="3147815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RABBANI    M</a:t>
            </a:r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OHYADEEN</a:t>
            </a:r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.M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7704" y="363212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SASIKUMAR .R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7704" y="435220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RATHISH .J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5896" y="437195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35896" y="401191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35896" y="357986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35896" y="321982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35896" y="285978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9FF74A71-DE01-4475-AEE8-432EAD476B57}"/>
              </a:ext>
            </a:extLst>
          </p:cNvPr>
          <p:cNvSpPr txBox="1">
            <a:spLocks/>
          </p:cNvSpPr>
          <p:nvPr/>
        </p:nvSpPr>
        <p:spPr>
          <a:xfrm>
            <a:off x="539552" y="1275606"/>
            <a:ext cx="5040560" cy="3816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purpose of Grocery shop is it can saves time for customers. Customer can shop through</a:t>
            </a:r>
            <a:r>
              <a:rPr kumimoji="0" lang="en-IN" sz="1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online,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Grocery shop are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 a destination for consumers who need to purchase food and household products for both everyday use and special occasions</a:t>
            </a:r>
            <a:endParaRPr kumimoji="0" lang="en-I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Sell at lesser rate due to a lesser amount of overhead. Provide home delivery free of cost.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 ensure that the added or removed product is correctly displayed on the system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DC37340-0DBD-4A0F-B608-AEAF372ECF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2120" y="1419622"/>
            <a:ext cx="3264255" cy="2232248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9552" y="987574"/>
            <a:ext cx="122413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PURPOSE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SOFTWARE REQUIREMENTS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203598"/>
            <a:ext cx="3888432" cy="189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Laptop or PC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10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 : HTML, CSS &amp; JavaScript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Code.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Backend : Java and MYSQL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9552" y="987574"/>
            <a:ext cx="3600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72B2A4A-6D70-47CD-B15B-A8375C522931}"/>
              </a:ext>
            </a:extLst>
          </p:cNvPr>
          <p:cNvSpPr txBox="1">
            <a:spLocks/>
          </p:cNvSpPr>
          <p:nvPr/>
        </p:nvSpPr>
        <p:spPr>
          <a:xfrm>
            <a:off x="683568" y="1347614"/>
            <a:ext cx="5256584" cy="1433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Laptop or PC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Processor – Intel i3 based or higher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RAM – 4GB or higher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Hard Disk – 10GB or higher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HARDWARE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REQUIREMENTS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9552" y="987574"/>
            <a:ext cx="367240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4E63D128-1D3E-4C22-99BB-67B64BDAD950}"/>
              </a:ext>
            </a:extLst>
          </p:cNvPr>
          <p:cNvSpPr txBox="1">
            <a:spLocks/>
          </p:cNvSpPr>
          <p:nvPr/>
        </p:nvSpPr>
        <p:spPr>
          <a:xfrm>
            <a:off x="539552" y="1347614"/>
            <a:ext cx="5904656" cy="331236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Functional requirements for developing an Grocery shop website can provide The system must send a confirmation email whenever an order is placed.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Functional requirements need to be clear and simple to use.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User Registration and Login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Product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Order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Payment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Admininstrator</a:t>
            </a:r>
            <a:endParaRPr kumimoji="0" lang="en-I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I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FUNCTIONAL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REQUIREMENTS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9552" y="987574"/>
            <a:ext cx="38884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4B30118-7CFB-4468-BCC4-AC8EB675FCE1}"/>
              </a:ext>
            </a:extLst>
          </p:cNvPr>
          <p:cNvSpPr txBox="1">
            <a:spLocks/>
          </p:cNvSpPr>
          <p:nvPr/>
        </p:nvSpPr>
        <p:spPr>
          <a:xfrm>
            <a:off x="611560" y="1347614"/>
            <a:ext cx="5256584" cy="324036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Non-functional requirements are requirements that are not directly concerned with the specific functions delivered by the system.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They may relate to emergent system properties such as reliable, response time for customers.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non requirements mainly provide the performance, scalability, portability, compatibility, reliability, availability, maintainability, security, localization, and usability.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NON FUNCTIONAL REQUIREMENTS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9552" y="987574"/>
            <a:ext cx="453650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2C242D9E-51EE-41B0-92DB-AB2D1CDCBE2C}"/>
              </a:ext>
            </a:extLst>
          </p:cNvPr>
          <p:cNvSpPr txBox="1">
            <a:spLocks/>
          </p:cNvSpPr>
          <p:nvPr/>
        </p:nvSpPr>
        <p:spPr>
          <a:xfrm>
            <a:off x="611560" y="1491630"/>
            <a:ext cx="5400599" cy="365187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Our Project Grocery shop is very convenient for customer or users to buy online computer products. It can be observe that the information can be obtained easily and accurately.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 The online grocery shopping website is made more user friendly to the users, so that anyone can run and access this website.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 Grocery shop is a convenient way to purchase a variety of products.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pic>
        <p:nvPicPr>
          <p:cNvPr id="7" name="Picture 2" descr="Online grocery orders surge as Delhi announces lockdown, Retail News, ET  Retail">
            <a:extLst>
              <a:ext uri="{FF2B5EF4-FFF2-40B4-BE49-F238E27FC236}">
                <a16:creationId xmlns:a16="http://schemas.microsoft.com/office/drawing/2014/main" xmlns="" id="{1F17AD9D-619F-4EFC-8668-CEAB9157C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59" y="1707654"/>
            <a:ext cx="295970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39552" y="987574"/>
            <a:ext cx="165618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Gatherꢀrequirementsꢀforꢀtheꢀ</a:t>
            </a: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addꢀReadme.mdꢀfileꢀwithꢀ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descriptionꢀofꢀtheꢀproject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Prepareꢀdatabaseꢀdesignꢀ</a:t>
            </a: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Commitꢀallꢀchangesꢀwithꢀ"firstꢀ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Getꢀyourꢀinitialꢀprojectꢀ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Structureꢀready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createꢀaꢀrepositoryꢀonꢀgithubꢀ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realtedꢀtoꢀproject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Initiateꢀaꢀgitꢀrepository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Pushꢀyourꢀchangesꢀtoꢀgithub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444</Words>
  <Application>Microsoft Office PowerPoint</Application>
  <PresentationFormat>On-screen Show (16:9)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Times New Roman</vt:lpstr>
      <vt:lpstr>CFRUAJ+EBGaramond-Medium</vt:lpstr>
      <vt:lpstr>Wingdings</vt:lpstr>
      <vt:lpstr>KQGMTU+Arial-BoldMT</vt:lpstr>
      <vt:lpstr>Times</vt:lpstr>
      <vt:lpstr>ILIIOR+EBGaramond-Bold</vt:lpstr>
      <vt:lpstr>BTMONA+EBGaramond-Regular</vt:lpstr>
      <vt:lpstr>RMKPBC+PublicSans-BoldItalic</vt:lpstr>
      <vt:lpstr>Theme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OS LAB</dc:creator>
  <cp:lastModifiedBy>OS LAB</cp:lastModifiedBy>
  <cp:revision>13</cp:revision>
  <dcterms:modified xsi:type="dcterms:W3CDTF">2023-10-27T10:09:23Z</dcterms:modified>
</cp:coreProperties>
</file>