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14600" y="329023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S.THIYAKU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817/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22BCOMCA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075" y="2479423"/>
            <a:ext cx="10177151" cy="29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S. Thiyaku</cp:lastModifiedBy>
  <cp:revision>1</cp:revision>
  <dcterms:modified xsi:type="dcterms:W3CDTF">2024-09-09T13:50:39Z</dcterms:modified>
</cp:coreProperties>
</file>