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07B25-1758-45C2-AC7C-DE1439830549}" v="7" dt="2023-10-04T04:42:00.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db7806d9e2d8da9" providerId="LiveId" clId="{1EE07B25-1758-45C2-AC7C-DE1439830549}"/>
    <pc:docChg chg="custSel addSld delSld modSld sldOrd">
      <pc:chgData name="" userId="3db7806d9e2d8da9" providerId="LiveId" clId="{1EE07B25-1758-45C2-AC7C-DE1439830549}" dt="2023-10-04T09:04:39.041" v="1407" actId="20577"/>
      <pc:docMkLst>
        <pc:docMk/>
      </pc:docMkLst>
      <pc:sldChg chg="modSp mod">
        <pc:chgData name="" userId="3db7806d9e2d8da9" providerId="LiveId" clId="{1EE07B25-1758-45C2-AC7C-DE1439830549}" dt="2023-10-04T09:04:39.041" v="1407" actId="20577"/>
        <pc:sldMkLst>
          <pc:docMk/>
          <pc:sldMk cId="3823323401" sldId="256"/>
        </pc:sldMkLst>
        <pc:spChg chg="mod">
          <ac:chgData name="" userId="3db7806d9e2d8da9" providerId="LiveId" clId="{1EE07B25-1758-45C2-AC7C-DE1439830549}" dt="2023-10-04T09:04:39.041" v="1407" actId="20577"/>
          <ac:spMkLst>
            <pc:docMk/>
            <pc:sldMk cId="3823323401" sldId="256"/>
            <ac:spMk id="3" creationId="{19FE98AE-5EAA-C660-935E-885DCD0DBF24}"/>
          </ac:spMkLst>
        </pc:spChg>
      </pc:sldChg>
      <pc:sldChg chg="addSp delSp modSp new mod">
        <pc:chgData name="" userId="3db7806d9e2d8da9" providerId="LiveId" clId="{1EE07B25-1758-45C2-AC7C-DE1439830549}" dt="2023-10-04T04:34:30.714" v="710" actId="5793"/>
        <pc:sldMkLst>
          <pc:docMk/>
          <pc:sldMk cId="304387713" sldId="257"/>
        </pc:sldMkLst>
        <pc:spChg chg="mod">
          <ac:chgData name="" userId="3db7806d9e2d8da9" providerId="LiveId" clId="{1EE07B25-1758-45C2-AC7C-DE1439830549}" dt="2023-10-04T00:36:30.604" v="31" actId="20577"/>
          <ac:spMkLst>
            <pc:docMk/>
            <pc:sldMk cId="304387713" sldId="257"/>
            <ac:spMk id="2" creationId="{1D7559CE-63F2-E27B-1C3E-29DC4DDAE3D8}"/>
          </ac:spMkLst>
        </pc:spChg>
        <pc:spChg chg="mod">
          <ac:chgData name="" userId="3db7806d9e2d8da9" providerId="LiveId" clId="{1EE07B25-1758-45C2-AC7C-DE1439830549}" dt="2023-10-04T04:34:30.714" v="710" actId="5793"/>
          <ac:spMkLst>
            <pc:docMk/>
            <pc:sldMk cId="304387713" sldId="257"/>
            <ac:spMk id="3" creationId="{B40862A7-ABD2-9450-80BD-674EAA30AB0D}"/>
          </ac:spMkLst>
        </pc:spChg>
        <pc:spChg chg="add del mod">
          <ac:chgData name="" userId="3db7806d9e2d8da9" providerId="LiveId" clId="{1EE07B25-1758-45C2-AC7C-DE1439830549}" dt="2023-10-04T04:31:35.055" v="602"/>
          <ac:spMkLst>
            <pc:docMk/>
            <pc:sldMk cId="304387713" sldId="257"/>
            <ac:spMk id="4" creationId="{B6EA33B8-5ABC-9A06-5E3D-F26394E326CB}"/>
          </ac:spMkLst>
        </pc:spChg>
        <pc:spChg chg="add mod">
          <ac:chgData name="" userId="3db7806d9e2d8da9" providerId="LiveId" clId="{1EE07B25-1758-45C2-AC7C-DE1439830549}" dt="2023-10-04T04:34:20.116" v="708" actId="255"/>
          <ac:spMkLst>
            <pc:docMk/>
            <pc:sldMk cId="304387713" sldId="257"/>
            <ac:spMk id="5" creationId="{A35D8013-BC31-324C-B3FC-5A89D857BDBC}"/>
          </ac:spMkLst>
        </pc:spChg>
      </pc:sldChg>
      <pc:sldChg chg="modSp new mod ord">
        <pc:chgData name="" userId="3db7806d9e2d8da9" providerId="LiveId" clId="{1EE07B25-1758-45C2-AC7C-DE1439830549}" dt="2023-10-04T00:46:53.650" v="532" actId="20577"/>
        <pc:sldMkLst>
          <pc:docMk/>
          <pc:sldMk cId="629001820" sldId="258"/>
        </pc:sldMkLst>
        <pc:spChg chg="mod">
          <ac:chgData name="" userId="3db7806d9e2d8da9" providerId="LiveId" clId="{1EE07B25-1758-45C2-AC7C-DE1439830549}" dt="2023-10-04T00:36:12.655" v="13" actId="20577"/>
          <ac:spMkLst>
            <pc:docMk/>
            <pc:sldMk cId="629001820" sldId="258"/>
            <ac:spMk id="2" creationId="{B74A108E-BB1E-EC6B-1351-C4B1821E3D52}"/>
          </ac:spMkLst>
        </pc:spChg>
        <pc:spChg chg="mod">
          <ac:chgData name="" userId="3db7806d9e2d8da9" providerId="LiveId" clId="{1EE07B25-1758-45C2-AC7C-DE1439830549}" dt="2023-10-04T00:46:53.650" v="532" actId="20577"/>
          <ac:spMkLst>
            <pc:docMk/>
            <pc:sldMk cId="629001820" sldId="258"/>
            <ac:spMk id="3" creationId="{D14D98EB-5114-3B18-5C64-F464E966531D}"/>
          </ac:spMkLst>
        </pc:spChg>
      </pc:sldChg>
      <pc:sldChg chg="modSp new del mod">
        <pc:chgData name="" userId="3db7806d9e2d8da9" providerId="LiveId" clId="{1EE07B25-1758-45C2-AC7C-DE1439830549}" dt="2023-10-04T04:57:11.709" v="1354" actId="2696"/>
        <pc:sldMkLst>
          <pc:docMk/>
          <pc:sldMk cId="1554976778" sldId="259"/>
        </pc:sldMkLst>
        <pc:spChg chg="mod">
          <ac:chgData name="" userId="3db7806d9e2d8da9" providerId="LiveId" clId="{1EE07B25-1758-45C2-AC7C-DE1439830549}" dt="2023-10-04T00:36:55.091" v="43" actId="20577"/>
          <ac:spMkLst>
            <pc:docMk/>
            <pc:sldMk cId="1554976778" sldId="259"/>
            <ac:spMk id="2" creationId="{5B2F14E6-3B35-4EBE-4631-EEB6DF182045}"/>
          </ac:spMkLst>
        </pc:spChg>
      </pc:sldChg>
      <pc:sldChg chg="addSp delSp modSp new mod">
        <pc:chgData name="" userId="3db7806d9e2d8da9" providerId="LiveId" clId="{1EE07B25-1758-45C2-AC7C-DE1439830549}" dt="2023-10-04T04:44:22.956" v="907" actId="20577"/>
        <pc:sldMkLst>
          <pc:docMk/>
          <pc:sldMk cId="1819079328" sldId="260"/>
        </pc:sldMkLst>
        <pc:spChg chg="mod">
          <ac:chgData name="" userId="3db7806d9e2d8da9" providerId="LiveId" clId="{1EE07B25-1758-45C2-AC7C-DE1439830549}" dt="2023-10-04T04:38:06.212" v="713" actId="1076"/>
          <ac:spMkLst>
            <pc:docMk/>
            <pc:sldMk cId="1819079328" sldId="260"/>
            <ac:spMk id="2" creationId="{2CE1C381-0E66-0380-3600-1F5A13C7C62D}"/>
          </ac:spMkLst>
        </pc:spChg>
        <pc:spChg chg="del">
          <ac:chgData name="" userId="3db7806d9e2d8da9" providerId="LiveId" clId="{1EE07B25-1758-45C2-AC7C-DE1439830549}" dt="2023-10-04T04:37:55.811" v="711" actId="931"/>
          <ac:spMkLst>
            <pc:docMk/>
            <pc:sldMk cId="1819079328" sldId="260"/>
            <ac:spMk id="3" creationId="{2EF1FF62-697A-43FA-6D13-D96A2D879DC3}"/>
          </ac:spMkLst>
        </pc:spChg>
        <pc:spChg chg="add mod">
          <ac:chgData name="" userId="3db7806d9e2d8da9" providerId="LiveId" clId="{1EE07B25-1758-45C2-AC7C-DE1439830549}" dt="2023-10-04T04:44:22.956" v="907" actId="20577"/>
          <ac:spMkLst>
            <pc:docMk/>
            <pc:sldMk cId="1819079328" sldId="260"/>
            <ac:spMk id="6" creationId="{17A85840-6708-7B0B-8DD7-F5F91F137118}"/>
          </ac:spMkLst>
        </pc:spChg>
        <pc:picChg chg="add mod">
          <ac:chgData name="" userId="3db7806d9e2d8da9" providerId="LiveId" clId="{1EE07B25-1758-45C2-AC7C-DE1439830549}" dt="2023-10-04T04:41:51.055" v="792" actId="1076"/>
          <ac:picMkLst>
            <pc:docMk/>
            <pc:sldMk cId="1819079328" sldId="260"/>
            <ac:picMk id="5" creationId="{C9C96178-8E1C-E7CC-52DF-77DF347A1000}"/>
          </ac:picMkLst>
        </pc:picChg>
      </pc:sldChg>
      <pc:sldChg chg="addSp delSp modSp new mod">
        <pc:chgData name="" userId="3db7806d9e2d8da9" providerId="LiveId" clId="{1EE07B25-1758-45C2-AC7C-DE1439830549}" dt="2023-10-04T04:41:31.842" v="789" actId="20577"/>
        <pc:sldMkLst>
          <pc:docMk/>
          <pc:sldMk cId="2456173077" sldId="261"/>
        </pc:sldMkLst>
        <pc:spChg chg="mod">
          <ac:chgData name="" userId="3db7806d9e2d8da9" providerId="LiveId" clId="{1EE07B25-1758-45C2-AC7C-DE1439830549}" dt="2023-10-04T00:37:38.735" v="76" actId="20577"/>
          <ac:spMkLst>
            <pc:docMk/>
            <pc:sldMk cId="2456173077" sldId="261"/>
            <ac:spMk id="2" creationId="{65F68A4D-CDC5-9814-5A7E-AA4E94E2A3CB}"/>
          </ac:spMkLst>
        </pc:spChg>
        <pc:spChg chg="del">
          <ac:chgData name="" userId="3db7806d9e2d8da9" providerId="LiveId" clId="{1EE07B25-1758-45C2-AC7C-DE1439830549}" dt="2023-10-04T04:40:14.806" v="717" actId="931"/>
          <ac:spMkLst>
            <pc:docMk/>
            <pc:sldMk cId="2456173077" sldId="261"/>
            <ac:spMk id="3" creationId="{3155BE0F-7CFE-AB67-1E64-6352096FF659}"/>
          </ac:spMkLst>
        </pc:spChg>
        <pc:spChg chg="add mod">
          <ac:chgData name="" userId="3db7806d9e2d8da9" providerId="LiveId" clId="{1EE07B25-1758-45C2-AC7C-DE1439830549}" dt="2023-10-04T04:41:31.842" v="789" actId="20577"/>
          <ac:spMkLst>
            <pc:docMk/>
            <pc:sldMk cId="2456173077" sldId="261"/>
            <ac:spMk id="6" creationId="{7F17959E-7FAB-23FA-72AB-BB172D16219E}"/>
          </ac:spMkLst>
        </pc:spChg>
        <pc:picChg chg="add mod">
          <ac:chgData name="" userId="3db7806d9e2d8da9" providerId="LiveId" clId="{1EE07B25-1758-45C2-AC7C-DE1439830549}" dt="2023-10-04T04:40:33.764" v="721" actId="1076"/>
          <ac:picMkLst>
            <pc:docMk/>
            <pc:sldMk cId="2456173077" sldId="261"/>
            <ac:picMk id="5" creationId="{B9B04351-8E45-F9B4-E91D-61A3EA4831A6}"/>
          </ac:picMkLst>
        </pc:picChg>
      </pc:sldChg>
      <pc:sldChg chg="modSp new mod">
        <pc:chgData name="" userId="3db7806d9e2d8da9" providerId="LiveId" clId="{1EE07B25-1758-45C2-AC7C-DE1439830549}" dt="2023-10-04T04:53:58.812" v="1353" actId="20577"/>
        <pc:sldMkLst>
          <pc:docMk/>
          <pc:sldMk cId="616844282" sldId="262"/>
        </pc:sldMkLst>
        <pc:spChg chg="mod">
          <ac:chgData name="" userId="3db7806d9e2d8da9" providerId="LiveId" clId="{1EE07B25-1758-45C2-AC7C-DE1439830549}" dt="2023-10-04T00:38:06.964" v="91" actId="20577"/>
          <ac:spMkLst>
            <pc:docMk/>
            <pc:sldMk cId="616844282" sldId="262"/>
            <ac:spMk id="2" creationId="{1F9B3F27-4B13-17F8-07E2-8319F6153961}"/>
          </ac:spMkLst>
        </pc:spChg>
        <pc:spChg chg="mod">
          <ac:chgData name="" userId="3db7806d9e2d8da9" providerId="LiveId" clId="{1EE07B25-1758-45C2-AC7C-DE1439830549}" dt="2023-10-04T04:53:58.812" v="1353" actId="20577"/>
          <ac:spMkLst>
            <pc:docMk/>
            <pc:sldMk cId="616844282" sldId="262"/>
            <ac:spMk id="3" creationId="{DB163BF5-CC01-D271-A68A-B47E838A572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EB22-F919-F310-BFCE-50C545E2E604}"/>
              </a:ext>
            </a:extLst>
          </p:cNvPr>
          <p:cNvSpPr>
            <a:spLocks noGrp="1"/>
          </p:cNvSpPr>
          <p:nvPr>
            <p:ph type="ctrTitle"/>
          </p:nvPr>
        </p:nvSpPr>
        <p:spPr/>
        <p:txBody>
          <a:bodyPr>
            <a:normAutofit/>
          </a:bodyPr>
          <a:lstStyle/>
          <a:p>
            <a:r>
              <a:rPr lang="en-US" sz="6600" dirty="0"/>
              <a:t>PRODUCT SALES              ANALYSIS</a:t>
            </a:r>
            <a:endParaRPr lang="en-IN" sz="6600" dirty="0"/>
          </a:p>
        </p:txBody>
      </p:sp>
      <p:sp>
        <p:nvSpPr>
          <p:cNvPr id="3" name="Subtitle 2">
            <a:extLst>
              <a:ext uri="{FF2B5EF4-FFF2-40B4-BE49-F238E27FC236}">
                <a16:creationId xmlns:a16="http://schemas.microsoft.com/office/drawing/2014/main" id="{19FE98AE-5EAA-C660-935E-885DCD0DBF24}"/>
              </a:ext>
            </a:extLst>
          </p:cNvPr>
          <p:cNvSpPr>
            <a:spLocks noGrp="1"/>
          </p:cNvSpPr>
          <p:nvPr>
            <p:ph type="subTitle" idx="1"/>
          </p:nvPr>
        </p:nvSpPr>
        <p:spPr>
          <a:xfrm>
            <a:off x="1876423" y="3509963"/>
            <a:ext cx="8791575" cy="1655762"/>
          </a:xfrm>
        </p:spPr>
        <p:txBody>
          <a:bodyPr/>
          <a:lstStyle/>
          <a:p>
            <a:r>
              <a:rPr lang="en-US" dirty="0">
                <a:solidFill>
                  <a:schemeClr val="tx2">
                    <a:lumMod val="40000"/>
                    <a:lumOff val="60000"/>
                  </a:schemeClr>
                </a:solidFill>
              </a:rPr>
              <a:t>SUBMITTED BY</a:t>
            </a:r>
          </a:p>
          <a:p>
            <a:r>
              <a:rPr lang="en-US"/>
              <a:t>       Thiyaneshwaran l</a:t>
            </a:r>
            <a:endParaRPr lang="en-US" dirty="0"/>
          </a:p>
          <a:p>
            <a:r>
              <a:rPr lang="en-US" dirty="0"/>
              <a:t>       PSN ENGINEERING COLLEGE</a:t>
            </a:r>
          </a:p>
          <a:p>
            <a:endParaRPr lang="en-IN" dirty="0"/>
          </a:p>
        </p:txBody>
      </p:sp>
    </p:spTree>
    <p:extLst>
      <p:ext uri="{BB962C8B-B14F-4D97-AF65-F5344CB8AC3E}">
        <p14:creationId xmlns:p14="http://schemas.microsoft.com/office/powerpoint/2010/main" val="382332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108E-BB1E-EC6B-1351-C4B1821E3D5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14D98EB-5114-3B18-5C64-F464E966531D}"/>
              </a:ext>
            </a:extLst>
          </p:cNvPr>
          <p:cNvSpPr>
            <a:spLocks noGrp="1"/>
          </p:cNvSpPr>
          <p:nvPr>
            <p:ph idx="1"/>
          </p:nvPr>
        </p:nvSpPr>
        <p:spPr>
          <a:xfrm>
            <a:off x="1141413" y="2097088"/>
            <a:ext cx="9822056" cy="3669230"/>
          </a:xfrm>
        </p:spPr>
        <p:txBody>
          <a:bodyPr/>
          <a:lstStyle/>
          <a:p>
            <a:r>
              <a:rPr lang="en-US" dirty="0"/>
              <a:t>To analyze sales data and extract insights about top selling product ,peaks periods, and customer preference. the objective is to help business improve inventory management and marketing strategies by understanding sales trend  and customer behavior . This project includes defining analysis objectives  , collecting sales data , designing </a:t>
            </a:r>
            <a:r>
              <a:rPr lang="en-US" dirty="0" err="1"/>
              <a:t>revelant</a:t>
            </a:r>
            <a:r>
              <a:rPr lang="en-US" dirty="0"/>
              <a:t> visualization and deriving </a:t>
            </a:r>
            <a:r>
              <a:rPr lang="en-US"/>
              <a:t>actionable insights</a:t>
            </a:r>
            <a:endParaRPr lang="en-IN" dirty="0"/>
          </a:p>
        </p:txBody>
      </p:sp>
    </p:spTree>
    <p:extLst>
      <p:ext uri="{BB962C8B-B14F-4D97-AF65-F5344CB8AC3E}">
        <p14:creationId xmlns:p14="http://schemas.microsoft.com/office/powerpoint/2010/main" val="62900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59CE-63F2-E27B-1C3E-29DC4DDAE3D8}"/>
              </a:ext>
            </a:extLst>
          </p:cNvPr>
          <p:cNvSpPr>
            <a:spLocks noGrp="1"/>
          </p:cNvSpPr>
          <p:nvPr>
            <p:ph type="title"/>
          </p:nvPr>
        </p:nvSpPr>
        <p:spPr/>
        <p:txBody>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B40862A7-ABD2-9450-80BD-674EAA30AB0D}"/>
              </a:ext>
            </a:extLst>
          </p:cNvPr>
          <p:cNvSpPr>
            <a:spLocks noGrp="1"/>
          </p:cNvSpPr>
          <p:nvPr>
            <p:ph idx="1"/>
          </p:nvPr>
        </p:nvSpPr>
        <p:spPr>
          <a:xfrm>
            <a:off x="1141413" y="1896884"/>
            <a:ext cx="3803811" cy="400407"/>
          </a:xfrm>
        </p:spPr>
        <p:txBody>
          <a:bodyPr>
            <a:noAutofit/>
          </a:bodyPr>
          <a:lstStyle/>
          <a:p>
            <a:pPr marL="0" indent="0">
              <a:buNone/>
            </a:pPr>
            <a:r>
              <a:rPr lang="en-US" sz="3200" dirty="0"/>
              <a:t>Dataset contains </a:t>
            </a:r>
          </a:p>
          <a:p>
            <a:endParaRPr lang="en-IN" sz="3200" dirty="0"/>
          </a:p>
        </p:txBody>
      </p:sp>
      <p:sp>
        <p:nvSpPr>
          <p:cNvPr id="5" name="TextBox 4">
            <a:extLst>
              <a:ext uri="{FF2B5EF4-FFF2-40B4-BE49-F238E27FC236}">
                <a16:creationId xmlns:a16="http://schemas.microsoft.com/office/drawing/2014/main" id="{A35D8013-BC31-324C-B3FC-5A89D857BDBC}"/>
              </a:ext>
            </a:extLst>
          </p:cNvPr>
          <p:cNvSpPr txBox="1"/>
          <p:nvPr/>
        </p:nvSpPr>
        <p:spPr>
          <a:xfrm>
            <a:off x="3228392" y="2771192"/>
            <a:ext cx="518782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Order Id</a:t>
            </a:r>
            <a:endParaRPr lang="en-IN" sz="2400" dirty="0"/>
          </a:p>
          <a:p>
            <a:pPr marL="285750" indent="-285750">
              <a:buFont typeface="Arial" panose="020B0604020202020204" pitchFamily="34" charset="0"/>
              <a:buChar char="•"/>
            </a:pPr>
            <a:r>
              <a:rPr lang="en-IN" sz="2400" dirty="0"/>
              <a:t>Product</a:t>
            </a:r>
          </a:p>
          <a:p>
            <a:pPr marL="285750" indent="-285750">
              <a:buFont typeface="Arial" panose="020B0604020202020204" pitchFamily="34" charset="0"/>
              <a:buChar char="•"/>
            </a:pPr>
            <a:r>
              <a:rPr lang="en-IN" sz="2400" dirty="0"/>
              <a:t>Quality Ordered</a:t>
            </a:r>
          </a:p>
          <a:p>
            <a:pPr marL="285750" indent="-285750">
              <a:buFont typeface="Arial" panose="020B0604020202020204" pitchFamily="34" charset="0"/>
              <a:buChar char="•"/>
            </a:pPr>
            <a:r>
              <a:rPr lang="en-IN" sz="2400" dirty="0"/>
              <a:t>Price Each</a:t>
            </a:r>
          </a:p>
          <a:p>
            <a:pPr marL="285750" indent="-285750">
              <a:buFont typeface="Arial" panose="020B0604020202020204" pitchFamily="34" charset="0"/>
              <a:buChar char="•"/>
            </a:pPr>
            <a:r>
              <a:rPr lang="en-IN" sz="2400" dirty="0"/>
              <a:t>Ordered Date</a:t>
            </a:r>
          </a:p>
          <a:p>
            <a:pPr marL="285750" indent="-285750">
              <a:buFont typeface="Arial" panose="020B0604020202020204" pitchFamily="34" charset="0"/>
              <a:buChar char="•"/>
            </a:pPr>
            <a:r>
              <a:rPr lang="en-IN" sz="2400" dirty="0"/>
              <a:t>Purchase Address</a:t>
            </a:r>
          </a:p>
          <a:p>
            <a:pPr marL="285750" indent="-285750">
              <a:buFont typeface="Arial" panose="020B0604020202020204" pitchFamily="34" charset="0"/>
              <a:buChar char="•"/>
            </a:pPr>
            <a:r>
              <a:rPr lang="en-IN" sz="2400" dirty="0"/>
              <a:t>Month</a:t>
            </a:r>
          </a:p>
          <a:p>
            <a:pPr marL="285750" indent="-285750">
              <a:buFont typeface="Arial" panose="020B0604020202020204" pitchFamily="34" charset="0"/>
              <a:buChar char="•"/>
            </a:pPr>
            <a:r>
              <a:rPr lang="en-IN" sz="2400" dirty="0"/>
              <a:t>Sales</a:t>
            </a:r>
          </a:p>
          <a:p>
            <a:pPr marL="285750" indent="-285750">
              <a:buFont typeface="Arial" panose="020B0604020202020204" pitchFamily="34" charset="0"/>
              <a:buChar char="•"/>
            </a:pPr>
            <a:r>
              <a:rPr lang="en-IN" sz="2400" dirty="0"/>
              <a:t>City</a:t>
            </a:r>
          </a:p>
          <a:p>
            <a:pPr marL="285750" indent="-285750">
              <a:buFont typeface="Arial" panose="020B0604020202020204" pitchFamily="34" charset="0"/>
              <a:buChar char="•"/>
            </a:pPr>
            <a:r>
              <a:rPr lang="en-IN" sz="2400" dirty="0"/>
              <a:t>Hour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38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C381-0E66-0380-3600-1F5A13C7C62D}"/>
              </a:ext>
            </a:extLst>
          </p:cNvPr>
          <p:cNvSpPr>
            <a:spLocks noGrp="1"/>
          </p:cNvSpPr>
          <p:nvPr>
            <p:ph type="title"/>
          </p:nvPr>
        </p:nvSpPr>
        <p:spPr>
          <a:xfrm>
            <a:off x="1143001" y="133326"/>
            <a:ext cx="9905998" cy="1478570"/>
          </a:xfrm>
        </p:spPr>
        <p:txBody>
          <a:bodyPr/>
          <a:lstStyle/>
          <a:p>
            <a:r>
              <a:rPr lang="en-US" dirty="0"/>
              <a:t>SALES TRENDS</a:t>
            </a:r>
            <a:endParaRPr lang="en-IN" dirty="0"/>
          </a:p>
        </p:txBody>
      </p:sp>
      <p:pic>
        <p:nvPicPr>
          <p:cNvPr id="5" name="Content Placeholder 4">
            <a:extLst>
              <a:ext uri="{FF2B5EF4-FFF2-40B4-BE49-F238E27FC236}">
                <a16:creationId xmlns:a16="http://schemas.microsoft.com/office/drawing/2014/main" id="{C9C96178-8E1C-E7CC-52DF-77DF347A1000}"/>
              </a:ext>
            </a:extLst>
          </p:cNvPr>
          <p:cNvPicPr>
            <a:picLocks noGrp="1" noChangeAspect="1"/>
          </p:cNvPicPr>
          <p:nvPr>
            <p:ph idx="1"/>
          </p:nvPr>
        </p:nvPicPr>
        <p:blipFill>
          <a:blip r:embed="rId2"/>
          <a:stretch>
            <a:fillRect/>
          </a:stretch>
        </p:blipFill>
        <p:spPr>
          <a:xfrm>
            <a:off x="2682156" y="2256424"/>
            <a:ext cx="5828836" cy="4377641"/>
          </a:xfrm>
        </p:spPr>
      </p:pic>
      <p:sp>
        <p:nvSpPr>
          <p:cNvPr id="6" name="TextBox 5">
            <a:extLst>
              <a:ext uri="{FF2B5EF4-FFF2-40B4-BE49-F238E27FC236}">
                <a16:creationId xmlns:a16="http://schemas.microsoft.com/office/drawing/2014/main" id="{17A85840-6708-7B0B-8DD7-F5F91F137118}"/>
              </a:ext>
            </a:extLst>
          </p:cNvPr>
          <p:cNvSpPr txBox="1"/>
          <p:nvPr/>
        </p:nvSpPr>
        <p:spPr>
          <a:xfrm>
            <a:off x="2118049" y="1101012"/>
            <a:ext cx="7165910" cy="646331"/>
          </a:xfrm>
          <a:prstGeom prst="rect">
            <a:avLst/>
          </a:prstGeom>
          <a:noFill/>
        </p:spPr>
        <p:txBody>
          <a:bodyPr wrap="square" rtlCol="0">
            <a:spAutoFit/>
          </a:bodyPr>
          <a:lstStyle/>
          <a:p>
            <a:r>
              <a:rPr lang="en-US" dirty="0"/>
              <a:t>To identify sales technique which product goes to high purchase at this season</a:t>
            </a:r>
            <a:endParaRPr lang="en-IN" dirty="0"/>
          </a:p>
        </p:txBody>
      </p:sp>
    </p:spTree>
    <p:extLst>
      <p:ext uri="{BB962C8B-B14F-4D97-AF65-F5344CB8AC3E}">
        <p14:creationId xmlns:p14="http://schemas.microsoft.com/office/powerpoint/2010/main" val="181907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8A4D-CDC5-9814-5A7E-AA4E94E2A3CB}"/>
              </a:ext>
            </a:extLst>
          </p:cNvPr>
          <p:cNvSpPr>
            <a:spLocks noGrp="1"/>
          </p:cNvSpPr>
          <p:nvPr>
            <p:ph type="title"/>
          </p:nvPr>
        </p:nvSpPr>
        <p:spPr/>
        <p:txBody>
          <a:bodyPr/>
          <a:lstStyle/>
          <a:p>
            <a:r>
              <a:rPr lang="en-US" dirty="0"/>
              <a:t>PRODUCT PERFORMANCE</a:t>
            </a:r>
            <a:endParaRPr lang="en-IN" dirty="0"/>
          </a:p>
        </p:txBody>
      </p:sp>
      <p:pic>
        <p:nvPicPr>
          <p:cNvPr id="5" name="Content Placeholder 4">
            <a:extLst>
              <a:ext uri="{FF2B5EF4-FFF2-40B4-BE49-F238E27FC236}">
                <a16:creationId xmlns:a16="http://schemas.microsoft.com/office/drawing/2014/main" id="{B9B04351-8E45-F9B4-E91D-61A3EA4831A6}"/>
              </a:ext>
            </a:extLst>
          </p:cNvPr>
          <p:cNvPicPr>
            <a:picLocks noGrp="1" noChangeAspect="1"/>
          </p:cNvPicPr>
          <p:nvPr>
            <p:ph idx="1"/>
          </p:nvPr>
        </p:nvPicPr>
        <p:blipFill>
          <a:blip r:embed="rId2"/>
          <a:stretch>
            <a:fillRect/>
          </a:stretch>
        </p:blipFill>
        <p:spPr>
          <a:xfrm>
            <a:off x="2608360" y="2630581"/>
            <a:ext cx="6750244" cy="4124386"/>
          </a:xfrm>
        </p:spPr>
      </p:pic>
      <p:sp>
        <p:nvSpPr>
          <p:cNvPr id="6" name="TextBox 5">
            <a:extLst>
              <a:ext uri="{FF2B5EF4-FFF2-40B4-BE49-F238E27FC236}">
                <a16:creationId xmlns:a16="http://schemas.microsoft.com/office/drawing/2014/main" id="{7F17959E-7FAB-23FA-72AB-BB172D16219E}"/>
              </a:ext>
            </a:extLst>
          </p:cNvPr>
          <p:cNvSpPr txBox="1"/>
          <p:nvPr/>
        </p:nvSpPr>
        <p:spPr>
          <a:xfrm>
            <a:off x="1707502" y="1735494"/>
            <a:ext cx="8817429" cy="369332"/>
          </a:xfrm>
          <a:prstGeom prst="rect">
            <a:avLst/>
          </a:prstGeom>
          <a:noFill/>
        </p:spPr>
        <p:txBody>
          <a:bodyPr wrap="square" rtlCol="0">
            <a:spAutoFit/>
          </a:bodyPr>
          <a:lstStyle/>
          <a:p>
            <a:r>
              <a:rPr lang="en-US" dirty="0"/>
              <a:t>To improve product performance which product most selling</a:t>
            </a:r>
            <a:endParaRPr lang="en-IN" dirty="0"/>
          </a:p>
        </p:txBody>
      </p:sp>
    </p:spTree>
    <p:extLst>
      <p:ext uri="{BB962C8B-B14F-4D97-AF65-F5344CB8AC3E}">
        <p14:creationId xmlns:p14="http://schemas.microsoft.com/office/powerpoint/2010/main" val="245617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3F27-4B13-17F8-07E2-8319F615396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B163BF5-CC01-D271-A68A-B47E838A5727}"/>
              </a:ext>
            </a:extLst>
          </p:cNvPr>
          <p:cNvSpPr>
            <a:spLocks noGrp="1"/>
          </p:cNvSpPr>
          <p:nvPr>
            <p:ph idx="1"/>
          </p:nvPr>
        </p:nvSpPr>
        <p:spPr/>
        <p:txBody>
          <a:bodyPr/>
          <a:lstStyle/>
          <a:p>
            <a:r>
              <a:rPr lang="en-US" dirty="0"/>
              <a:t>This presentation is refers to improve the product selling and suggest to the user to purchase a product</a:t>
            </a:r>
          </a:p>
          <a:p>
            <a:r>
              <a:rPr lang="en-US" dirty="0"/>
              <a:t>Its recommend to good product from the previous purchasing history using dataset</a:t>
            </a:r>
          </a:p>
          <a:p>
            <a:r>
              <a:rPr lang="en-US" dirty="0"/>
              <a:t>Sales promotion methods or scheme are used at mainly the level of declares, consumers and salesman.</a:t>
            </a:r>
          </a:p>
          <a:p>
            <a:endParaRPr lang="en-IN" dirty="0"/>
          </a:p>
        </p:txBody>
      </p:sp>
    </p:spTree>
    <p:extLst>
      <p:ext uri="{BB962C8B-B14F-4D97-AF65-F5344CB8AC3E}">
        <p14:creationId xmlns:p14="http://schemas.microsoft.com/office/powerpoint/2010/main" val="616844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TotalTime>
  <Words>163</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PRODUCT SALES              ANALYSIS</vt:lpstr>
      <vt:lpstr>INTRODUCTION</vt:lpstr>
      <vt:lpstr>DATASET OVERVIEW</vt:lpstr>
      <vt:lpstr>SALES TRENDS</vt:lpstr>
      <vt:lpstr>PRODUCT PERFORMANCE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Thiyaneshwaran .</dc:creator>
  <cp:lastModifiedBy>Thiyaneshwaran .</cp:lastModifiedBy>
  <cp:revision>1</cp:revision>
  <dcterms:created xsi:type="dcterms:W3CDTF">2023-10-03T14:45:07Z</dcterms:created>
  <dcterms:modified xsi:type="dcterms:W3CDTF">2023-10-04T09:04:45Z</dcterms:modified>
</cp:coreProperties>
</file>