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B7E73B-4250-4EB0-80C4-FDA5A3F4606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62968F-4428-4833-9766-2817D39655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4288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ANALYTICS AND COGNOS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2500306"/>
            <a:ext cx="4929222" cy="928694"/>
          </a:xfrm>
        </p:spPr>
        <p:txBody>
          <a:bodyPr/>
          <a:lstStyle/>
          <a:p>
            <a:pPr algn="ctr"/>
            <a:r>
              <a:rPr lang="en-US" dirty="0"/>
              <a:t>Product sales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4857760"/>
            <a:ext cx="270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SUBMMITTED BY</a:t>
            </a:r>
          </a:p>
          <a:p>
            <a:r>
              <a:rPr lang="en-US" dirty="0"/>
              <a:t>THIYANESHWARAN 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11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DATA ANALYTICS AND COGNOS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Thiyaneshwaran .</cp:lastModifiedBy>
  <cp:revision>10</cp:revision>
  <dcterms:created xsi:type="dcterms:W3CDTF">2023-10-20T09:03:21Z</dcterms:created>
  <dcterms:modified xsi:type="dcterms:W3CDTF">2023-10-26T04:22:24Z</dcterms:modified>
</cp:coreProperties>
</file>