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E935094-4294-4DDB-B7DD-6E62826B8C8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B45E02A-9F34-4EA6-949D-E4661143C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084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5094-4294-4DDB-B7DD-6E62826B8C8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E02A-9F34-4EA6-949D-E4661143C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87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5094-4294-4DDB-B7DD-6E62826B8C8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E02A-9F34-4EA6-949D-E4661143C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463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5094-4294-4DDB-B7DD-6E62826B8C8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E02A-9F34-4EA6-949D-E4661143C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769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5094-4294-4DDB-B7DD-6E62826B8C8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E02A-9F34-4EA6-949D-E4661143C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09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5094-4294-4DDB-B7DD-6E62826B8C8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E02A-9F34-4EA6-949D-E4661143C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790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5094-4294-4DDB-B7DD-6E62826B8C8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E02A-9F34-4EA6-949D-E4661143C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5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5094-4294-4DDB-B7DD-6E62826B8C8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E02A-9F34-4EA6-949D-E4661143CD3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46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5094-4294-4DDB-B7DD-6E62826B8C8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E02A-9F34-4EA6-949D-E4661143C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2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5094-4294-4DDB-B7DD-6E62826B8C8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E02A-9F34-4EA6-949D-E4661143C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37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5094-4294-4DDB-B7DD-6E62826B8C8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E02A-9F34-4EA6-949D-E4661143C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98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5094-4294-4DDB-B7DD-6E62826B8C8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E02A-9F34-4EA6-949D-E4661143C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25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5094-4294-4DDB-B7DD-6E62826B8C8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E02A-9F34-4EA6-949D-E4661143C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43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5094-4294-4DDB-B7DD-6E62826B8C8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E02A-9F34-4EA6-949D-E4661143C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59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5094-4294-4DDB-B7DD-6E62826B8C8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E02A-9F34-4EA6-949D-E4661143C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66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5094-4294-4DDB-B7DD-6E62826B8C8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E02A-9F34-4EA6-949D-E4661143C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15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5094-4294-4DDB-B7DD-6E62826B8C8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E02A-9F34-4EA6-949D-E4661143C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935094-4294-4DDB-B7DD-6E62826B8C81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45E02A-9F34-4EA6-949D-E4661143C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21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1A4D-85A3-3294-8BEE-561D4ABF5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sales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0416-3A04-7B84-8219-0A8BA455D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1"/>
            <a:ext cx="7197726" cy="1405467"/>
          </a:xfrm>
        </p:spPr>
        <p:txBody>
          <a:bodyPr/>
          <a:lstStyle/>
          <a:p>
            <a:r>
              <a:rPr lang="en-US" dirty="0" err="1"/>
              <a:t>Submmited</a:t>
            </a:r>
            <a:r>
              <a:rPr lang="en-US" dirty="0"/>
              <a:t> by               </a:t>
            </a:r>
          </a:p>
          <a:p>
            <a:r>
              <a:rPr lang="en-US" dirty="0"/>
              <a:t>Thiyaneshwaran  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69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E191-FB99-BA80-AABC-1587789A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3793D-4343-DB1B-9E4D-B1FE30198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In the dynamic and competitive world of business, understanding and effectively analyzing product sales data is paramount to success. Whether you're a seasoned professional or new to the concept, this presentation will provide valuable insights into why product sales analysis is crucial and how it can benefit your company.</a:t>
            </a:r>
          </a:p>
          <a:p>
            <a:pPr algn="l"/>
            <a:r>
              <a:rPr lang="en-US" sz="2400" dirty="0"/>
              <a:t>Let's begin by defining what product sales analysis is and why it matters in the modern business landscape.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70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7D3A-B088-E029-1BDB-5A00BA94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68CD-FBA7-C763-9F0D-8A5411A2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Date   :13.06.2010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Q-p1   :5489.02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Q-p2   :779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Q-p3	 :579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Q-p4	 :907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S-p1	 :23156.3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S-p2	 :5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S-p3 	 :3121.0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S-p4	 :64466.1          </a:t>
            </a:r>
          </a:p>
          <a:p>
            <a:r>
              <a:rPr lang="en-US" dirty="0"/>
              <a:t>These are </a:t>
            </a:r>
            <a:r>
              <a:rPr lang="en-US" dirty="0" err="1"/>
              <a:t>dateset</a:t>
            </a:r>
            <a:r>
              <a:rPr lang="en-US" dirty="0"/>
              <a:t> value for year of 2010</a:t>
            </a:r>
          </a:p>
        </p:txBody>
      </p:sp>
    </p:spTree>
    <p:extLst>
      <p:ext uri="{BB962C8B-B14F-4D97-AF65-F5344CB8AC3E}">
        <p14:creationId xmlns:p14="http://schemas.microsoft.com/office/powerpoint/2010/main" val="11524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A031-760E-54CB-331B-DC806AE4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analysis chart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C800C-F721-3B98-EE47-2A246C698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84" y="2272167"/>
            <a:ext cx="8348831" cy="4351962"/>
          </a:xfrm>
        </p:spPr>
      </p:pic>
    </p:spTree>
    <p:extLst>
      <p:ext uri="{BB962C8B-B14F-4D97-AF65-F5344CB8AC3E}">
        <p14:creationId xmlns:p14="http://schemas.microsoft.com/office/powerpoint/2010/main" val="16988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1F0A-8E86-2298-23CA-4D3CD76F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F9771-4AAE-A544-FE34-52C293B3A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import pandas as pd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product_sales_df</a:t>
            </a:r>
            <a:r>
              <a:rPr lang="en-IN" dirty="0"/>
              <a:t> = </a:t>
            </a:r>
            <a:r>
              <a:rPr lang="en-IN" dirty="0" err="1"/>
              <a:t>pd.read_csv</a:t>
            </a:r>
            <a:r>
              <a:rPr lang="en-IN" dirty="0"/>
              <a:t>('/</a:t>
            </a:r>
            <a:r>
              <a:rPr lang="en-IN" dirty="0" err="1"/>
              <a:t>kaggle</a:t>
            </a:r>
            <a:r>
              <a:rPr lang="en-IN" dirty="0"/>
              <a:t>/input/product-sales-data/statsfinal.csv')</a:t>
            </a:r>
          </a:p>
          <a:p>
            <a:pPr marL="0" indent="0">
              <a:buNone/>
            </a:pPr>
            <a:r>
              <a:rPr lang="en-IN" dirty="0" err="1"/>
              <a:t>product_sales_df.shape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product_sales_df.columns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product_sales_df.head</a:t>
            </a:r>
            <a:r>
              <a:rPr lang="en-IN" dirty="0"/>
              <a:t>(10)</a:t>
            </a:r>
          </a:p>
          <a:p>
            <a:pPr marL="0" indent="0">
              <a:buNone/>
            </a:pPr>
            <a:r>
              <a:rPr lang="en-IN" dirty="0" err="1"/>
              <a:t>product_sales_df.dtypes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product_sales_df.isna</a:t>
            </a:r>
            <a:r>
              <a:rPr lang="en-IN" dirty="0"/>
              <a:t>().sum()</a:t>
            </a:r>
          </a:p>
          <a:p>
            <a:pPr marL="0" indent="0">
              <a:buNone/>
            </a:pPr>
            <a:r>
              <a:rPr lang="en-IN" dirty="0" err="1"/>
              <a:t>continuous_columns</a:t>
            </a:r>
            <a:r>
              <a:rPr lang="en-IN" dirty="0"/>
              <a:t> = ['S-P1', 'S-P2', 'S-P3', 'S-P4']</a:t>
            </a:r>
          </a:p>
          <a:p>
            <a:pPr marL="0" indent="0">
              <a:buNone/>
            </a:pPr>
            <a:r>
              <a:rPr lang="en-IN" dirty="0" err="1"/>
              <a:t>continuous_data_df</a:t>
            </a:r>
            <a:r>
              <a:rPr lang="en-IN" dirty="0"/>
              <a:t> = </a:t>
            </a:r>
            <a:r>
              <a:rPr lang="en-IN" dirty="0" err="1"/>
              <a:t>product_sales_df</a:t>
            </a:r>
            <a:r>
              <a:rPr lang="en-IN" dirty="0"/>
              <a:t>[</a:t>
            </a:r>
            <a:r>
              <a:rPr lang="en-IN" dirty="0" err="1"/>
              <a:t>continuous_columns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 err="1"/>
              <a:t>continuous_data_df.head</a:t>
            </a:r>
            <a:r>
              <a:rPr lang="en-IN" dirty="0"/>
              <a:t>(5)</a:t>
            </a:r>
          </a:p>
          <a:p>
            <a:pPr marL="0" indent="0">
              <a:buNone/>
            </a:pPr>
            <a:r>
              <a:rPr lang="en-IN" dirty="0" err="1"/>
              <a:t>continuous_data_df.describe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366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4830AD-4D2F-B29E-40DF-82EE97A8605A}"/>
              </a:ext>
            </a:extLst>
          </p:cNvPr>
          <p:cNvSpPr txBox="1"/>
          <p:nvPr/>
        </p:nvSpPr>
        <p:spPr>
          <a:xfrm>
            <a:off x="531845" y="261257"/>
            <a:ext cx="112620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p1 = </a:t>
            </a:r>
            <a:r>
              <a:rPr lang="en-IN" sz="1600" dirty="0" err="1"/>
              <a:t>product_sales_df.drop</a:t>
            </a:r>
            <a:r>
              <a:rPr lang="en-IN" sz="1600" dirty="0"/>
              <a:t>(['</a:t>
            </a:r>
            <a:r>
              <a:rPr lang="en-IN" sz="1600" dirty="0" err="1"/>
              <a:t>Date','Unnamed</a:t>
            </a:r>
            <a:r>
              <a:rPr lang="en-IN" sz="1600" dirty="0"/>
              <a:t>: 0'], axis=1)</a:t>
            </a:r>
          </a:p>
          <a:p>
            <a:r>
              <a:rPr lang="en-IN" sz="1600" dirty="0" err="1"/>
              <a:t>sns.pairplot</a:t>
            </a:r>
            <a:r>
              <a:rPr lang="en-IN" sz="1600" dirty="0"/>
              <a:t>(p1)</a:t>
            </a:r>
          </a:p>
          <a:p>
            <a:r>
              <a:rPr lang="en-IN" sz="1600" dirty="0" err="1"/>
              <a:t>corr</a:t>
            </a:r>
            <a:r>
              <a:rPr lang="en-IN" sz="1600" dirty="0"/>
              <a:t> = p1.corr()</a:t>
            </a:r>
          </a:p>
          <a:p>
            <a:r>
              <a:rPr lang="en-IN" sz="1600" dirty="0" err="1"/>
              <a:t>sns.heatmap</a:t>
            </a:r>
            <a:r>
              <a:rPr lang="en-IN" sz="1600" dirty="0"/>
              <a:t>(data=</a:t>
            </a:r>
            <a:r>
              <a:rPr lang="en-IN" sz="1600" dirty="0" err="1"/>
              <a:t>corr,annot</a:t>
            </a:r>
            <a:r>
              <a:rPr lang="en-IN" sz="1600" dirty="0"/>
              <a:t>=True)</a:t>
            </a:r>
          </a:p>
          <a:p>
            <a:r>
              <a:rPr lang="en-IN" sz="1600" dirty="0" err="1"/>
              <a:t>discrete_columns</a:t>
            </a:r>
            <a:r>
              <a:rPr lang="en-IN" sz="1600" dirty="0"/>
              <a:t> = ['Q-P1','Q-P2','Q-P3','Q-P4']</a:t>
            </a:r>
          </a:p>
          <a:p>
            <a:r>
              <a:rPr lang="en-IN" sz="1600" dirty="0"/>
              <a:t>for column in </a:t>
            </a:r>
            <a:r>
              <a:rPr lang="en-IN" sz="1600" dirty="0" err="1"/>
              <a:t>discrete_columns</a:t>
            </a:r>
            <a:r>
              <a:rPr lang="en-IN" sz="1600" dirty="0"/>
              <a:t>:</a:t>
            </a:r>
          </a:p>
          <a:p>
            <a:r>
              <a:rPr lang="en-IN" sz="1600" dirty="0"/>
              <a:t>    print(</a:t>
            </a:r>
            <a:r>
              <a:rPr lang="en-IN" sz="1600" dirty="0" err="1"/>
              <a:t>product_sales_df</a:t>
            </a:r>
            <a:r>
              <a:rPr lang="en-IN" sz="1600" dirty="0"/>
              <a:t>[column].</a:t>
            </a:r>
            <a:r>
              <a:rPr lang="en-IN" sz="1600" dirty="0" err="1"/>
              <a:t>value_counts</a:t>
            </a:r>
            <a:r>
              <a:rPr lang="en-IN" sz="1600" dirty="0"/>
              <a:t>())</a:t>
            </a:r>
          </a:p>
          <a:p>
            <a:r>
              <a:rPr lang="en-IN" sz="1600" dirty="0"/>
              <a:t>    print('\n')</a:t>
            </a:r>
          </a:p>
          <a:p>
            <a:r>
              <a:rPr lang="en-IN" sz="1600" dirty="0" err="1"/>
              <a:t>discrete_columns</a:t>
            </a:r>
            <a:r>
              <a:rPr lang="en-IN" sz="1600" dirty="0"/>
              <a:t> = ['Q-P1','Q-P2','Q-P3','Q-P4']</a:t>
            </a:r>
          </a:p>
          <a:p>
            <a:r>
              <a:rPr lang="en-IN" sz="1600" dirty="0"/>
              <a:t>for column in </a:t>
            </a:r>
            <a:r>
              <a:rPr lang="en-IN" sz="1600" dirty="0" err="1"/>
              <a:t>discrete_columns</a:t>
            </a:r>
            <a:r>
              <a:rPr lang="en-IN" sz="1600" dirty="0"/>
              <a:t>: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product_sales_df</a:t>
            </a:r>
            <a:r>
              <a:rPr lang="en-IN" sz="1600" dirty="0"/>
              <a:t>[column].</a:t>
            </a:r>
            <a:r>
              <a:rPr lang="en-IN" sz="1600" dirty="0" err="1"/>
              <a:t>value_counts</a:t>
            </a:r>
            <a:r>
              <a:rPr lang="en-IN" sz="1600" dirty="0"/>
              <a:t>().</a:t>
            </a:r>
            <a:r>
              <a:rPr lang="en-IN" sz="1600" dirty="0" err="1"/>
              <a:t>plot.bar</a:t>
            </a:r>
            <a:r>
              <a:rPr lang="en-IN" sz="1600" dirty="0"/>
              <a:t>()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plt.show</a:t>
            </a:r>
            <a:r>
              <a:rPr lang="en-IN" sz="1600" dirty="0"/>
              <a:t>()</a:t>
            </a:r>
          </a:p>
          <a:p>
            <a:r>
              <a:rPr lang="en-IN" sz="1600" dirty="0" err="1"/>
              <a:t>sns.boxplot</a:t>
            </a:r>
            <a:r>
              <a:rPr lang="en-IN" sz="1600" dirty="0"/>
              <a:t>(x='Q-P3', y='S-P3', data=</a:t>
            </a:r>
            <a:r>
              <a:rPr lang="en-IN" sz="1600" dirty="0" err="1"/>
              <a:t>product_sales_df</a:t>
            </a:r>
            <a:r>
              <a:rPr lang="en-IN" sz="1600" dirty="0"/>
              <a:t>)</a:t>
            </a:r>
          </a:p>
          <a:p>
            <a:r>
              <a:rPr lang="en-IN" sz="1600" dirty="0" err="1"/>
              <a:t>plt.xlabel</a:t>
            </a:r>
            <a:r>
              <a:rPr lang="en-IN" sz="1600" dirty="0"/>
              <a:t>('Q-P3')</a:t>
            </a:r>
          </a:p>
          <a:p>
            <a:r>
              <a:rPr lang="en-IN" sz="1600" dirty="0" err="1"/>
              <a:t>plt.ylabel</a:t>
            </a:r>
            <a:r>
              <a:rPr lang="en-IN" sz="1600" dirty="0"/>
              <a:t>('S-P3')</a:t>
            </a:r>
          </a:p>
          <a:p>
            <a:r>
              <a:rPr lang="en-IN" sz="1600" dirty="0" err="1"/>
              <a:t>plt.title</a:t>
            </a:r>
            <a:r>
              <a:rPr lang="en-IN" sz="1600" dirty="0"/>
              <a:t>('Distribution of S-P3 by Q-P3')</a:t>
            </a:r>
          </a:p>
          <a:p>
            <a:r>
              <a:rPr lang="en-IN" sz="1600" dirty="0" err="1"/>
              <a:t>plt.show</a:t>
            </a:r>
            <a:r>
              <a:rPr lang="en-IN" sz="1600" dirty="0"/>
              <a:t>()</a:t>
            </a:r>
          </a:p>
          <a:p>
            <a:r>
              <a:rPr lang="en-IN" sz="1600" dirty="0" err="1"/>
              <a:t>df</a:t>
            </a:r>
            <a:r>
              <a:rPr lang="en-IN" sz="1600" dirty="0"/>
              <a:t> = </a:t>
            </a:r>
            <a:r>
              <a:rPr lang="en-IN" sz="1600" dirty="0" err="1"/>
              <a:t>product_sales_df</a:t>
            </a:r>
            <a:endParaRPr lang="en-IN" sz="1600" dirty="0"/>
          </a:p>
          <a:p>
            <a:r>
              <a:rPr lang="en-IN" sz="1600" dirty="0"/>
              <a:t>try: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df</a:t>
            </a:r>
            <a:r>
              <a:rPr lang="en-IN" sz="1600" dirty="0"/>
              <a:t>['Date'] = </a:t>
            </a:r>
            <a:r>
              <a:rPr lang="en-IN" sz="1600" dirty="0" err="1"/>
              <a:t>pd.to_datetime</a:t>
            </a:r>
            <a:r>
              <a:rPr lang="en-IN" sz="1600" dirty="0"/>
              <a:t>(</a:t>
            </a:r>
            <a:r>
              <a:rPr lang="en-IN" sz="1600" dirty="0" err="1"/>
              <a:t>df</a:t>
            </a:r>
            <a:r>
              <a:rPr lang="en-IN" sz="1600" dirty="0"/>
              <a:t>['Date'], format='%d-%m-%Y', errors='coerce')</a:t>
            </a:r>
          </a:p>
          <a:p>
            <a:r>
              <a:rPr lang="en-IN" sz="1600" dirty="0"/>
              <a:t>except </a:t>
            </a:r>
            <a:r>
              <a:rPr lang="en-IN" sz="1600" dirty="0" err="1"/>
              <a:t>pd.errors.ParserError</a:t>
            </a:r>
            <a:r>
              <a:rPr lang="en-IN" sz="1600" dirty="0"/>
              <a:t>:</a:t>
            </a:r>
          </a:p>
          <a:p>
            <a:r>
              <a:rPr lang="en-IN" sz="1600" dirty="0"/>
              <a:t>    pass</a:t>
            </a:r>
          </a:p>
          <a:p>
            <a:endParaRPr lang="en-IN" sz="1600" dirty="0"/>
          </a:p>
          <a:p>
            <a:r>
              <a:rPr lang="en-IN" sz="1600" dirty="0" err="1"/>
              <a:t>df</a:t>
            </a:r>
            <a:r>
              <a:rPr lang="en-IN" sz="1600" dirty="0"/>
              <a:t> = </a:t>
            </a:r>
            <a:r>
              <a:rPr lang="en-IN" sz="1600" dirty="0" err="1"/>
              <a:t>df.dropna</a:t>
            </a:r>
            <a:r>
              <a:rPr lang="en-IN" sz="1600" dirty="0"/>
              <a:t>(subset=['Date'])</a:t>
            </a:r>
          </a:p>
          <a:p>
            <a:r>
              <a:rPr lang="en-IN" sz="1600" dirty="0" err="1"/>
              <a:t>df</a:t>
            </a:r>
            <a:r>
              <a:rPr lang="en-IN" sz="1600" dirty="0"/>
              <a:t>['Date'] = </a:t>
            </a:r>
            <a:r>
              <a:rPr lang="en-IN" sz="1600" dirty="0" err="1"/>
              <a:t>pd.to_datetime</a:t>
            </a:r>
            <a:r>
              <a:rPr lang="en-IN" sz="1600" dirty="0"/>
              <a:t>(</a:t>
            </a:r>
            <a:r>
              <a:rPr lang="en-IN" sz="1600" dirty="0" err="1"/>
              <a:t>df</a:t>
            </a:r>
            <a:r>
              <a:rPr lang="en-IN" sz="1600" dirty="0"/>
              <a:t>['Date'], format='%d-%m-%Y')</a:t>
            </a:r>
          </a:p>
          <a:p>
            <a:r>
              <a:rPr lang="en-IN" sz="1600" dirty="0" err="1"/>
              <a:t>df.set_index</a:t>
            </a:r>
            <a:r>
              <a:rPr lang="en-IN" sz="1600" dirty="0"/>
              <a:t>('Date', </a:t>
            </a:r>
            <a:r>
              <a:rPr lang="en-IN" sz="1600" dirty="0" err="1"/>
              <a:t>inplace</a:t>
            </a:r>
            <a:r>
              <a:rPr lang="en-IN" sz="1600" dirty="0"/>
              <a:t>=True)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0740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350D5-884D-3852-8083-90AB1A4A684F}"/>
              </a:ext>
            </a:extLst>
          </p:cNvPr>
          <p:cNvSpPr txBox="1"/>
          <p:nvPr/>
        </p:nvSpPr>
        <p:spPr>
          <a:xfrm>
            <a:off x="382555" y="158620"/>
            <a:ext cx="1150464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products </a:t>
            </a:r>
            <a:r>
              <a:rPr lang="en-IN" sz="1400" dirty="0"/>
              <a:t>= ['Q-P1', 'Q-P2', 'Q-P3', 'Q-P4']  </a:t>
            </a:r>
          </a:p>
          <a:p>
            <a:endParaRPr lang="en-IN" sz="1400" dirty="0"/>
          </a:p>
          <a:p>
            <a:r>
              <a:rPr lang="en-IN" sz="1400" dirty="0"/>
              <a:t>for product in products: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product_data</a:t>
            </a:r>
            <a:r>
              <a:rPr lang="en-IN" sz="1400" dirty="0"/>
              <a:t> = </a:t>
            </a:r>
            <a:r>
              <a:rPr lang="en-IN" sz="1400" dirty="0" err="1"/>
              <a:t>df</a:t>
            </a:r>
            <a:r>
              <a:rPr lang="en-IN" sz="1400" dirty="0"/>
              <a:t>[product]</a:t>
            </a:r>
          </a:p>
          <a:p>
            <a:endParaRPr lang="en-IN" sz="1400" dirty="0"/>
          </a:p>
          <a:p>
            <a:r>
              <a:rPr lang="en-IN" sz="1400" dirty="0"/>
              <a:t>    </a:t>
            </a:r>
            <a:r>
              <a:rPr lang="en-IN" sz="1400" dirty="0" err="1"/>
              <a:t>moving_average</a:t>
            </a:r>
            <a:r>
              <a:rPr lang="en-IN" sz="1400" dirty="0"/>
              <a:t> = </a:t>
            </a:r>
            <a:r>
              <a:rPr lang="en-IN" sz="1400" dirty="0" err="1"/>
              <a:t>product_data.rolling</a:t>
            </a:r>
            <a:r>
              <a:rPr lang="en-IN" sz="1400" dirty="0"/>
              <a:t>(window=100).mean()</a:t>
            </a:r>
          </a:p>
          <a:p>
            <a:endParaRPr lang="en-IN" sz="1400" dirty="0"/>
          </a:p>
          <a:p>
            <a:r>
              <a:rPr lang="en-IN" sz="1400" dirty="0"/>
              <a:t>    </a:t>
            </a:r>
            <a:r>
              <a:rPr lang="en-IN" sz="1400" dirty="0" err="1"/>
              <a:t>plt.figure</a:t>
            </a:r>
            <a:r>
              <a:rPr lang="en-IN" sz="1400" dirty="0"/>
              <a:t>(</a:t>
            </a:r>
            <a:r>
              <a:rPr lang="en-IN" sz="1400" dirty="0" err="1"/>
              <a:t>figsize</a:t>
            </a:r>
            <a:r>
              <a:rPr lang="en-IN" sz="1400" dirty="0"/>
              <a:t>=(12, 6))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plt.plot</a:t>
            </a:r>
            <a:r>
              <a:rPr lang="en-IN" sz="1400" dirty="0"/>
              <a:t>(</a:t>
            </a:r>
            <a:r>
              <a:rPr lang="en-IN" sz="1400" dirty="0" err="1"/>
              <a:t>df.index</a:t>
            </a:r>
            <a:r>
              <a:rPr lang="en-IN" sz="1400" dirty="0"/>
              <a:t>, </a:t>
            </a:r>
            <a:r>
              <a:rPr lang="en-IN" sz="1400" dirty="0" err="1"/>
              <a:t>moving_average</a:t>
            </a:r>
            <a:r>
              <a:rPr lang="en-IN" sz="1400" dirty="0"/>
              <a:t>, label=f'{product} - Moving Average')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plt.xlabel</a:t>
            </a:r>
            <a:r>
              <a:rPr lang="en-IN" sz="1400" dirty="0"/>
              <a:t>('Date')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plt.ylabel</a:t>
            </a:r>
            <a:r>
              <a:rPr lang="en-IN" sz="1400" dirty="0"/>
              <a:t>('Unit Sales')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plt.title</a:t>
            </a:r>
            <a:r>
              <a:rPr lang="en-IN" sz="1400" dirty="0"/>
              <a:t>(</a:t>
            </a:r>
            <a:r>
              <a:rPr lang="en-IN" sz="1400" dirty="0" err="1"/>
              <a:t>f'Unit</a:t>
            </a:r>
            <a:r>
              <a:rPr lang="en-IN" sz="1400" dirty="0"/>
              <a:t> Sales Over Time for {product}')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plt.grid</a:t>
            </a:r>
            <a:r>
              <a:rPr lang="en-IN" sz="1400" dirty="0"/>
              <a:t>(True)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plt.legend</a:t>
            </a:r>
            <a:r>
              <a:rPr lang="en-IN" sz="1400" dirty="0"/>
              <a:t>()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plt.show</a:t>
            </a:r>
            <a:r>
              <a:rPr lang="en-IN" sz="1400" dirty="0"/>
              <a:t>()</a:t>
            </a:r>
          </a:p>
          <a:p>
            <a:r>
              <a:rPr lang="en-IN" sz="1400" dirty="0" err="1"/>
              <a:t>df</a:t>
            </a:r>
            <a:r>
              <a:rPr lang="en-IN" sz="1400" dirty="0"/>
              <a:t> = </a:t>
            </a:r>
            <a:r>
              <a:rPr lang="en-IN" sz="1400" dirty="0" err="1"/>
              <a:t>product_sales_df</a:t>
            </a:r>
            <a:endParaRPr lang="en-IN" sz="1400" dirty="0"/>
          </a:p>
          <a:p>
            <a:r>
              <a:rPr lang="en-IN" sz="1400" dirty="0"/>
              <a:t>try: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df</a:t>
            </a:r>
            <a:r>
              <a:rPr lang="en-IN" sz="1400" dirty="0"/>
              <a:t>['Date'] = </a:t>
            </a:r>
            <a:r>
              <a:rPr lang="en-IN" sz="1400" dirty="0" err="1"/>
              <a:t>pd.to_datetime</a:t>
            </a:r>
            <a:r>
              <a:rPr lang="en-IN" sz="1400" dirty="0"/>
              <a:t>(</a:t>
            </a:r>
            <a:r>
              <a:rPr lang="en-IN" sz="1400" dirty="0" err="1"/>
              <a:t>df</a:t>
            </a:r>
            <a:r>
              <a:rPr lang="en-IN" sz="1400" dirty="0"/>
              <a:t>['Date'], format='%d-%m-%Y', errors='coerce')</a:t>
            </a:r>
          </a:p>
          <a:p>
            <a:r>
              <a:rPr lang="en-IN" sz="1400" dirty="0"/>
              <a:t>except </a:t>
            </a:r>
            <a:r>
              <a:rPr lang="en-IN" sz="1400" dirty="0" err="1"/>
              <a:t>pd.errors.ParserError</a:t>
            </a:r>
            <a:r>
              <a:rPr lang="en-IN" sz="1400" dirty="0"/>
              <a:t>:</a:t>
            </a:r>
          </a:p>
          <a:p>
            <a:r>
              <a:rPr lang="en-IN" sz="1400" dirty="0"/>
              <a:t>    pass</a:t>
            </a:r>
          </a:p>
          <a:p>
            <a:endParaRPr lang="en-IN" sz="1400" dirty="0"/>
          </a:p>
          <a:p>
            <a:r>
              <a:rPr lang="en-IN" sz="1400" dirty="0" err="1"/>
              <a:t>df</a:t>
            </a:r>
            <a:r>
              <a:rPr lang="en-IN" sz="1400" dirty="0"/>
              <a:t> = </a:t>
            </a:r>
            <a:r>
              <a:rPr lang="en-IN" sz="1400" dirty="0" err="1"/>
              <a:t>df.dropna</a:t>
            </a:r>
            <a:r>
              <a:rPr lang="en-IN" sz="1400" dirty="0"/>
              <a:t>(subset=['Date'])</a:t>
            </a:r>
          </a:p>
          <a:p>
            <a:r>
              <a:rPr lang="en-IN" sz="1400" dirty="0" err="1"/>
              <a:t>df</a:t>
            </a:r>
            <a:r>
              <a:rPr lang="en-IN" sz="1400" dirty="0"/>
              <a:t>['Date'] = </a:t>
            </a:r>
            <a:r>
              <a:rPr lang="en-IN" sz="1400" dirty="0" err="1"/>
              <a:t>pd.to_datetime</a:t>
            </a:r>
            <a:r>
              <a:rPr lang="en-IN" sz="1400" dirty="0"/>
              <a:t>(</a:t>
            </a:r>
            <a:r>
              <a:rPr lang="en-IN" sz="1400" dirty="0" err="1"/>
              <a:t>df</a:t>
            </a:r>
            <a:r>
              <a:rPr lang="en-IN" sz="1400" dirty="0"/>
              <a:t>['Date'], format='%d-%m-%Y')</a:t>
            </a:r>
          </a:p>
          <a:p>
            <a:r>
              <a:rPr lang="en-IN" sz="1400" dirty="0" err="1"/>
              <a:t>df.set_index</a:t>
            </a:r>
            <a:r>
              <a:rPr lang="en-IN" sz="1400" dirty="0"/>
              <a:t>('Date', </a:t>
            </a:r>
            <a:r>
              <a:rPr lang="en-IN" sz="1400" dirty="0" err="1"/>
              <a:t>inplace</a:t>
            </a:r>
            <a:r>
              <a:rPr lang="en-IN" sz="1400" dirty="0"/>
              <a:t>=True)</a:t>
            </a:r>
          </a:p>
          <a:p>
            <a:endParaRPr lang="en-IN" sz="1400" dirty="0"/>
          </a:p>
          <a:p>
            <a:r>
              <a:rPr lang="en-IN" sz="1400" dirty="0"/>
              <a:t>products = ['Q-P1', 'Q-P2', 'Q-P3', 'Q-P4']</a:t>
            </a:r>
          </a:p>
          <a:p>
            <a:r>
              <a:rPr lang="en-IN" sz="1400" dirty="0"/>
              <a:t>for product in products: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product_data</a:t>
            </a:r>
            <a:r>
              <a:rPr lang="en-IN" sz="1400" dirty="0"/>
              <a:t> = </a:t>
            </a:r>
            <a:r>
              <a:rPr lang="en-IN" sz="1400" dirty="0" err="1"/>
              <a:t>df</a:t>
            </a:r>
            <a:r>
              <a:rPr lang="en-IN" sz="1400" dirty="0"/>
              <a:t>[product]['2020']</a:t>
            </a:r>
          </a:p>
          <a:p>
            <a:endParaRPr lang="en-IN" sz="1400" dirty="0"/>
          </a:p>
          <a:p>
            <a:r>
              <a:rPr lang="en-IN" sz="1400" dirty="0"/>
              <a:t>    </a:t>
            </a:r>
            <a:r>
              <a:rPr lang="en-IN" sz="1400" dirty="0" err="1"/>
              <a:t>moving_average</a:t>
            </a:r>
            <a:r>
              <a:rPr lang="en-IN" sz="1400" dirty="0"/>
              <a:t> = </a:t>
            </a:r>
            <a:r>
              <a:rPr lang="en-IN" sz="1400" dirty="0" err="1"/>
              <a:t>product_data.rolling</a:t>
            </a:r>
            <a:r>
              <a:rPr lang="en-IN" sz="1400" dirty="0"/>
              <a:t>(window=100).mean()</a:t>
            </a:r>
          </a:p>
          <a:p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6860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82F10-B116-15F9-8D72-2EB6F7E06674}"/>
              </a:ext>
            </a:extLst>
          </p:cNvPr>
          <p:cNvSpPr txBox="1"/>
          <p:nvPr/>
        </p:nvSpPr>
        <p:spPr>
          <a:xfrm>
            <a:off x="578498" y="317241"/>
            <a:ext cx="11178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# Create a clearer plot of the smoothed data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plt.figure</a:t>
            </a:r>
            <a:r>
              <a:rPr lang="en-IN" sz="1400" dirty="0"/>
              <a:t>(</a:t>
            </a:r>
            <a:r>
              <a:rPr lang="en-IN" sz="1400" dirty="0" err="1"/>
              <a:t>figsize</a:t>
            </a:r>
            <a:r>
              <a:rPr lang="en-IN" sz="1400" dirty="0"/>
              <a:t>=(12, 6))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plt.plot</a:t>
            </a:r>
            <a:r>
              <a:rPr lang="en-IN" sz="1400" dirty="0"/>
              <a:t>(</a:t>
            </a:r>
            <a:r>
              <a:rPr lang="en-IN" sz="1400" dirty="0" err="1"/>
              <a:t>product_data.index</a:t>
            </a:r>
            <a:r>
              <a:rPr lang="en-IN" sz="1400" dirty="0"/>
              <a:t>, </a:t>
            </a:r>
            <a:r>
              <a:rPr lang="en-IN" sz="1400" dirty="0" err="1"/>
              <a:t>moving_average</a:t>
            </a:r>
            <a:r>
              <a:rPr lang="en-IN" sz="1400" dirty="0"/>
              <a:t>, label=f'{product} - Moving Average')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plt.xlabel</a:t>
            </a:r>
            <a:r>
              <a:rPr lang="en-IN" sz="1400" dirty="0"/>
              <a:t>('Date')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plt.ylabel</a:t>
            </a:r>
            <a:r>
              <a:rPr lang="en-IN" sz="1400" dirty="0"/>
              <a:t>('Smoothed Unit Sales')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plt.title</a:t>
            </a:r>
            <a:r>
              <a:rPr lang="en-IN" sz="1400" dirty="0"/>
              <a:t>(</a:t>
            </a:r>
            <a:r>
              <a:rPr lang="en-IN" sz="1400" dirty="0" err="1"/>
              <a:t>f'Smoothed</a:t>
            </a:r>
            <a:r>
              <a:rPr lang="en-IN" sz="1400" dirty="0"/>
              <a:t> Unit Sales Over Time for {product} (Year 2020)')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plt.grid</a:t>
            </a:r>
            <a:r>
              <a:rPr lang="en-IN" sz="1400" dirty="0"/>
              <a:t>(True)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plt.legend</a:t>
            </a:r>
            <a:r>
              <a:rPr lang="en-IN" sz="1400" dirty="0"/>
              <a:t>()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plt.show</a:t>
            </a:r>
            <a:r>
              <a:rPr lang="en-IN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5590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FF58-B625-6D6F-2714-930B7DAC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5288-0EC6-A68C-60CD-E1E9673A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82351"/>
            <a:ext cx="10131425" cy="5141167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US" sz="3500" b="0" i="0" dirty="0">
                <a:effectLst/>
                <a:latin typeface="Söhne"/>
              </a:rPr>
              <a:t>             In conclusion, product sales analysis is not just a routine business practice; it's the backbone of data-driven decision-making and a key driver of our company's success.                	this presentation, we've explored the importance of sales analysis and its profound impact on our business. Here are the key takeaways:</a:t>
            </a:r>
          </a:p>
          <a:p>
            <a:pPr algn="l">
              <a:buFont typeface="+mj-lt"/>
              <a:buAutoNum type="arabicPeriod"/>
            </a:pPr>
            <a:r>
              <a:rPr lang="en-US" sz="3500" b="1" i="0" dirty="0">
                <a:effectLst/>
                <a:latin typeface="Söhne"/>
              </a:rPr>
              <a:t>Informed Decision-Making:</a:t>
            </a:r>
            <a:r>
              <a:rPr lang="en-US" sz="3500" b="0" i="0" dirty="0">
                <a:effectLst/>
                <a:latin typeface="Söhne"/>
              </a:rPr>
              <a:t> Sales analysis equips us with the data and insights needed to make informed decisions about product performance, pricing, inventory, and marketing strategies.</a:t>
            </a:r>
          </a:p>
          <a:p>
            <a:pPr algn="l">
              <a:buFont typeface="+mj-lt"/>
              <a:buAutoNum type="arabicPeriod"/>
            </a:pPr>
            <a:r>
              <a:rPr lang="en-US" sz="3500" b="1" i="0" dirty="0">
                <a:effectLst/>
                <a:latin typeface="Söhne"/>
              </a:rPr>
              <a:t>Optimized Operations:</a:t>
            </a:r>
            <a:r>
              <a:rPr lang="en-US" sz="3500" b="0" i="0" dirty="0">
                <a:effectLst/>
                <a:latin typeface="Söhne"/>
              </a:rPr>
              <a:t> It allows us to streamline our operations by efficiently managing inventory, staffing, and resources, ultimately leading to cost savings and improved efficiency.</a:t>
            </a:r>
          </a:p>
          <a:p>
            <a:pPr algn="l">
              <a:buFont typeface="+mj-lt"/>
              <a:buAutoNum type="arabicPeriod"/>
            </a:pPr>
            <a:r>
              <a:rPr lang="en-US" sz="3500" b="1" i="0" dirty="0">
                <a:effectLst/>
                <a:latin typeface="Söhne"/>
              </a:rPr>
              <a:t>Competitive Advantage:</a:t>
            </a:r>
            <a:r>
              <a:rPr lang="en-US" sz="3500" b="0" i="0" dirty="0">
                <a:effectLst/>
                <a:latin typeface="Söhne"/>
              </a:rPr>
              <a:t> Understanding market trends, customer preferences, and competitor strategies positions us to stay ahead of the competition and adapt to changing market dynamics.</a:t>
            </a:r>
          </a:p>
          <a:p>
            <a:pPr algn="l">
              <a:buFont typeface="+mj-lt"/>
              <a:buAutoNum type="arabicPeriod"/>
            </a:pPr>
            <a:r>
              <a:rPr lang="en-US" sz="3500" b="1" i="0" dirty="0">
                <a:effectLst/>
                <a:latin typeface="Söhne"/>
              </a:rPr>
              <a:t>Maximized Profitability:</a:t>
            </a:r>
            <a:r>
              <a:rPr lang="en-US" sz="3500" b="0" i="0" dirty="0">
                <a:effectLst/>
                <a:latin typeface="Söhne"/>
              </a:rPr>
              <a:t> Through sales analysis, we can identify high-profit products and opportunities for growth while addressing underperforming areas to maximize overall profitability.</a:t>
            </a:r>
          </a:p>
          <a:p>
            <a:pPr algn="l">
              <a:buFont typeface="+mj-lt"/>
              <a:buAutoNum type="arabicPeriod"/>
            </a:pPr>
            <a:r>
              <a:rPr lang="en-US" sz="3500" b="1" i="0" dirty="0">
                <a:effectLst/>
                <a:latin typeface="Söhne"/>
              </a:rPr>
              <a:t>Customer-Centric Approach:</a:t>
            </a:r>
            <a:r>
              <a:rPr lang="en-US" sz="3500" b="0" i="0" dirty="0">
                <a:effectLst/>
                <a:latin typeface="Söhne"/>
              </a:rPr>
              <a:t> By analyzing sales data, we gain valuable insights into our customers' behavior and needs, enabling us to tailor our offerings and marketing efforts to better serve them.</a:t>
            </a:r>
          </a:p>
          <a:p>
            <a:pPr algn="l">
              <a:buFont typeface="+mj-lt"/>
              <a:buAutoNum type="arabicPeriod"/>
            </a:pPr>
            <a:r>
              <a:rPr lang="en-US" sz="3500" b="1" i="0" dirty="0">
                <a:effectLst/>
                <a:latin typeface="Söhne"/>
              </a:rPr>
              <a:t>Long-Term Success:</a:t>
            </a:r>
            <a:r>
              <a:rPr lang="en-US" sz="3500" b="0" i="0" dirty="0">
                <a:effectLst/>
                <a:latin typeface="Söhne"/>
              </a:rPr>
              <a:t> Sales analysis isn't just about short-term gains; it's a strategic tool for sustainable, long-term business success.</a:t>
            </a:r>
          </a:p>
          <a:p>
            <a:pPr algn="l"/>
            <a:r>
              <a:rPr lang="en-US" sz="3500" b="0" i="0" dirty="0">
                <a:effectLst/>
                <a:latin typeface="Söhne"/>
              </a:rPr>
              <a:t>In our competitive landscape, the ability to leverage data and analytics through product sales analysis is a game-changer. It empowers us to adapt, evolve, and thrive in the ever-changing business environment. As we continue to invest in data-driven strategies and refine our approach to sales analysis, we are confident that our company will remain agile, customer-focused, and poised for growth.</a:t>
            </a:r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955377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62</TotalTime>
  <Words>1176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Celestial</vt:lpstr>
      <vt:lpstr>Product sales analysis</vt:lpstr>
      <vt:lpstr>       introduction</vt:lpstr>
      <vt:lpstr>Dataset overview</vt:lpstr>
      <vt:lpstr>Sales analysis chart</vt:lpstr>
      <vt:lpstr>program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sales analysis</dc:title>
  <dc:creator>Thiyaneshwaran .</dc:creator>
  <cp:lastModifiedBy>Thiyaneshwaran .</cp:lastModifiedBy>
  <cp:revision>3</cp:revision>
  <dcterms:created xsi:type="dcterms:W3CDTF">2023-10-10T14:48:30Z</dcterms:created>
  <dcterms:modified xsi:type="dcterms:W3CDTF">2023-10-10T15:50:34Z</dcterms:modified>
</cp:coreProperties>
</file>