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2" r:id="rId4"/>
    <p:sldId id="257" r:id="rId5"/>
    <p:sldId id="268" r:id="rId6"/>
    <p:sldId id="265" r:id="rId7"/>
    <p:sldId id="269" r:id="rId8"/>
    <p:sldId id="266" r:id="rId9"/>
    <p:sldId id="267" r:id="rId10"/>
    <p:sldId id="258" r:id="rId11"/>
    <p:sldId id="2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225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7711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4193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58487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1746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081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156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901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709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511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880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064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632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2886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28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00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959D2-508C-4CF8-A3E1-119195ADC668}" type="datetimeFigureOut">
              <a:rPr lang="en-ZA" smtClean="0"/>
              <a:t>2025/05/10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A91177-EEEE-4899-B13F-289E59AF29B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77552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63E0-2933-484C-8B5E-F12E529F4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BrightTv</a:t>
            </a:r>
            <a:r>
              <a:rPr lang="en-ZA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CDE7A-D556-4962-9536-785B3473A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>
                <a:latin typeface="Arial Black" panose="020B0A04020102020204" pitchFamily="34" charset="0"/>
              </a:rPr>
              <a:t>Presentation by Thizwikoni Mposhomali</a:t>
            </a:r>
          </a:p>
          <a:p>
            <a:r>
              <a:rPr lang="en-ZA" dirty="0">
                <a:latin typeface="Arial Black" panose="020B0A04020102020204" pitchFamily="34" charset="0"/>
              </a:rPr>
              <a:t>May 2025</a:t>
            </a:r>
          </a:p>
        </p:txBody>
      </p:sp>
    </p:spTree>
    <p:extLst>
      <p:ext uri="{BB962C8B-B14F-4D97-AF65-F5344CB8AC3E}">
        <p14:creationId xmlns:p14="http://schemas.microsoft.com/office/powerpoint/2010/main" val="3745641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26D64-BA69-43AE-B42F-328E7855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Factors influencing consumption</a:t>
            </a:r>
            <a:endParaRPr lang="en-ZA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ADB8-A859-4595-B6AC-1E0FEE23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Affordability and Cost - When subscription costs increases, it becomes  less affordable for some consumers, particularly those in lower-income households.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Content and Programming - Content offering sports, movies, news and local content, attracts viewers.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Location - In rural areas, news programming is more popular than movies, while in urban areas, movies are more frequently watched.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Loadshedding - Periods of loadshedding can have a negative impact on Bright TV viewership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Social interactions and recommendations can also influence viewing choices.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Age - Younger generations are more likely to use streaming services compared to older demographics who may prefer traditional TV.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8728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9736-70C1-4519-A023-B6CCF9EE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6A73-342D-4AB2-9147-C1088F532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Z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Prioritise channels that people watch e.g. content offering sports, movies, news and local content, attracts viewers.</a:t>
            </a:r>
            <a:endParaRPr lang="en-Z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Z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outreach programmes in rural areas about </a:t>
            </a:r>
            <a:r>
              <a:rPr lang="en-ZA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BrightTv</a:t>
            </a:r>
            <a:r>
              <a:rPr lang="en-Z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go with different actors</a:t>
            </a:r>
            <a:endParaRPr lang="en-Z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Z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Evolve with time </a:t>
            </a:r>
            <a:endParaRPr lang="en-Z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Z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content over quantity</a:t>
            </a:r>
            <a:endParaRPr lang="en-Z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en-Z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new model (pay as you watch) that can track what people like</a:t>
            </a:r>
            <a:endParaRPr lang="en-Z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2302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8923-61D5-49F6-A78C-C85538EE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ZA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continuation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87FA5-47CF-4F95-94C5-70CDFA56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package which allows people to watch what they like, the package must be aligned to the trend, must be tailored for specific audience from the of channels available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Relook the way to come up with the packages</a:t>
            </a:r>
          </a:p>
          <a:p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BrightTv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must offer Rewards such as, but not limited to, vouchers, exclusive access to VIP events, early-bird access to tickets, package upgrades and discount offers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8874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DE69-B894-4303-8A4C-9F603AD3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04AD6-EB29-4ADD-BE7A-8625BF02C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Executive summary </a:t>
            </a:r>
          </a:p>
          <a:p>
            <a:r>
              <a:rPr lang="en-US" sz="2000" dirty="0"/>
              <a:t>Project objective </a:t>
            </a:r>
          </a:p>
          <a:p>
            <a:r>
              <a:rPr lang="en-US" sz="2000" dirty="0"/>
              <a:t>Analysis</a:t>
            </a:r>
          </a:p>
          <a:p>
            <a:r>
              <a:rPr lang="en-US" sz="2000" dirty="0"/>
              <a:t>Recommendations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37761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C189-D3D4-4B8E-89C4-41ED673A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1387-DDAD-4645-824F-61CF42EB8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data files were provided for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BrightTV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Case Study. These files are User profile and Viewership. These files contain subscriber profiles as well as viewership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was collected for the period 01/01/2016 to 31/03/2016.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found that the unique users were 5376.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Gauteng province has a higher number of viewers</a:t>
            </a:r>
            <a:endParaRPr lang="en-ZA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1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85B7-7FB2-4098-A405-1C50F751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55D7-69DC-4E1E-BE47-50836C9F8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</a:t>
            </a:r>
          </a:p>
          <a:p>
            <a:r>
              <a:rPr lang="en-US" dirty="0"/>
              <a:t>To provide insights that would assist CVM (Customer Value </a:t>
            </a:r>
          </a:p>
          <a:p>
            <a:pPr marL="0" indent="0">
              <a:buNone/>
            </a:pPr>
            <a:r>
              <a:rPr lang="en-US" dirty="0"/>
              <a:t>Management) team in meeting this year’s objective.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r>
              <a:rPr lang="en-US" dirty="0"/>
              <a:t>To grow the company’s subscription base for this financial </a:t>
            </a:r>
          </a:p>
          <a:p>
            <a:pPr marL="0" indent="0">
              <a:buNone/>
            </a:pPr>
            <a:r>
              <a:rPr lang="en-US" dirty="0"/>
              <a:t>year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3960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C03E-A02B-4F4D-87A2-8EA5379DC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FCA0D3-D5FD-4DFF-A551-C86AE6EADA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2119086"/>
            <a:ext cx="4883094" cy="358502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D9B93-6298-478D-8AE8-D25E6615E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07314" y="2160589"/>
            <a:ext cx="3366690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number of viewers are male which is 83%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4% of people did not provide details </a:t>
            </a:r>
            <a:endParaRPr lang="en-ZA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44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06AEE-7355-4BD8-A856-240119BB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Viewership by Province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5F449D-4CFC-4709-BCCF-F714B7D7A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543" y="1930400"/>
            <a:ext cx="6820752" cy="344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6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C422E-A040-4B0B-9210-F5A59263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Viewership by race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3950B9-AEF5-4A8E-A15A-6085027A0D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6706" y="1988457"/>
            <a:ext cx="4883096" cy="3860799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85BBC-53B5-4065-9475-66152C469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60589"/>
            <a:ext cx="3101804" cy="3880773"/>
          </a:xfrm>
        </p:spPr>
        <p:txBody>
          <a:bodyPr/>
          <a:lstStyle/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9365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8D89-08BA-4E96-8043-4DE0C9DB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</a:rPr>
              <a:t>Viewership by age group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AC9A88-610C-4D5E-84F7-FB71041258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915" y="2623478"/>
            <a:ext cx="6443380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946-D1E8-443C-9B52-833669FE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watched channels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A5F8E-1297-4C15-9FDC-6A5E7CB6CB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ZA" dirty="0"/>
              <a:t> </a:t>
            </a:r>
            <a:r>
              <a:rPr lang="en-Z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most watched channel is </a:t>
            </a:r>
            <a:r>
              <a:rPr lang="en-ZA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Supersport</a:t>
            </a:r>
            <a:r>
              <a:rPr lang="en-Z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Live Events with 1661 views and it watched by males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44F6766-A2B3-4C09-9717-8D5F1CE2B7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1543" y="1930401"/>
            <a:ext cx="4309382" cy="37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2408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411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Trebuchet MS</vt:lpstr>
      <vt:lpstr>Wingdings</vt:lpstr>
      <vt:lpstr>Wingdings 3</vt:lpstr>
      <vt:lpstr>Facet</vt:lpstr>
      <vt:lpstr>BrightTv Case study</vt:lpstr>
      <vt:lpstr>Agenda</vt:lpstr>
      <vt:lpstr>Executive Summary</vt:lpstr>
      <vt:lpstr>Aim and Objective</vt:lpstr>
      <vt:lpstr>Analysis</vt:lpstr>
      <vt:lpstr>Viewership by Province</vt:lpstr>
      <vt:lpstr>Viewership by race</vt:lpstr>
      <vt:lpstr>Viewership by age group</vt:lpstr>
      <vt:lpstr>Most watched channels</vt:lpstr>
      <vt:lpstr>Factors influencing consumption</vt:lpstr>
      <vt:lpstr>Recommendations</vt:lpstr>
      <vt:lpstr>Recommendations continuation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BrightTv</dc:title>
  <dc:creator>Thizwikoni Mposhomali</dc:creator>
  <cp:lastModifiedBy>Thizwikoni Mposhomali</cp:lastModifiedBy>
  <cp:revision>19</cp:revision>
  <dcterms:created xsi:type="dcterms:W3CDTF">2025-05-10T03:00:35Z</dcterms:created>
  <dcterms:modified xsi:type="dcterms:W3CDTF">2025-05-10T21:55:17Z</dcterms:modified>
</cp:coreProperties>
</file>