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2DC09-D4D9-44D7-8CAF-169CEB157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2C6A2-AC79-46B4-95FC-2374A485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326A7-9425-42E1-9CE8-897DDE67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6565B-C43E-401B-BA15-6F33B03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56271-8DA0-4FB2-99C3-672094CE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2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B4361-B2C2-42C1-A603-F6B1363F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549B35-8B25-4840-B816-B0E52DD8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F7A3C7-F165-4E1D-9173-EE247EF6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BE9BD-9287-475B-95D0-E1F2F763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F4191-5159-4FD1-9121-998FC31D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DAA99F-1D5F-4093-848E-8CEA9B2EC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71BF0A-0686-46AF-8C2E-E8E984EBE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8C04B-71D3-4EE0-A30B-D51199A2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BA3135-9328-4BB2-B639-1837AD0F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DD945-E5FB-460F-9421-89FC84D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187EC-ED92-484E-B251-C095D93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D1C2EC-2054-410E-9DAC-F0CA1115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15504-4DB5-4837-8299-CF4E35E0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978A7-6570-41E4-B1BB-41B2202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A438A-396B-4E08-936A-F4C9A7A0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0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2F843-2193-4CEB-98AA-F7D579EF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A323C-EE4B-4E50-A74A-E09967E09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71FF1-0233-4086-9A17-E917B58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5DF19E-CDEB-4359-92BF-8909BF10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C9D89-F313-4DCE-B1CA-72E39D3E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A0AD3-5863-401E-95FC-9BF64D2F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28E98-478F-4E6F-BA4F-6201D32DB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D55630-7C3E-430B-AA73-BD7767F7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246B58-B243-4ABF-998C-C058F6EA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DCB80-91CD-4FFC-B259-69B4407C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6208ED-E58B-4B9F-8DE6-E2293264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73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21CF1-8424-446B-847A-D65FC836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5429A5-845E-406C-A95F-4CAC6DC1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7984DC-F6F7-4E32-B7B4-DE0A9775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D0A219-6203-41D4-A30C-AD742A17F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8918CA-EB0F-495E-9EEE-65F16202D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8E9C89-2358-4A82-9969-ADA2E0B6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96A752-BFFD-4A5B-8423-F8F5C3C3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C3A811-4AD7-48EF-9AD5-8B7B460C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60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F632F-DB20-46CE-A0F0-C191A05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E19DF6-7F99-4602-8BC2-DF0AAEF8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EC68F-F0D9-449C-BEFB-48316D4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F7CE20-2001-4F04-8304-429890DC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2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10E119-B77D-44EC-92B5-387EC4D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925C2C-F940-4584-89DC-DC8F9799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7B10F-47FE-4250-9F8F-62979B9F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8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B0C33-0821-4A52-964A-3AA0050C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BCBA3-0983-4719-B4B7-030F96FF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613D3F-4E41-487B-B319-9D10FC4B8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178607-0606-471D-A6E5-565C51EE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E4339-E538-4950-B908-76A15EE9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11D88C-814B-418E-9E21-A17A1380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4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CA0E-15E8-4747-A346-E6D43B2F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34FBE-4E19-48A6-958E-EE19A0C08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68F5C-68ED-4E2E-8C2D-F28FA60D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6E7E0-7046-4699-98AB-2D9ECF3E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145E96-1F37-4CCE-B5B5-F65DED4D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7B302-CBAC-4E2D-8AA0-07A38A2C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0F3141-C445-40B3-BF03-2ADD0CFD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1633D-69A8-4761-ADD0-B362AD8B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8C209-DB05-47FA-9D49-3A295481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0D81-A87E-43C1-BA8E-5B0C8BDE187C}" type="datetimeFigureOut">
              <a:rPr lang="de-DE" smtClean="0"/>
              <a:t>26.10.2017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25EDC-47A2-4F2E-AFA7-568E3A965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5F502-383D-4BF0-A7FE-94D823335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B5C-00E1-408D-8D83-0B842BC0F3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37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E13F-9DC6-4E9E-A53D-BC1E9A52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9776"/>
          </a:xfrm>
        </p:spPr>
        <p:txBody>
          <a:bodyPr>
            <a:normAutofit/>
          </a:bodyPr>
          <a:lstStyle/>
          <a:p>
            <a:r>
              <a:rPr lang="de-DE" sz="7200" dirty="0"/>
              <a:t>MAP-Projekt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99E90C-9EAC-4AB5-875B-3EF541801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6784"/>
            <a:ext cx="9144000" cy="2570920"/>
          </a:xfrm>
        </p:spPr>
        <p:txBody>
          <a:bodyPr>
            <a:normAutofit fontScale="92500" lnSpcReduction="10000"/>
          </a:bodyPr>
          <a:lstStyle/>
          <a:p>
            <a:r>
              <a:rPr lang="de-DE" sz="4000" dirty="0"/>
              <a:t>Taschenrechner</a:t>
            </a:r>
          </a:p>
          <a:p>
            <a:endParaRPr lang="de-DE" sz="3600" dirty="0"/>
          </a:p>
          <a:p>
            <a:endParaRPr lang="de-DE" sz="3600" dirty="0"/>
          </a:p>
          <a:p>
            <a:r>
              <a:rPr lang="de-DE" sz="2800" dirty="0"/>
              <a:t>von</a:t>
            </a:r>
          </a:p>
          <a:p>
            <a:r>
              <a:rPr lang="de-DE" sz="2800" dirty="0" err="1"/>
              <a:t>Shabira</a:t>
            </a:r>
            <a:r>
              <a:rPr lang="de-DE" sz="2800" dirty="0"/>
              <a:t> </a:t>
            </a:r>
            <a:r>
              <a:rPr lang="de-DE" sz="2800" dirty="0" err="1"/>
              <a:t>Taie</a:t>
            </a:r>
            <a:r>
              <a:rPr lang="de-DE" sz="2800" dirty="0"/>
              <a:t> und Philipp </a:t>
            </a:r>
            <a:r>
              <a:rPr lang="de-DE" sz="2800" dirty="0" err="1"/>
              <a:t>Merchel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6039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FF876-87A0-49EF-A22A-270AAD3F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 der Klassen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6CEA5E9-C0A3-4493-806A-7E53C7DB8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84" y="1825625"/>
            <a:ext cx="7417832" cy="4351338"/>
          </a:xfrm>
        </p:spPr>
      </p:pic>
    </p:spTree>
    <p:extLst>
      <p:ext uri="{BB962C8B-B14F-4D97-AF65-F5344CB8AC3E}">
        <p14:creationId xmlns:p14="http://schemas.microsoft.com/office/powerpoint/2010/main" val="22778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7745-54FE-44DC-908F-D7B26D96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93765" cy="1325563"/>
          </a:xfrm>
        </p:spPr>
        <p:txBody>
          <a:bodyPr/>
          <a:lstStyle/>
          <a:p>
            <a:pPr algn="ctr"/>
            <a:r>
              <a:rPr lang="de-DE" u="sng" dirty="0"/>
              <a:t>Wunschliste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15376-835C-4015-B880-D314FED5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322" y="1825624"/>
            <a:ext cx="7868478" cy="4906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-4 Grundrechenarten</a:t>
            </a:r>
          </a:p>
          <a:p>
            <a:pPr marL="0" indent="0">
              <a:buNone/>
            </a:pPr>
            <a:r>
              <a:rPr lang="de-DE" sz="2400" dirty="0"/>
              <a:t>-trigonometrische Funktionen</a:t>
            </a:r>
          </a:p>
          <a:p>
            <a:pPr marL="0" indent="0">
              <a:buNone/>
            </a:pPr>
            <a:r>
              <a:rPr lang="de-DE" sz="2400" dirty="0"/>
              <a:t>-Umrechnung zwischen Zahlensysteme</a:t>
            </a:r>
          </a:p>
          <a:p>
            <a:pPr marL="0" indent="0">
              <a:buNone/>
            </a:pPr>
            <a:r>
              <a:rPr lang="de-DE" sz="2400" dirty="0"/>
              <a:t>-Rechnen mit komplexen Zahlen</a:t>
            </a:r>
          </a:p>
          <a:p>
            <a:pPr marL="0" indent="0">
              <a:buNone/>
            </a:pPr>
            <a:r>
              <a:rPr lang="de-DE" sz="2400" dirty="0"/>
              <a:t>-Memory-Funktion</a:t>
            </a:r>
          </a:p>
          <a:p>
            <a:pPr marL="0" indent="0">
              <a:buNone/>
            </a:pPr>
            <a:r>
              <a:rPr lang="de-DE" sz="2400" dirty="0"/>
              <a:t>-Sperr/Löschtaste</a:t>
            </a:r>
          </a:p>
          <a:p>
            <a:pPr marL="0" indent="0">
              <a:buNone/>
            </a:pPr>
            <a:r>
              <a:rPr lang="de-DE" sz="2400" dirty="0"/>
              <a:t>-Konstanten</a:t>
            </a:r>
          </a:p>
          <a:p>
            <a:pPr marL="0" indent="0">
              <a:buNone/>
            </a:pPr>
            <a:r>
              <a:rPr lang="de-DE" sz="2400" dirty="0"/>
              <a:t>-Bruchrechnen</a:t>
            </a:r>
          </a:p>
          <a:p>
            <a:pPr marL="0" indent="0">
              <a:buNone/>
            </a:pPr>
            <a:r>
              <a:rPr lang="de-DE" sz="2400" dirty="0"/>
              <a:t>-Log, Modulo, Runden, Prozent, Wurzel, Potenzen,..</a:t>
            </a:r>
          </a:p>
          <a:p>
            <a:pPr marL="0" indent="0">
              <a:buNone/>
            </a:pPr>
            <a:r>
              <a:rPr lang="de-DE" sz="2400" dirty="0"/>
              <a:t>-Weitere Funktionen aus Numerik, Stochastik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3469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A1E1C-2D36-4720-8490-CF649517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9061"/>
            <a:ext cx="10515600" cy="2757902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13831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MAP-Projekt</vt:lpstr>
      <vt:lpstr>Aufbau der Klassen</vt:lpstr>
      <vt:lpstr>Wunschliste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Map-Projekt</dc:title>
  <dc:creator>Phil</dc:creator>
  <cp:lastModifiedBy>Phil</cp:lastModifiedBy>
  <cp:revision>5</cp:revision>
  <dcterms:created xsi:type="dcterms:W3CDTF">2017-10-26T17:08:39Z</dcterms:created>
  <dcterms:modified xsi:type="dcterms:W3CDTF">2017-10-26T17:57:12Z</dcterms:modified>
</cp:coreProperties>
</file>