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  <p:sldMasterId id="2147484755" r:id="rId6"/>
  </p:sldMasterIdLst>
  <p:notesMasterIdLst>
    <p:notesMasterId r:id="rId19"/>
  </p:notesMasterIdLst>
  <p:handoutMasterIdLst>
    <p:handoutMasterId r:id="rId20"/>
  </p:handoutMasterIdLst>
  <p:sldIdLst>
    <p:sldId id="1843" r:id="rId7"/>
    <p:sldId id="1845" r:id="rId8"/>
    <p:sldId id="1860" r:id="rId9"/>
    <p:sldId id="1847" r:id="rId10"/>
    <p:sldId id="1861" r:id="rId11"/>
    <p:sldId id="1850" r:id="rId12"/>
    <p:sldId id="1849" r:id="rId13"/>
    <p:sldId id="1848" r:id="rId14"/>
    <p:sldId id="1852" r:id="rId15"/>
    <p:sldId id="1854" r:id="rId16"/>
    <p:sldId id="1858" r:id="rId17"/>
    <p:sldId id="1856" r:id="rId18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>
            <p14:sldId id="1843"/>
            <p14:sldId id="1845"/>
            <p14:sldId id="1860"/>
            <p14:sldId id="1847"/>
            <p14:sldId id="1861"/>
            <p14:sldId id="1850"/>
            <p14:sldId id="1849"/>
            <p14:sldId id="1848"/>
            <p14:sldId id="1852"/>
            <p14:sldId id="1854"/>
            <p14:sldId id="1858"/>
            <p14:sldId id="18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Laura Wolf" initials="LW" lastIdx="1" clrIdx="4">
    <p:extLst>
      <p:ext uri="{19B8F6BF-5375-455C-9EA6-DF929625EA0E}">
        <p15:presenceInfo xmlns:p15="http://schemas.microsoft.com/office/powerpoint/2012/main" userId="S::lawolf@microsoft.com::600fe646-3348-4154-9ea4-b3afa39e33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2400"/>
    <a:srgbClr val="D2D2D2"/>
    <a:srgbClr val="005291"/>
    <a:srgbClr val="737373"/>
    <a:srgbClr val="008272"/>
    <a:srgbClr val="004B50"/>
    <a:srgbClr val="E6E6E6"/>
    <a:srgbClr val="000000"/>
    <a:srgbClr val="0078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0" autoAdjust="0"/>
    <p:restoredTop sz="92109" autoAdjust="0"/>
  </p:normalViewPr>
  <p:slideViewPr>
    <p:cSldViewPr snapToGrid="0">
      <p:cViewPr varScale="1">
        <p:scale>
          <a:sx n="81" d="100"/>
          <a:sy n="81" d="100"/>
        </p:scale>
        <p:origin x="326" y="53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Rayner" userId="2a90c881cfb7e9fb" providerId="LiveId" clId="{4DD324CC-5AE1-413B-84A6-15201E8D3560}"/>
    <pc:docChg chg="delSld modSection">
      <pc:chgData name="Thomas Rayner" userId="2a90c881cfb7e9fb" providerId="LiveId" clId="{4DD324CC-5AE1-413B-84A6-15201E8D3560}" dt="2020-07-14T18:17:51.146" v="3" actId="47"/>
      <pc:docMkLst>
        <pc:docMk/>
      </pc:docMkLst>
      <pc:sldChg chg="del">
        <pc:chgData name="Thomas Rayner" userId="2a90c881cfb7e9fb" providerId="LiveId" clId="{4DD324CC-5AE1-413B-84A6-15201E8D3560}" dt="2020-07-14T18:17:47.885" v="0" actId="47"/>
        <pc:sldMkLst>
          <pc:docMk/>
          <pc:sldMk cId="2285870314" sldId="1851"/>
        </pc:sldMkLst>
      </pc:sldChg>
      <pc:sldChg chg="del">
        <pc:chgData name="Thomas Rayner" userId="2a90c881cfb7e9fb" providerId="LiveId" clId="{4DD324CC-5AE1-413B-84A6-15201E8D3560}" dt="2020-07-14T18:17:49.058" v="1" actId="47"/>
        <pc:sldMkLst>
          <pc:docMk/>
          <pc:sldMk cId="1620120234" sldId="1853"/>
        </pc:sldMkLst>
      </pc:sldChg>
      <pc:sldChg chg="del">
        <pc:chgData name="Thomas Rayner" userId="2a90c881cfb7e9fb" providerId="LiveId" clId="{4DD324CC-5AE1-413B-84A6-15201E8D3560}" dt="2020-07-14T18:17:50.020" v="2" actId="47"/>
        <pc:sldMkLst>
          <pc:docMk/>
          <pc:sldMk cId="3107293419" sldId="1855"/>
        </pc:sldMkLst>
      </pc:sldChg>
      <pc:sldChg chg="del">
        <pc:chgData name="Thomas Rayner" userId="2a90c881cfb7e9fb" providerId="LiveId" clId="{4DD324CC-5AE1-413B-84A6-15201E8D3560}" dt="2020-07-14T18:17:51.146" v="3" actId="47"/>
        <pc:sldMkLst>
          <pc:docMk/>
          <pc:sldMk cId="3888884852" sldId="1859"/>
        </pc:sldMkLst>
      </pc:sldChg>
      <pc:sldMasterChg chg="delSldLayout">
        <pc:chgData name="Thomas Rayner" userId="2a90c881cfb7e9fb" providerId="LiveId" clId="{4DD324CC-5AE1-413B-84A6-15201E8D3560}" dt="2020-07-14T18:17:51.146" v="3" actId="47"/>
        <pc:sldMasterMkLst>
          <pc:docMk/>
          <pc:sldMasterMk cId="2522377139" sldId="2147484755"/>
        </pc:sldMasterMkLst>
        <pc:sldLayoutChg chg="del">
          <pc:chgData name="Thomas Rayner" userId="2a90c881cfb7e9fb" providerId="LiveId" clId="{4DD324CC-5AE1-413B-84A6-15201E8D3560}" dt="2020-07-14T18:17:51.146" v="3" actId="47"/>
          <pc:sldLayoutMkLst>
            <pc:docMk/>
            <pc:sldMasterMk cId="2522377139" sldId="2147484755"/>
            <pc:sldLayoutMk cId="3693053566" sldId="2147484772"/>
          </pc:sldLayoutMkLst>
        </pc:sldLayoutChg>
      </pc:sldMasterChg>
    </pc:docChg>
  </pc:docChgLst>
  <pc:docChgLst>
    <pc:chgData name="Thomas Rayner" userId="2a90c881cfb7e9fb" providerId="LiveId" clId="{28EC07DA-A785-4B55-95B0-40C1C3A2A25A}"/>
    <pc:docChg chg="undo custSel delSld modSld modMainMaster modSection">
      <pc:chgData name="Thomas Rayner" userId="2a90c881cfb7e9fb" providerId="LiveId" clId="{28EC07DA-A785-4B55-95B0-40C1C3A2A25A}" dt="2019-04-18T15:38:20.474" v="152" actId="20577"/>
      <pc:docMkLst>
        <pc:docMk/>
      </pc:docMkLst>
      <pc:sldChg chg="addSp delSp modSp">
        <pc:chgData name="Thomas Rayner" userId="2a90c881cfb7e9fb" providerId="LiveId" clId="{28EC07DA-A785-4B55-95B0-40C1C3A2A25A}" dt="2019-04-15T19:38:59.886" v="95" actId="1076"/>
        <pc:sldMkLst>
          <pc:docMk/>
          <pc:sldMk cId="2799774971" sldId="1843"/>
        </pc:sldMkLst>
        <pc:spChg chg="add del mod">
          <ac:chgData name="Thomas Rayner" userId="2a90c881cfb7e9fb" providerId="LiveId" clId="{28EC07DA-A785-4B55-95B0-40C1C3A2A25A}" dt="2019-04-15T19:36:11.699" v="70"/>
          <ac:spMkLst>
            <pc:docMk/>
            <pc:sldMk cId="2799774971" sldId="1843"/>
            <ac:spMk id="3" creationId="{DA5F7AC2-1F49-41EF-88A3-1934B2D69C18}"/>
          </ac:spMkLst>
        </pc:spChg>
        <pc:spChg chg="del">
          <ac:chgData name="Thomas Rayner" userId="2a90c881cfb7e9fb" providerId="LiveId" clId="{28EC07DA-A785-4B55-95B0-40C1C3A2A25A}" dt="2019-04-15T19:38:19.701" v="75"/>
          <ac:spMkLst>
            <pc:docMk/>
            <pc:sldMk cId="2799774971" sldId="1843"/>
            <ac:spMk id="5" creationId="{B80F62D0-9957-418C-ACF2-A9114655BB24}"/>
          </ac:spMkLst>
        </pc:spChg>
        <pc:spChg chg="add mod">
          <ac:chgData name="Thomas Rayner" userId="2a90c881cfb7e9fb" providerId="LiveId" clId="{28EC07DA-A785-4B55-95B0-40C1C3A2A25A}" dt="2019-04-15T19:38:59.886" v="95" actId="1076"/>
          <ac:spMkLst>
            <pc:docMk/>
            <pc:sldMk cId="2799774971" sldId="1843"/>
            <ac:spMk id="6" creationId="{FD1222D0-35B6-44A5-B789-891E330F3D7D}"/>
          </ac:spMkLst>
        </pc:spChg>
      </pc:sldChg>
      <pc:sldChg chg="del">
        <pc:chgData name="Thomas Rayner" userId="2a90c881cfb7e9fb" providerId="LiveId" clId="{28EC07DA-A785-4B55-95B0-40C1C3A2A25A}" dt="2019-04-15T19:33:36.934" v="0" actId="2696"/>
        <pc:sldMkLst>
          <pc:docMk/>
          <pc:sldMk cId="691113514" sldId="1844"/>
        </pc:sldMkLst>
      </pc:sldChg>
      <pc:sldChg chg="addSp delSp modSp">
        <pc:chgData name="Thomas Rayner" userId="2a90c881cfb7e9fb" providerId="LiveId" clId="{28EC07DA-A785-4B55-95B0-40C1C3A2A25A}" dt="2019-04-15T19:39:10.839" v="96"/>
        <pc:sldMkLst>
          <pc:docMk/>
          <pc:sldMk cId="519443257" sldId="1845"/>
        </pc:sldMkLst>
        <pc:spChg chg="add del mod">
          <ac:chgData name="Thomas Rayner" userId="2a90c881cfb7e9fb" providerId="LiveId" clId="{28EC07DA-A785-4B55-95B0-40C1C3A2A25A}" dt="2019-04-15T19:36:09.238" v="67"/>
          <ac:spMkLst>
            <pc:docMk/>
            <pc:sldMk cId="519443257" sldId="1845"/>
            <ac:spMk id="5" creationId="{D13F07E9-F9D5-4787-914F-3E4E555ACDB5}"/>
          </ac:spMkLst>
        </pc:spChg>
        <pc:spChg chg="add del">
          <ac:chgData name="Thomas Rayner" userId="2a90c881cfb7e9fb" providerId="LiveId" clId="{28EC07DA-A785-4B55-95B0-40C1C3A2A25A}" dt="2019-04-15T19:37:49.779" v="72"/>
          <ac:spMkLst>
            <pc:docMk/>
            <pc:sldMk cId="519443257" sldId="1845"/>
            <ac:spMk id="6" creationId="{4B0EA215-5EFD-4C81-AA63-11DEBCB26D8D}"/>
          </ac:spMkLst>
        </pc:spChg>
        <pc:spChg chg="add del">
          <ac:chgData name="Thomas Rayner" userId="2a90c881cfb7e9fb" providerId="LiveId" clId="{28EC07DA-A785-4B55-95B0-40C1C3A2A25A}" dt="2019-04-15T19:38:14.373" v="74"/>
          <ac:spMkLst>
            <pc:docMk/>
            <pc:sldMk cId="519443257" sldId="1845"/>
            <ac:spMk id="7" creationId="{3C2F3C13-78F3-4374-ABC6-1D4B9E716AC8}"/>
          </ac:spMkLst>
        </pc:spChg>
        <pc:spChg chg="add">
          <ac:chgData name="Thomas Rayner" userId="2a90c881cfb7e9fb" providerId="LiveId" clId="{28EC07DA-A785-4B55-95B0-40C1C3A2A25A}" dt="2019-04-15T19:39:10.839" v="96"/>
          <ac:spMkLst>
            <pc:docMk/>
            <pc:sldMk cId="519443257" sldId="1845"/>
            <ac:spMk id="8" creationId="{BDF5BFA8-4B3E-4395-939D-E172B976F603}"/>
          </ac:spMkLst>
        </pc:spChg>
      </pc:sldChg>
      <pc:sldChg chg="addSp delSp modSp">
        <pc:chgData name="Thomas Rayner" userId="2a90c881cfb7e9fb" providerId="LiveId" clId="{28EC07DA-A785-4B55-95B0-40C1C3A2A25A}" dt="2019-04-15T19:39:14.116" v="98"/>
        <pc:sldMkLst>
          <pc:docMk/>
          <pc:sldMk cId="1558693425" sldId="1847"/>
        </pc:sldMkLst>
        <pc:spChg chg="add del mod">
          <ac:chgData name="Thomas Rayner" userId="2a90c881cfb7e9fb" providerId="LiveId" clId="{28EC07DA-A785-4B55-95B0-40C1C3A2A25A}" dt="2019-04-15T19:36:04.792" v="61"/>
          <ac:spMkLst>
            <pc:docMk/>
            <pc:sldMk cId="1558693425" sldId="1847"/>
            <ac:spMk id="4" creationId="{7B343E42-03CA-4C4D-9E52-FA9DCAFACA85}"/>
          </ac:spMkLst>
        </pc:spChg>
        <pc:spChg chg="add">
          <ac:chgData name="Thomas Rayner" userId="2a90c881cfb7e9fb" providerId="LiveId" clId="{28EC07DA-A785-4B55-95B0-40C1C3A2A25A}" dt="2019-04-15T19:39:14.116" v="98"/>
          <ac:spMkLst>
            <pc:docMk/>
            <pc:sldMk cId="1558693425" sldId="1847"/>
            <ac:spMk id="7" creationId="{FF5DE0E9-7833-43E9-A6C0-A2716429D1FC}"/>
          </ac:spMkLst>
        </pc:spChg>
      </pc:sldChg>
      <pc:sldChg chg="addSp modSp">
        <pc:chgData name="Thomas Rayner" userId="2a90c881cfb7e9fb" providerId="LiveId" clId="{28EC07DA-A785-4B55-95B0-40C1C3A2A25A}" dt="2019-04-15T19:39:27.299" v="103" actId="207"/>
        <pc:sldMkLst>
          <pc:docMk/>
          <pc:sldMk cId="2964682548" sldId="1848"/>
        </pc:sldMkLst>
        <pc:spChg chg="add mod">
          <ac:chgData name="Thomas Rayner" userId="2a90c881cfb7e9fb" providerId="LiveId" clId="{28EC07DA-A785-4B55-95B0-40C1C3A2A25A}" dt="2019-04-15T19:39:27.299" v="103" actId="207"/>
          <ac:spMkLst>
            <pc:docMk/>
            <pc:sldMk cId="2964682548" sldId="1848"/>
            <ac:spMk id="13" creationId="{286CAD5F-9E3F-4456-B589-056617468607}"/>
          </ac:spMkLst>
        </pc:spChg>
      </pc:sldChg>
      <pc:sldChg chg="addSp">
        <pc:chgData name="Thomas Rayner" userId="2a90c881cfb7e9fb" providerId="LiveId" clId="{28EC07DA-A785-4B55-95B0-40C1C3A2A25A}" dt="2019-04-15T19:39:18.493" v="101"/>
        <pc:sldMkLst>
          <pc:docMk/>
          <pc:sldMk cId="1106587157" sldId="1849"/>
        </pc:sldMkLst>
        <pc:spChg chg="add">
          <ac:chgData name="Thomas Rayner" userId="2a90c881cfb7e9fb" providerId="LiveId" clId="{28EC07DA-A785-4B55-95B0-40C1C3A2A25A}" dt="2019-04-15T19:39:18.493" v="101"/>
          <ac:spMkLst>
            <pc:docMk/>
            <pc:sldMk cId="1106587157" sldId="1849"/>
            <ac:spMk id="4" creationId="{95FE87EB-D7F2-4E9F-AA07-0564D19624EA}"/>
          </ac:spMkLst>
        </pc:spChg>
      </pc:sldChg>
      <pc:sldChg chg="addSp delSp modSp">
        <pc:chgData name="Thomas Rayner" userId="2a90c881cfb7e9fb" providerId="LiveId" clId="{28EC07DA-A785-4B55-95B0-40C1C3A2A25A}" dt="2019-04-15T19:39:17.088" v="100"/>
        <pc:sldMkLst>
          <pc:docMk/>
          <pc:sldMk cId="1119692894" sldId="1850"/>
        </pc:sldMkLst>
        <pc:spChg chg="add del mod">
          <ac:chgData name="Thomas Rayner" userId="2a90c881cfb7e9fb" providerId="LiveId" clId="{28EC07DA-A785-4B55-95B0-40C1C3A2A25A}" dt="2019-04-15T19:36:01.783" v="55"/>
          <ac:spMkLst>
            <pc:docMk/>
            <pc:sldMk cId="1119692894" sldId="1850"/>
            <ac:spMk id="4" creationId="{53E0A26D-AE94-4B45-BB43-DC928EAD5437}"/>
          </ac:spMkLst>
        </pc:spChg>
        <pc:spChg chg="add">
          <ac:chgData name="Thomas Rayner" userId="2a90c881cfb7e9fb" providerId="LiveId" clId="{28EC07DA-A785-4B55-95B0-40C1C3A2A25A}" dt="2019-04-15T19:39:17.088" v="100"/>
          <ac:spMkLst>
            <pc:docMk/>
            <pc:sldMk cId="1119692894" sldId="1850"/>
            <ac:spMk id="8" creationId="{A0F038E6-652A-462A-94E9-4C558AE6D029}"/>
          </ac:spMkLst>
        </pc:spChg>
      </pc:sldChg>
      <pc:sldChg chg="addSp">
        <pc:chgData name="Thomas Rayner" userId="2a90c881cfb7e9fb" providerId="LiveId" clId="{28EC07DA-A785-4B55-95B0-40C1C3A2A25A}" dt="2019-04-15T19:39:29.406" v="104"/>
        <pc:sldMkLst>
          <pc:docMk/>
          <pc:sldMk cId="2285870314" sldId="1851"/>
        </pc:sldMkLst>
        <pc:spChg chg="add">
          <ac:chgData name="Thomas Rayner" userId="2a90c881cfb7e9fb" providerId="LiveId" clId="{28EC07DA-A785-4B55-95B0-40C1C3A2A25A}" dt="2019-04-15T19:39:29.406" v="104"/>
          <ac:spMkLst>
            <pc:docMk/>
            <pc:sldMk cId="2285870314" sldId="1851"/>
            <ac:spMk id="4" creationId="{702F715E-86F4-4C4B-831A-9E5B32F59694}"/>
          </ac:spMkLst>
        </pc:spChg>
      </pc:sldChg>
      <pc:sldChg chg="addSp modSp">
        <pc:chgData name="Thomas Rayner" userId="2a90c881cfb7e9fb" providerId="LiveId" clId="{28EC07DA-A785-4B55-95B0-40C1C3A2A25A}" dt="2019-04-15T19:39:37.157" v="106" actId="207"/>
        <pc:sldMkLst>
          <pc:docMk/>
          <pc:sldMk cId="3257377409" sldId="1852"/>
        </pc:sldMkLst>
        <pc:spChg chg="add mod">
          <ac:chgData name="Thomas Rayner" userId="2a90c881cfb7e9fb" providerId="LiveId" clId="{28EC07DA-A785-4B55-95B0-40C1C3A2A25A}" dt="2019-04-15T19:39:37.157" v="106" actId="207"/>
          <ac:spMkLst>
            <pc:docMk/>
            <pc:sldMk cId="3257377409" sldId="1852"/>
            <ac:spMk id="13" creationId="{F13B3306-C90F-4E18-BE6B-67FA9ADF6546}"/>
          </ac:spMkLst>
        </pc:spChg>
      </pc:sldChg>
      <pc:sldChg chg="addSp">
        <pc:chgData name="Thomas Rayner" userId="2a90c881cfb7e9fb" providerId="LiveId" clId="{28EC07DA-A785-4B55-95B0-40C1C3A2A25A}" dt="2019-04-15T19:39:39.180" v="107"/>
        <pc:sldMkLst>
          <pc:docMk/>
          <pc:sldMk cId="1620120234" sldId="1853"/>
        </pc:sldMkLst>
        <pc:spChg chg="add">
          <ac:chgData name="Thomas Rayner" userId="2a90c881cfb7e9fb" providerId="LiveId" clId="{28EC07DA-A785-4B55-95B0-40C1C3A2A25A}" dt="2019-04-15T19:39:39.180" v="107"/>
          <ac:spMkLst>
            <pc:docMk/>
            <pc:sldMk cId="1620120234" sldId="1853"/>
            <ac:spMk id="4" creationId="{53D68C85-F9FF-4264-AA23-5D540B308AF9}"/>
          </ac:spMkLst>
        </pc:spChg>
      </pc:sldChg>
      <pc:sldChg chg="addSp modSp">
        <pc:chgData name="Thomas Rayner" userId="2a90c881cfb7e9fb" providerId="LiveId" clId="{28EC07DA-A785-4B55-95B0-40C1C3A2A25A}" dt="2019-04-15T19:39:44.126" v="109" actId="207"/>
        <pc:sldMkLst>
          <pc:docMk/>
          <pc:sldMk cId="1451723793" sldId="1854"/>
        </pc:sldMkLst>
        <pc:spChg chg="add mod">
          <ac:chgData name="Thomas Rayner" userId="2a90c881cfb7e9fb" providerId="LiveId" clId="{28EC07DA-A785-4B55-95B0-40C1C3A2A25A}" dt="2019-04-15T19:39:44.126" v="109" actId="207"/>
          <ac:spMkLst>
            <pc:docMk/>
            <pc:sldMk cId="1451723793" sldId="1854"/>
            <ac:spMk id="13" creationId="{69931EA3-5FFA-4182-8BB9-E47CE1BA3F42}"/>
          </ac:spMkLst>
        </pc:spChg>
      </pc:sldChg>
      <pc:sldChg chg="addSp">
        <pc:chgData name="Thomas Rayner" userId="2a90c881cfb7e9fb" providerId="LiveId" clId="{28EC07DA-A785-4B55-95B0-40C1C3A2A25A}" dt="2019-04-15T19:39:48.220" v="110"/>
        <pc:sldMkLst>
          <pc:docMk/>
          <pc:sldMk cId="3107293419" sldId="1855"/>
        </pc:sldMkLst>
        <pc:spChg chg="add">
          <ac:chgData name="Thomas Rayner" userId="2a90c881cfb7e9fb" providerId="LiveId" clId="{28EC07DA-A785-4B55-95B0-40C1C3A2A25A}" dt="2019-04-15T19:39:48.220" v="110"/>
          <ac:spMkLst>
            <pc:docMk/>
            <pc:sldMk cId="3107293419" sldId="1855"/>
            <ac:spMk id="4" creationId="{97CD83FD-141E-4EB4-96D4-866A1DF71697}"/>
          </ac:spMkLst>
        </pc:spChg>
      </pc:sldChg>
      <pc:sldChg chg="modSp">
        <pc:chgData name="Thomas Rayner" userId="2a90c881cfb7e9fb" providerId="LiveId" clId="{28EC07DA-A785-4B55-95B0-40C1C3A2A25A}" dt="2019-04-18T15:38:20.474" v="152" actId="20577"/>
        <pc:sldMkLst>
          <pc:docMk/>
          <pc:sldMk cId="3767808464" sldId="1856"/>
        </pc:sldMkLst>
        <pc:spChg chg="mod">
          <ac:chgData name="Thomas Rayner" userId="2a90c881cfb7e9fb" providerId="LiveId" clId="{28EC07DA-A785-4B55-95B0-40C1C3A2A25A}" dt="2019-04-18T15:38:20.474" v="152" actId="20577"/>
          <ac:spMkLst>
            <pc:docMk/>
            <pc:sldMk cId="3767808464" sldId="1856"/>
            <ac:spMk id="3" creationId="{3C028313-D171-4038-AC82-6B529705BD8B}"/>
          </ac:spMkLst>
        </pc:spChg>
      </pc:sldChg>
      <pc:sldChg chg="addSp modSp">
        <pc:chgData name="Thomas Rayner" userId="2a90c881cfb7e9fb" providerId="LiveId" clId="{28EC07DA-A785-4B55-95B0-40C1C3A2A25A}" dt="2019-04-15T19:39:51.828" v="112" actId="207"/>
        <pc:sldMkLst>
          <pc:docMk/>
          <pc:sldMk cId="701556554" sldId="1858"/>
        </pc:sldMkLst>
        <pc:spChg chg="add mod">
          <ac:chgData name="Thomas Rayner" userId="2a90c881cfb7e9fb" providerId="LiveId" clId="{28EC07DA-A785-4B55-95B0-40C1C3A2A25A}" dt="2019-04-15T19:39:51.828" v="112" actId="207"/>
          <ac:spMkLst>
            <pc:docMk/>
            <pc:sldMk cId="701556554" sldId="1858"/>
            <ac:spMk id="13" creationId="{2B3C7FCD-87C8-4B54-A1EE-B8E303B6B474}"/>
          </ac:spMkLst>
        </pc:spChg>
      </pc:sldChg>
      <pc:sldChg chg="addSp">
        <pc:chgData name="Thomas Rayner" userId="2a90c881cfb7e9fb" providerId="LiveId" clId="{28EC07DA-A785-4B55-95B0-40C1C3A2A25A}" dt="2019-04-15T19:39:53.527" v="113"/>
        <pc:sldMkLst>
          <pc:docMk/>
          <pc:sldMk cId="3888884852" sldId="1859"/>
        </pc:sldMkLst>
        <pc:spChg chg="add">
          <ac:chgData name="Thomas Rayner" userId="2a90c881cfb7e9fb" providerId="LiveId" clId="{28EC07DA-A785-4B55-95B0-40C1C3A2A25A}" dt="2019-04-15T19:39:53.527" v="113"/>
          <ac:spMkLst>
            <pc:docMk/>
            <pc:sldMk cId="3888884852" sldId="1859"/>
            <ac:spMk id="4" creationId="{2796B25E-EEC5-411E-8469-BF0D21F3C843}"/>
          </ac:spMkLst>
        </pc:spChg>
      </pc:sldChg>
      <pc:sldChg chg="addSp delSp modSp">
        <pc:chgData name="Thomas Rayner" userId="2a90c881cfb7e9fb" providerId="LiveId" clId="{28EC07DA-A785-4B55-95B0-40C1C3A2A25A}" dt="2019-04-15T19:39:12.533" v="97"/>
        <pc:sldMkLst>
          <pc:docMk/>
          <pc:sldMk cId="3163452924" sldId="1860"/>
        </pc:sldMkLst>
        <pc:spChg chg="add del mod">
          <ac:chgData name="Thomas Rayner" userId="2a90c881cfb7e9fb" providerId="LiveId" clId="{28EC07DA-A785-4B55-95B0-40C1C3A2A25A}" dt="2019-04-15T19:36:06.423" v="64"/>
          <ac:spMkLst>
            <pc:docMk/>
            <pc:sldMk cId="3163452924" sldId="1860"/>
            <ac:spMk id="3" creationId="{140672E5-D1F5-4494-B0C9-11DC731B6D93}"/>
          </ac:spMkLst>
        </pc:spChg>
        <pc:spChg chg="del">
          <ac:chgData name="Thomas Rayner" userId="2a90c881cfb7e9fb" providerId="LiveId" clId="{28EC07DA-A785-4B55-95B0-40C1C3A2A25A}" dt="2019-04-15T19:38:19.701" v="75"/>
          <ac:spMkLst>
            <pc:docMk/>
            <pc:sldMk cId="3163452924" sldId="1860"/>
            <ac:spMk id="4" creationId="{9CF3D000-6B32-40ED-B55B-28DC1ADF8755}"/>
          </ac:spMkLst>
        </pc:spChg>
        <pc:spChg chg="add">
          <ac:chgData name="Thomas Rayner" userId="2a90c881cfb7e9fb" providerId="LiveId" clId="{28EC07DA-A785-4B55-95B0-40C1C3A2A25A}" dt="2019-04-15T19:39:12.533" v="97"/>
          <ac:spMkLst>
            <pc:docMk/>
            <pc:sldMk cId="3163452924" sldId="1860"/>
            <ac:spMk id="18" creationId="{2C5C571A-A4BB-41AA-85C9-9EB582B8B829}"/>
          </ac:spMkLst>
        </pc:spChg>
      </pc:sldChg>
      <pc:sldChg chg="addSp delSp modSp">
        <pc:chgData name="Thomas Rayner" userId="2a90c881cfb7e9fb" providerId="LiveId" clId="{28EC07DA-A785-4B55-95B0-40C1C3A2A25A}" dt="2019-04-15T19:39:15.576" v="99"/>
        <pc:sldMkLst>
          <pc:docMk/>
          <pc:sldMk cId="1357615774" sldId="1861"/>
        </pc:sldMkLst>
        <pc:spChg chg="add del mod">
          <ac:chgData name="Thomas Rayner" userId="2a90c881cfb7e9fb" providerId="LiveId" clId="{28EC07DA-A785-4B55-95B0-40C1C3A2A25A}" dt="2019-04-15T19:36:02.785" v="58"/>
          <ac:spMkLst>
            <pc:docMk/>
            <pc:sldMk cId="1357615774" sldId="1861"/>
            <ac:spMk id="4" creationId="{558B37C0-C722-4790-84C3-CEF529277929}"/>
          </ac:spMkLst>
        </pc:spChg>
        <pc:spChg chg="add">
          <ac:chgData name="Thomas Rayner" userId="2a90c881cfb7e9fb" providerId="LiveId" clId="{28EC07DA-A785-4B55-95B0-40C1C3A2A25A}" dt="2019-04-15T19:39:15.576" v="99"/>
          <ac:spMkLst>
            <pc:docMk/>
            <pc:sldMk cId="1357615774" sldId="1861"/>
            <ac:spMk id="17" creationId="{1C232E7D-2BD0-4BB3-8F1C-0DCC0F5B3361}"/>
          </ac:spMkLst>
        </pc:spChg>
      </pc:sldChg>
      <pc:sldMasterChg chg="modSp modSldLayout">
        <pc:chgData name="Thomas Rayner" userId="2a90c881cfb7e9fb" providerId="LiveId" clId="{28EC07DA-A785-4B55-95B0-40C1C3A2A25A}" dt="2019-04-15T19:34:20.541" v="36"/>
        <pc:sldMasterMkLst>
          <pc:docMk/>
          <pc:sldMasterMk cId="2522377139" sldId="2147484755"/>
        </pc:sldMasterMkLst>
        <pc:spChg chg="mod">
          <ac:chgData name="Thomas Rayner" userId="2a90c881cfb7e9fb" providerId="LiveId" clId="{28EC07DA-A785-4B55-95B0-40C1C3A2A25A}" dt="2019-04-15T19:33:58.464" v="27" actId="20577"/>
          <ac:spMkLst>
            <pc:docMk/>
            <pc:sldMasterMk cId="2522377139" sldId="2147484755"/>
            <ac:spMk id="5" creationId="{00000000-0000-0000-0000-000000000000}"/>
          </ac:spMkLst>
        </pc:spChg>
        <pc:sldLayoutChg chg="modSp">
          <pc:chgData name="Thomas Rayner" userId="2a90c881cfb7e9fb" providerId="LiveId" clId="{28EC07DA-A785-4B55-95B0-40C1C3A2A25A}" dt="2019-04-15T19:34:03.368" v="28"/>
          <pc:sldLayoutMkLst>
            <pc:docMk/>
            <pc:sldMasterMk cId="2522377139" sldId="2147484755"/>
            <pc:sldLayoutMk cId="2951501065" sldId="2147484756"/>
          </pc:sldLayoutMkLst>
          <pc:spChg chg="mod">
            <ac:chgData name="Thomas Rayner" userId="2a90c881cfb7e9fb" providerId="LiveId" clId="{28EC07DA-A785-4B55-95B0-40C1C3A2A25A}" dt="2019-04-15T19:34:03.368" v="28"/>
            <ac:spMkLst>
              <pc:docMk/>
              <pc:sldMasterMk cId="2522377139" sldId="2147484755"/>
              <pc:sldLayoutMk cId="2951501065" sldId="2147484756"/>
              <ac:spMk id="5" creationId="{00000000-0000-0000-0000-000000000000}"/>
            </ac:spMkLst>
          </pc:spChg>
        </pc:sldLayoutChg>
        <pc:sldLayoutChg chg="modSp">
          <pc:chgData name="Thomas Rayner" userId="2a90c881cfb7e9fb" providerId="LiveId" clId="{28EC07DA-A785-4B55-95B0-40C1C3A2A25A}" dt="2019-04-15T19:34:05.678" v="29"/>
          <pc:sldLayoutMkLst>
            <pc:docMk/>
            <pc:sldMasterMk cId="2522377139" sldId="2147484755"/>
            <pc:sldLayoutMk cId="35481426" sldId="2147484757"/>
          </pc:sldLayoutMkLst>
          <pc:spChg chg="mod">
            <ac:chgData name="Thomas Rayner" userId="2a90c881cfb7e9fb" providerId="LiveId" clId="{28EC07DA-A785-4B55-95B0-40C1C3A2A25A}" dt="2019-04-15T19:34:05.678" v="29"/>
            <ac:spMkLst>
              <pc:docMk/>
              <pc:sldMasterMk cId="2522377139" sldId="2147484755"/>
              <pc:sldLayoutMk cId="35481426" sldId="2147484757"/>
              <ac:spMk id="5" creationId="{00000000-0000-0000-0000-000000000000}"/>
            </ac:spMkLst>
          </pc:spChg>
        </pc:sldLayoutChg>
        <pc:sldLayoutChg chg="modSp">
          <pc:chgData name="Thomas Rayner" userId="2a90c881cfb7e9fb" providerId="LiveId" clId="{28EC07DA-A785-4B55-95B0-40C1C3A2A25A}" dt="2019-04-15T19:34:07.762" v="30"/>
          <pc:sldLayoutMkLst>
            <pc:docMk/>
            <pc:sldMasterMk cId="2522377139" sldId="2147484755"/>
            <pc:sldLayoutMk cId="1795725790" sldId="2147484758"/>
          </pc:sldLayoutMkLst>
          <pc:spChg chg="mod">
            <ac:chgData name="Thomas Rayner" userId="2a90c881cfb7e9fb" providerId="LiveId" clId="{28EC07DA-A785-4B55-95B0-40C1C3A2A25A}" dt="2019-04-15T19:34:07.762" v="30"/>
            <ac:spMkLst>
              <pc:docMk/>
              <pc:sldMasterMk cId="2522377139" sldId="2147484755"/>
              <pc:sldLayoutMk cId="1795725790" sldId="2147484758"/>
              <ac:spMk id="5" creationId="{00000000-0000-0000-0000-000000000000}"/>
            </ac:spMkLst>
          </pc:spChg>
        </pc:sldLayoutChg>
        <pc:sldLayoutChg chg="modSp">
          <pc:chgData name="Thomas Rayner" userId="2a90c881cfb7e9fb" providerId="LiveId" clId="{28EC07DA-A785-4B55-95B0-40C1C3A2A25A}" dt="2019-04-15T19:34:09.778" v="31"/>
          <pc:sldLayoutMkLst>
            <pc:docMk/>
            <pc:sldMasterMk cId="2522377139" sldId="2147484755"/>
            <pc:sldLayoutMk cId="608830383" sldId="2147484759"/>
          </pc:sldLayoutMkLst>
          <pc:spChg chg="mod">
            <ac:chgData name="Thomas Rayner" userId="2a90c881cfb7e9fb" providerId="LiveId" clId="{28EC07DA-A785-4B55-95B0-40C1C3A2A25A}" dt="2019-04-15T19:34:09.778" v="31"/>
            <ac:spMkLst>
              <pc:docMk/>
              <pc:sldMasterMk cId="2522377139" sldId="2147484755"/>
              <pc:sldLayoutMk cId="608830383" sldId="2147484759"/>
              <ac:spMk id="6" creationId="{00000000-0000-0000-0000-000000000000}"/>
            </ac:spMkLst>
          </pc:spChg>
        </pc:sldLayoutChg>
        <pc:sldLayoutChg chg="modSp">
          <pc:chgData name="Thomas Rayner" userId="2a90c881cfb7e9fb" providerId="LiveId" clId="{28EC07DA-A785-4B55-95B0-40C1C3A2A25A}" dt="2019-04-15T19:34:11.424" v="32"/>
          <pc:sldLayoutMkLst>
            <pc:docMk/>
            <pc:sldMasterMk cId="2522377139" sldId="2147484755"/>
            <pc:sldLayoutMk cId="34720342" sldId="2147484760"/>
          </pc:sldLayoutMkLst>
          <pc:spChg chg="mod">
            <ac:chgData name="Thomas Rayner" userId="2a90c881cfb7e9fb" providerId="LiveId" clId="{28EC07DA-A785-4B55-95B0-40C1C3A2A25A}" dt="2019-04-15T19:34:11.424" v="32"/>
            <ac:spMkLst>
              <pc:docMk/>
              <pc:sldMasterMk cId="2522377139" sldId="2147484755"/>
              <pc:sldLayoutMk cId="34720342" sldId="2147484760"/>
              <ac:spMk id="8" creationId="{00000000-0000-0000-0000-000000000000}"/>
            </ac:spMkLst>
          </pc:spChg>
        </pc:sldLayoutChg>
        <pc:sldLayoutChg chg="modSp">
          <pc:chgData name="Thomas Rayner" userId="2a90c881cfb7e9fb" providerId="LiveId" clId="{28EC07DA-A785-4B55-95B0-40C1C3A2A25A}" dt="2019-04-15T19:34:14.247" v="33"/>
          <pc:sldLayoutMkLst>
            <pc:docMk/>
            <pc:sldMasterMk cId="2522377139" sldId="2147484755"/>
            <pc:sldLayoutMk cId="3476302237" sldId="2147484761"/>
          </pc:sldLayoutMkLst>
          <pc:spChg chg="mod">
            <ac:chgData name="Thomas Rayner" userId="2a90c881cfb7e9fb" providerId="LiveId" clId="{28EC07DA-A785-4B55-95B0-40C1C3A2A25A}" dt="2019-04-15T19:34:14.247" v="33"/>
            <ac:spMkLst>
              <pc:docMk/>
              <pc:sldMasterMk cId="2522377139" sldId="2147484755"/>
              <pc:sldLayoutMk cId="3476302237" sldId="2147484761"/>
              <ac:spMk id="4" creationId="{00000000-0000-0000-0000-000000000000}"/>
            </ac:spMkLst>
          </pc:spChg>
        </pc:sldLayoutChg>
        <pc:sldLayoutChg chg="modSp">
          <pc:chgData name="Thomas Rayner" userId="2a90c881cfb7e9fb" providerId="LiveId" clId="{28EC07DA-A785-4B55-95B0-40C1C3A2A25A}" dt="2019-04-15T19:34:15.535" v="34"/>
          <pc:sldLayoutMkLst>
            <pc:docMk/>
            <pc:sldMasterMk cId="2522377139" sldId="2147484755"/>
            <pc:sldLayoutMk cId="109302860" sldId="2147484762"/>
          </pc:sldLayoutMkLst>
          <pc:spChg chg="mod">
            <ac:chgData name="Thomas Rayner" userId="2a90c881cfb7e9fb" providerId="LiveId" clId="{28EC07DA-A785-4B55-95B0-40C1C3A2A25A}" dt="2019-04-15T19:34:15.535" v="34"/>
            <ac:spMkLst>
              <pc:docMk/>
              <pc:sldMasterMk cId="2522377139" sldId="2147484755"/>
              <pc:sldLayoutMk cId="109302860" sldId="2147484762"/>
              <ac:spMk id="3" creationId="{00000000-0000-0000-0000-000000000000}"/>
            </ac:spMkLst>
          </pc:spChg>
        </pc:sldLayoutChg>
        <pc:sldLayoutChg chg="modSp">
          <pc:chgData name="Thomas Rayner" userId="2a90c881cfb7e9fb" providerId="LiveId" clId="{28EC07DA-A785-4B55-95B0-40C1C3A2A25A}" dt="2019-04-15T19:34:16.989" v="35"/>
          <pc:sldLayoutMkLst>
            <pc:docMk/>
            <pc:sldMasterMk cId="2522377139" sldId="2147484755"/>
            <pc:sldLayoutMk cId="3960583971" sldId="2147484763"/>
          </pc:sldLayoutMkLst>
          <pc:spChg chg="mod">
            <ac:chgData name="Thomas Rayner" userId="2a90c881cfb7e9fb" providerId="LiveId" clId="{28EC07DA-A785-4B55-95B0-40C1C3A2A25A}" dt="2019-04-15T19:34:16.989" v="35"/>
            <ac:spMkLst>
              <pc:docMk/>
              <pc:sldMasterMk cId="2522377139" sldId="2147484755"/>
              <pc:sldLayoutMk cId="3960583971" sldId="2147484763"/>
              <ac:spMk id="6" creationId="{00000000-0000-0000-0000-000000000000}"/>
            </ac:spMkLst>
          </pc:spChg>
        </pc:sldLayoutChg>
        <pc:sldLayoutChg chg="modSp">
          <pc:chgData name="Thomas Rayner" userId="2a90c881cfb7e9fb" providerId="LiveId" clId="{28EC07DA-A785-4B55-95B0-40C1C3A2A25A}" dt="2019-04-15T19:34:20.541" v="36"/>
          <pc:sldLayoutMkLst>
            <pc:docMk/>
            <pc:sldMasterMk cId="2522377139" sldId="2147484755"/>
            <pc:sldLayoutMk cId="2936991651" sldId="2147484765"/>
          </pc:sldLayoutMkLst>
          <pc:spChg chg="mod">
            <ac:chgData name="Thomas Rayner" userId="2a90c881cfb7e9fb" providerId="LiveId" clId="{28EC07DA-A785-4B55-95B0-40C1C3A2A25A}" dt="2019-04-15T19:34:20.541" v="36"/>
            <ac:spMkLst>
              <pc:docMk/>
              <pc:sldMasterMk cId="2522377139" sldId="2147484755"/>
              <pc:sldLayoutMk cId="2936991651" sldId="2147484765"/>
              <ac:spMk id="5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7/14/2020 11:17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7/14/2020 11:17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7/14/2020 11:17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9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5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113102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Date or subtitle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CAE32C9-8349-4DBF-AB2D-ED74AA8FF7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200" y="3805325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EFD67388-992A-422D-B9BD-D534A380CA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4204" y="1326775"/>
            <a:ext cx="4667811" cy="46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0AF0741-D5E8-4042-8EFD-2A7B4AE142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2176" y="5163671"/>
            <a:ext cx="1694329" cy="16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F54D417-2AE8-4734-8A4D-AD0910592C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2176" y="5163671"/>
            <a:ext cx="1694329" cy="16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F818807-811A-4E0E-B5C5-C81612E9F3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2176" y="5163671"/>
            <a:ext cx="1694329" cy="16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DC53B0-2DDE-4181-A709-C2651853C0C6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D146491-123D-4A8D-B6B0-73D1C7283F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87376" y="1326775"/>
            <a:ext cx="4667811" cy="46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BC4A69-176F-4E97-92AA-F310983DC18D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7D342C00-98A5-40E6-B043-AD1E3B75C1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87376" y="1326775"/>
            <a:ext cx="4667811" cy="46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CDAF00-7E68-46E6-80D5-DF550A6D8606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B171780-3548-4E57-9473-1726CC2323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87376" y="1326775"/>
            <a:ext cx="4667811" cy="46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E27EAF-70C7-479F-8CDD-0A656124AB32}"/>
              </a:ext>
            </a:extLst>
          </p:cNvPr>
          <p:cNvSpPr/>
          <p:nvPr userDrawn="1"/>
        </p:nvSpPr>
        <p:spPr bwMode="auto">
          <a:xfrm>
            <a:off x="5326063" y="0"/>
            <a:ext cx="6865937" cy="686593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34CD56-3CFA-404C-91DD-0C03073A2D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87376" y="1326775"/>
            <a:ext cx="4667811" cy="46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78084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948BB8C-975E-453C-B0BC-29C4601C53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2176" y="5163671"/>
            <a:ext cx="1694329" cy="16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5E7029E-7ABE-4A7D-8BEF-8A6101557D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2176" y="5163671"/>
            <a:ext cx="1694329" cy="16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9312F934-1C09-424A-AD7F-9575043CE0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2176" y="5163671"/>
            <a:ext cx="1694329" cy="16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01065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426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25790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30383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342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3022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28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83971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7/14/2020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352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91651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59785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8574324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446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365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67191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378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113102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Date or subtitle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CAE32C9-8349-4DBF-AB2D-ED74AA8FF7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200" y="3805325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49816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5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9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7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56" r:id="rId1"/>
    <p:sldLayoutId id="2147484757" r:id="rId2"/>
    <p:sldLayoutId id="2147484758" r:id="rId3"/>
    <p:sldLayoutId id="2147484759" r:id="rId4"/>
    <p:sldLayoutId id="2147484760" r:id="rId5"/>
    <p:sldLayoutId id="2147484761" r:id="rId6"/>
    <p:sldLayoutId id="2147484762" r:id="rId7"/>
    <p:sldLayoutId id="2147484763" r:id="rId8"/>
    <p:sldLayoutId id="2147484764" r:id="rId9"/>
    <p:sldLayoutId id="2147484765" r:id="rId10"/>
    <p:sldLayoutId id="2147484766" r:id="rId11"/>
    <p:sldLayoutId id="2147484767" r:id="rId12"/>
    <p:sldLayoutId id="2147484768" r:id="rId13"/>
    <p:sldLayoutId id="2147484769" r:id="rId14"/>
    <p:sldLayoutId id="2147484770" r:id="rId15"/>
    <p:sldLayoutId id="2147484771" r:id="rId16"/>
    <p:sldLayoutId id="214748475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6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6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oxifier.blogspot.com/2012/04/rage-comics-fromrum-friday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2.xml"/><Relationship Id="rId4" Type="http://schemas.openxmlformats.org/officeDocument/2006/relationships/hyperlink" Target="https://creativecommons.org/licenses/by-nc-nd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en.wikipedia.org/wiki/File:Visual_Studio_Code_1.18_icon.svg" TargetMode="External"/><Relationship Id="rId1" Type="http://schemas.openxmlformats.org/officeDocument/2006/relationships/slideLayout" Target="../slideLayouts/slideLayout64.xml"/><Relationship Id="rId5" Type="http://schemas.openxmlformats.org/officeDocument/2006/relationships/image" Target="../media/image14.jpg"/><Relationship Id="rId4" Type="http://schemas.openxmlformats.org/officeDocument/2006/relationships/hyperlink" Target="https://en.wikipedia.org/wiki/.NET_Framework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6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6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5A7097-F128-44C8-9EE0-1A9AAF0AF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Compiled PowerShell Cmdlets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BB5804-D865-42D2-9F78-48288CE2B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9988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Thomas Rayner</a:t>
            </a:r>
          </a:p>
          <a:p>
            <a:r>
              <a:rPr lang="en-US" dirty="0"/>
              <a:t>Sr. Security Service Engineer</a:t>
            </a:r>
          </a:p>
          <a:p>
            <a:r>
              <a:rPr lang="en-US" strike="dblStrike" dirty="0"/>
              <a:t>Contoso Ltd.</a:t>
            </a:r>
            <a:r>
              <a:rPr lang="en-US" dirty="0"/>
              <a:t> Microsoft</a:t>
            </a:r>
          </a:p>
          <a:p>
            <a:endParaRPr lang="en-US" dirty="0"/>
          </a:p>
          <a:p>
            <a:r>
              <a:rPr lang="en-US" dirty="0"/>
              <a:t>PowerShell &amp; DevOps Global Summit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222D0-35B6-44A5-B789-891E330F3D7D}"/>
              </a:ext>
            </a:extLst>
          </p:cNvPr>
          <p:cNvSpPr txBox="1"/>
          <p:nvPr/>
        </p:nvSpPr>
        <p:spPr>
          <a:xfrm>
            <a:off x="10363200" y="459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B2400"/>
                </a:solidFill>
              </a:rPr>
              <a:t>@</a:t>
            </a:r>
            <a:r>
              <a:rPr lang="en-US" sz="1400" dirty="0" err="1">
                <a:solidFill>
                  <a:srgbClr val="AB2400"/>
                </a:solidFill>
              </a:rPr>
              <a:t>MrThomasRayner</a:t>
            </a:r>
            <a:endParaRPr lang="en-US" sz="1400" dirty="0">
              <a:solidFill>
                <a:srgbClr val="AB2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749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F4A10-5C65-4270-852E-9D2929F1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0000"/>
              </a:lnSpc>
            </a:pPr>
            <a:r>
              <a:rPr lang="en-US" sz="9600" cap="all">
                <a:solidFill>
                  <a:srgbClr val="FFFFFF"/>
                </a:solidFill>
                <a:ea typeface="+mj-ea"/>
                <a:cs typeface="+mj-cs"/>
              </a:rPr>
              <a:t>Let’s do some more interesting stuff!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9D8BC-605D-4A56-A3B0-D0FF62CF86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69848" y="4649148"/>
            <a:ext cx="9948672" cy="1486158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ts val="1200"/>
              </a:spcBef>
            </a:pPr>
            <a:r>
              <a:rPr lang="en-US" sz="2200">
                <a:solidFill>
                  <a:srgbClr val="FFFFFF">
                    <a:alpha val="60000"/>
                  </a:srgbClr>
                </a:solidFill>
              </a:rPr>
              <a:t>Multithreading made less nightmarish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931EA3-5FFA-4182-8BB9-E47CE1BA3F42}"/>
              </a:ext>
            </a:extLst>
          </p:cNvPr>
          <p:cNvSpPr txBox="1"/>
          <p:nvPr/>
        </p:nvSpPr>
        <p:spPr>
          <a:xfrm>
            <a:off x="10363200" y="459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@</a:t>
            </a:r>
            <a:r>
              <a:rPr lang="en-US" sz="1400" dirty="0" err="1">
                <a:solidFill>
                  <a:schemeClr val="bg2"/>
                </a:solidFill>
              </a:rPr>
              <a:t>MrThomasRayner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72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F4A10-5C65-4270-852E-9D2929F1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0000"/>
              </a:lnSpc>
            </a:pPr>
            <a:r>
              <a:rPr lang="en-US" sz="8900" cap="all">
                <a:solidFill>
                  <a:srgbClr val="FFFFFF"/>
                </a:solidFill>
                <a:ea typeface="+mj-ea"/>
                <a:cs typeface="+mj-cs"/>
              </a:rPr>
              <a:t>Let’s add some stupid $#!* to PowerShell Core!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9D8BC-605D-4A56-A3B0-D0FF62CF86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69848" y="4649148"/>
            <a:ext cx="9948672" cy="1486158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ts val="1200"/>
              </a:spcBef>
            </a:pPr>
            <a:r>
              <a:rPr lang="en-US" sz="2200">
                <a:solidFill>
                  <a:srgbClr val="FFFFFF">
                    <a:alpha val="60000"/>
                  </a:srgbClr>
                </a:solidFill>
              </a:rPr>
              <a:t>Thanks for signing up for Cat Facts!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3C7FCD-87C8-4B54-A1EE-B8E303B6B474}"/>
              </a:ext>
            </a:extLst>
          </p:cNvPr>
          <p:cNvSpPr txBox="1"/>
          <p:nvPr/>
        </p:nvSpPr>
        <p:spPr>
          <a:xfrm>
            <a:off x="10363200" y="459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@</a:t>
            </a:r>
            <a:r>
              <a:rPr lang="en-US" sz="1400" dirty="0" err="1">
                <a:solidFill>
                  <a:schemeClr val="bg2"/>
                </a:solidFill>
              </a:rPr>
              <a:t>MrThomasRayner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55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3921-B490-42ED-8993-B377676F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886" y="231154"/>
            <a:ext cx="4161981" cy="553998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28313-D171-4038-AC82-6B529705BD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627" y="1074878"/>
            <a:ext cx="5281373" cy="5783122"/>
          </a:xfrm>
        </p:spPr>
        <p:txBody>
          <a:bodyPr/>
          <a:lstStyle/>
          <a:p>
            <a:pPr marL="514350" lvl="1" indent="-285750">
              <a:spcAft>
                <a:spcPts val="600"/>
              </a:spcAft>
              <a:buBlip>
                <a:blip r:embed="rId2"/>
              </a:buBlip>
            </a:pPr>
            <a:r>
              <a:rPr lang="en-US" sz="2400" dirty="0"/>
              <a:t>@</a:t>
            </a:r>
            <a:r>
              <a:rPr lang="en-US" sz="2400" dirty="0" err="1"/>
              <a:t>MrThomasRayner</a:t>
            </a:r>
            <a:endParaRPr lang="en-US" sz="2400" dirty="0"/>
          </a:p>
          <a:p>
            <a:pPr lvl="1">
              <a:spcAft>
                <a:spcPts val="600"/>
              </a:spcAft>
            </a:pPr>
            <a:endParaRPr lang="en-US" sz="2400" dirty="0"/>
          </a:p>
          <a:p>
            <a:pPr marL="514350" lvl="1" indent="-285750">
              <a:spcAft>
                <a:spcPts val="600"/>
              </a:spcAft>
              <a:buBlip>
                <a:blip r:embed="rId2"/>
              </a:buBlip>
            </a:pPr>
            <a:r>
              <a:rPr lang="en-US" sz="2400" dirty="0"/>
              <a:t>thomasrayner.ca</a:t>
            </a:r>
          </a:p>
          <a:p>
            <a:pPr lvl="1">
              <a:spcAft>
                <a:spcPts val="600"/>
              </a:spcAft>
            </a:pPr>
            <a:endParaRPr lang="en-US" sz="2400" dirty="0"/>
          </a:p>
          <a:p>
            <a:pPr marL="514350" lvl="1" indent="-285750">
              <a:spcAft>
                <a:spcPts val="600"/>
              </a:spcAft>
              <a:buBlip>
                <a:blip r:embed="rId2"/>
              </a:buBlip>
            </a:pPr>
            <a:r>
              <a:rPr lang="en-US" sz="2400" dirty="0"/>
              <a:t>github.com/</a:t>
            </a:r>
            <a:r>
              <a:rPr lang="en-US" sz="2400" dirty="0" err="1"/>
              <a:t>thomasrayner</a:t>
            </a:r>
            <a:endParaRPr lang="en-US" sz="2400" dirty="0"/>
          </a:p>
          <a:p>
            <a:pPr lvl="1">
              <a:spcAft>
                <a:spcPts val="600"/>
              </a:spcAft>
            </a:pPr>
            <a:endParaRPr lang="en-US" sz="2400" dirty="0"/>
          </a:p>
          <a:p>
            <a:pPr marL="514350" lvl="1" indent="-285750">
              <a:buBlip>
                <a:blip r:embed="rId2"/>
              </a:buBlip>
            </a:pPr>
            <a:r>
              <a:rPr lang="en-US" sz="2400" dirty="0"/>
              <a:t>PowerShell </a:t>
            </a:r>
            <a:r>
              <a:rPr lang="en-US" sz="2400" dirty="0">
                <a:solidFill>
                  <a:schemeClr val="accent3"/>
                </a:solidFill>
              </a:rPr>
              <a:t>Discord</a:t>
            </a:r>
            <a:r>
              <a:rPr lang="en-US" sz="2400" dirty="0"/>
              <a:t>/</a:t>
            </a:r>
            <a:r>
              <a:rPr lang="en-US" sz="2400" dirty="0">
                <a:solidFill>
                  <a:schemeClr val="accent4"/>
                </a:solidFill>
              </a:rPr>
              <a:t>Slack</a:t>
            </a:r>
            <a:r>
              <a:rPr lang="en-US" sz="2400" dirty="0"/>
              <a:t> 	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        </a:t>
            </a:r>
            <a:r>
              <a:rPr lang="en-US" sz="1800" dirty="0" err="1">
                <a:solidFill>
                  <a:schemeClr val="tx1"/>
                </a:solidFill>
              </a:rPr>
              <a:t>Join:</a:t>
            </a:r>
            <a:r>
              <a:rPr lang="en-US" sz="1800" dirty="0" err="1">
                <a:solidFill>
                  <a:schemeClr val="accent3"/>
                </a:solidFill>
              </a:rPr>
              <a:t>aka.ms</a:t>
            </a:r>
            <a:r>
              <a:rPr lang="en-US" sz="1800" dirty="0">
                <a:solidFill>
                  <a:schemeClr val="accent3"/>
                </a:solidFill>
              </a:rPr>
              <a:t>/</a:t>
            </a:r>
            <a:r>
              <a:rPr lang="en-US" sz="1800" dirty="0" err="1">
                <a:solidFill>
                  <a:schemeClr val="accent3"/>
                </a:solidFill>
              </a:rPr>
              <a:t>psdiscord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or </a:t>
            </a:r>
            <a:r>
              <a:rPr lang="en-US" dirty="0">
                <a:solidFill>
                  <a:schemeClr val="accent4"/>
                </a:solidFill>
              </a:rPr>
              <a:t>aka.ms/</a:t>
            </a:r>
            <a:r>
              <a:rPr lang="en-US" sz="1800" dirty="0" err="1">
                <a:solidFill>
                  <a:schemeClr val="accent4"/>
                </a:solidFill>
              </a:rPr>
              <a:t>psslack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1800" dirty="0">
              <a:solidFill>
                <a:schemeClr val="accent4"/>
              </a:solidFill>
            </a:endParaRPr>
          </a:p>
          <a:p>
            <a:pPr marL="514350" lvl="1" indent="-285750">
              <a:spcBef>
                <a:spcPts val="0"/>
              </a:spcBef>
              <a:spcAft>
                <a:spcPts val="600"/>
              </a:spcAft>
              <a:buBlip>
                <a:blip r:embed="rId2"/>
              </a:buBlip>
            </a:pPr>
            <a:r>
              <a:rPr lang="en-US" dirty="0">
                <a:solidFill>
                  <a:schemeClr val="tx1"/>
                </a:solidFill>
              </a:rPr>
              <a:t>pluralsight.com/authors/</a:t>
            </a:r>
            <a:r>
              <a:rPr lang="en-US" dirty="0" err="1">
                <a:solidFill>
                  <a:schemeClr val="tx1"/>
                </a:solidFill>
              </a:rPr>
              <a:t>thomas-rayner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marL="514350" lvl="1" indent="-285750">
              <a:spcBef>
                <a:spcPts val="0"/>
              </a:spcBef>
              <a:spcAft>
                <a:spcPts val="600"/>
              </a:spcAft>
              <a:buBlip>
                <a:blip r:embed="rId2"/>
              </a:buBlip>
            </a:pPr>
            <a:r>
              <a:rPr lang="en-US" sz="2400" dirty="0">
                <a:solidFill>
                  <a:schemeClr val="tx1"/>
                </a:solidFill>
              </a:rPr>
              <a:t>Master PowerShell Tricks books</a:t>
            </a:r>
            <a:endParaRPr lang="en-US" dirty="0"/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B688EC4-0565-4A91-9643-29494845867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2000" b="2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6780846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8F9A-00C7-4503-B74B-CF10A415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06749"/>
          </a:xfrm>
        </p:spPr>
        <p:txBody>
          <a:bodyPr>
            <a:normAutofit fontScale="90000"/>
          </a:bodyPr>
          <a:lstStyle/>
          <a:p>
            <a:r>
              <a:rPr lang="en-US" dirty="0"/>
              <a:t>Are you in the right room?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DB410-8FD4-44BF-9DDF-57C749E64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332398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/>
              <a:t>What this is</a:t>
            </a:r>
          </a:p>
          <a:p>
            <a:r>
              <a:rPr lang="en-US" dirty="0"/>
              <a:t>Introduction to PowerShell cmdlets in C#</a:t>
            </a:r>
          </a:p>
          <a:p>
            <a:r>
              <a:rPr lang="en-US" dirty="0"/>
              <a:t>Some relatable, simple examples</a:t>
            </a:r>
          </a:p>
          <a:p>
            <a:r>
              <a:rPr lang="en-US" dirty="0"/>
              <a:t>In .NET Core</a:t>
            </a:r>
          </a:p>
          <a:p>
            <a:r>
              <a:rPr lang="en-US" dirty="0"/>
              <a:t>A whole truckload of fun!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99FB4-EADA-425A-837D-A10381AD10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3908762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/>
              <a:t>What this is not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Good practices</a:t>
            </a:r>
          </a:p>
          <a:p>
            <a:r>
              <a:rPr lang="en-US" dirty="0"/>
              <a:t>Introduction to C#</a:t>
            </a:r>
          </a:p>
          <a:p>
            <a:r>
              <a:rPr lang="en-US" dirty="0"/>
              <a:t>Comparison of C# and PowerShell</a:t>
            </a:r>
          </a:p>
          <a:p>
            <a:r>
              <a:rPr lang="en-US" dirty="0"/>
              <a:t>Perfect demos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5BFA8-4B3E-4395-939D-E172B976F603}"/>
              </a:ext>
            </a:extLst>
          </p:cNvPr>
          <p:cNvSpPr txBox="1"/>
          <p:nvPr/>
        </p:nvSpPr>
        <p:spPr>
          <a:xfrm>
            <a:off x="10363200" y="459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B2400"/>
                </a:solidFill>
              </a:rPr>
              <a:t>@</a:t>
            </a:r>
            <a:r>
              <a:rPr lang="en-US" sz="1400" dirty="0" err="1">
                <a:solidFill>
                  <a:srgbClr val="AB2400"/>
                </a:solidFill>
              </a:rPr>
              <a:t>MrThomasRayner</a:t>
            </a:r>
            <a:endParaRPr lang="en-US" sz="1400" dirty="0">
              <a:solidFill>
                <a:srgbClr val="AB2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4432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B384DB2-5DBE-4000-BBD8-68F4A6F35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497EEB-0DDE-4044-AAB7-899504057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72078"/>
            <a:ext cx="12192000" cy="309575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1D5588-0A43-44F8-8BF9-4BD0CB073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6F04B2-EA02-4F51-91CB-9399DBE7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4F9A86-344F-4139-A831-9D8F3E0E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6A513E-E086-41AF-9575-A6046FCF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2" y="3803009"/>
            <a:ext cx="10953136" cy="14165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3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If you write code then you’re a dev</a:t>
            </a:r>
          </a:p>
        </p:txBody>
      </p:sp>
      <p:pic>
        <p:nvPicPr>
          <p:cNvPr id="6" name="Graphic 5" descr="Open Quotation Mark">
            <a:extLst>
              <a:ext uri="{FF2B5EF4-FFF2-40B4-BE49-F238E27FC236}">
                <a16:creationId xmlns:a16="http://schemas.microsoft.com/office/drawing/2014/main" id="{E0E917A8-7DA9-461D-9262-A82FAD8232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8470" y="643468"/>
            <a:ext cx="2795060" cy="27950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C5C571A-A4BB-41AA-85C9-9EB582B8B829}"/>
              </a:ext>
            </a:extLst>
          </p:cNvPr>
          <p:cNvSpPr txBox="1"/>
          <p:nvPr/>
        </p:nvSpPr>
        <p:spPr>
          <a:xfrm>
            <a:off x="10363200" y="459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B2400"/>
                </a:solidFill>
              </a:rPr>
              <a:t>@</a:t>
            </a:r>
            <a:r>
              <a:rPr lang="en-US" sz="1400" dirty="0" err="1">
                <a:solidFill>
                  <a:srgbClr val="AB2400"/>
                </a:solidFill>
              </a:rPr>
              <a:t>MrThomasRayner</a:t>
            </a:r>
            <a:endParaRPr lang="en-US" sz="1400" dirty="0">
              <a:solidFill>
                <a:srgbClr val="AB2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45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4DC6-8F22-41FB-BAAC-F87AFC83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160" y="389036"/>
            <a:ext cx="4161981" cy="553998"/>
          </a:xfrm>
        </p:spPr>
        <p:txBody>
          <a:bodyPr/>
          <a:lstStyle/>
          <a:p>
            <a:r>
              <a:rPr lang="en-US" dirty="0"/>
              <a:t>First, why?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BDF1E-D853-441A-8928-381F6E085C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55160" y="1312036"/>
            <a:ext cx="4162425" cy="57000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Prevent “power users” from editing scripts/modules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You could probably do this differently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things work better in C# than in PowerShell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Linq</a:t>
            </a:r>
            <a:endParaRPr lang="en-US" sz="1800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Async APIs, APIs that require generics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Multithreading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Working with C# code written by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Contributing to other projects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F6C04FD-8F50-4BC5-9DC1-DF26DBAF302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00" r="2000"/>
          <a:stretch>
            <a:fillRect/>
          </a:stretch>
        </p:blipFill>
        <p:spPr>
          <a:xfrm>
            <a:off x="5498" y="0"/>
            <a:ext cx="6858000" cy="6858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801AC6-8E7E-4048-9298-A093B7BF9BBF}"/>
              </a:ext>
            </a:extLst>
          </p:cNvPr>
          <p:cNvSpPr txBox="1"/>
          <p:nvPr/>
        </p:nvSpPr>
        <p:spPr>
          <a:xfrm>
            <a:off x="5334000" y="6858000"/>
            <a:ext cx="6858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hlinkClick r:id="rId3" tooltip="http://toxifier.blogspot.com/2012/04/rage-comics-fromrum-friday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nd/3.0/"/>
              </a:rPr>
              <a:t>CC BY-NC-ND</a:t>
            </a:r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DE0E9-7833-43E9-A6C0-A2716429D1FC}"/>
              </a:ext>
            </a:extLst>
          </p:cNvPr>
          <p:cNvSpPr txBox="1"/>
          <p:nvPr/>
        </p:nvSpPr>
        <p:spPr>
          <a:xfrm>
            <a:off x="10363200" y="459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B2400"/>
                </a:solidFill>
              </a:rPr>
              <a:t>@</a:t>
            </a:r>
            <a:r>
              <a:rPr lang="en-US" sz="1400" dirty="0" err="1">
                <a:solidFill>
                  <a:srgbClr val="AB2400"/>
                </a:solidFill>
              </a:rPr>
              <a:t>MrThomasRayner</a:t>
            </a:r>
            <a:endParaRPr lang="en-US" sz="1400" dirty="0">
              <a:solidFill>
                <a:srgbClr val="AB2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6934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7A6BE-BE74-4801-9961-8BDB712D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88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More importantly, why not?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B5B6FA-7B4F-437A-9C78-144C7DCD1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595" y="1903304"/>
            <a:ext cx="3051394" cy="3051388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199C21-6AE0-4F6F-AA96-6FFF97BB9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5024" y="2064730"/>
            <a:ext cx="2728540" cy="2728536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DA40D-3652-46D3-8F65-07D4E94F3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95025" y="2064730"/>
            <a:ext cx="2728540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>
                <a:solidFill>
                  <a:srgbClr val="FFFFFF"/>
                </a:solidFill>
              </a:rPr>
              <a:t>PowerShell is a gateway language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232E7D-2BD0-4BB3-8F1C-0DCC0F5B3361}"/>
              </a:ext>
            </a:extLst>
          </p:cNvPr>
          <p:cNvSpPr txBox="1"/>
          <p:nvPr/>
        </p:nvSpPr>
        <p:spPr>
          <a:xfrm>
            <a:off x="10363200" y="459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B2400"/>
                </a:solidFill>
              </a:rPr>
              <a:t>@</a:t>
            </a:r>
            <a:r>
              <a:rPr lang="en-US" sz="1400" dirty="0" err="1">
                <a:solidFill>
                  <a:srgbClr val="AB2400"/>
                </a:solidFill>
              </a:rPr>
              <a:t>MrThomasRayner</a:t>
            </a:r>
            <a:endParaRPr lang="en-US" sz="1400" dirty="0">
              <a:solidFill>
                <a:srgbClr val="AB2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1577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4DE1-7153-4D47-8970-382662E4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6434131" cy="754233"/>
          </a:xfrm>
        </p:spPr>
        <p:txBody>
          <a:bodyPr>
            <a:normAutofit fontScale="90000"/>
          </a:bodyPr>
          <a:lstStyle/>
          <a:p>
            <a:r>
              <a:rPr lang="en-US" dirty="0"/>
              <a:t>Before you get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2B176-0B19-49D8-B1D9-B9B58B8856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05594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VS Code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You’ve </a:t>
            </a:r>
            <a:r>
              <a:rPr lang="en-US" dirty="0" err="1"/>
              <a:t>gotta</a:t>
            </a:r>
            <a:r>
              <a:rPr lang="en-US" dirty="0"/>
              <a:t> be using it by now, right?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C# extension helps here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.NET Core SDK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10A56-0CEA-4A31-90A9-7779708054C6}"/>
              </a:ext>
            </a:extLst>
          </p:cNvPr>
          <p:cNvSpPr txBox="1"/>
          <p:nvPr/>
        </p:nvSpPr>
        <p:spPr>
          <a:xfrm>
            <a:off x="6525790" y="6953387"/>
            <a:ext cx="4952957" cy="14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hlinkClick r:id="rId2" tooltip="https://en.wikipedia.org/wiki/File:Visual_Studio_Code_1.18_icon.sv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3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86644-9F95-4587-A1A8-6A0AE67FE056}"/>
              </a:ext>
            </a:extLst>
          </p:cNvPr>
          <p:cNvSpPr txBox="1"/>
          <p:nvPr/>
        </p:nvSpPr>
        <p:spPr>
          <a:xfrm>
            <a:off x="5036016" y="6953387"/>
            <a:ext cx="10000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hlinkClick r:id="rId4" tooltip="https://en.wikipedia.org/wiki/.NET_Framework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3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E85E2C-DA0F-46F4-81F7-29D8AF4C2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296" y="1238820"/>
            <a:ext cx="5460751" cy="46928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F038E6-652A-462A-94E9-4C558AE6D029}"/>
              </a:ext>
            </a:extLst>
          </p:cNvPr>
          <p:cNvSpPr txBox="1"/>
          <p:nvPr/>
        </p:nvSpPr>
        <p:spPr>
          <a:xfrm>
            <a:off x="10363200" y="459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B2400"/>
                </a:solidFill>
              </a:rPr>
              <a:t>@</a:t>
            </a:r>
            <a:r>
              <a:rPr lang="en-US" sz="1400" dirty="0" err="1">
                <a:solidFill>
                  <a:srgbClr val="AB2400"/>
                </a:solidFill>
              </a:rPr>
              <a:t>MrThomasRayner</a:t>
            </a:r>
            <a:endParaRPr lang="en-US" sz="1400" dirty="0">
              <a:solidFill>
                <a:srgbClr val="AB2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6928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268F-E70F-43C9-B5F2-4D7F3642F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2056"/>
          </a:xfrm>
        </p:spPr>
        <p:txBody>
          <a:bodyPr/>
          <a:lstStyle/>
          <a:p>
            <a:r>
              <a:rPr lang="en-US" dirty="0"/>
              <a:t>Start your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79A03-B576-4C57-8C08-52AF4A7EC0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5084469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+mn-lt"/>
              </a:rPr>
              <a:t>Create a new class library</a:t>
            </a:r>
          </a:p>
          <a:p>
            <a:r>
              <a:rPr lang="en-US" dirty="0"/>
              <a:t>dotnet new </a:t>
            </a:r>
            <a:r>
              <a:rPr lang="en-US" dirty="0" err="1"/>
              <a:t>classlib</a:t>
            </a:r>
            <a:r>
              <a:rPr lang="en-US" dirty="0"/>
              <a:t> --name </a:t>
            </a:r>
            <a:r>
              <a:rPr lang="en-US" dirty="0" err="1"/>
              <a:t>ThomasWritesPerfectCode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ThomasWritesPerfectCode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chemeClr val="accent4"/>
                </a:solidFill>
                <a:latin typeface="+mn-lt"/>
              </a:rPr>
              <a:t>Global.json</a:t>
            </a:r>
            <a:r>
              <a:rPr lang="en-US" dirty="0">
                <a:solidFill>
                  <a:schemeClr val="accent4"/>
                </a:solidFill>
                <a:latin typeface="+mn-lt"/>
              </a:rPr>
              <a:t> specifies the .NET Core SDK version</a:t>
            </a:r>
          </a:p>
          <a:p>
            <a:r>
              <a:rPr lang="en-US" dirty="0"/>
              <a:t>dotnet new </a:t>
            </a:r>
            <a:r>
              <a:rPr lang="en-US" dirty="0" err="1"/>
              <a:t>globaljson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  <a:latin typeface="+mn-lt"/>
              </a:rPr>
              <a:t>Rub some PowerShell on it</a:t>
            </a:r>
          </a:p>
          <a:p>
            <a:r>
              <a:rPr lang="en-US" dirty="0"/>
              <a:t>dotnet add package </a:t>
            </a:r>
            <a:r>
              <a:rPr lang="en-US" dirty="0" err="1"/>
              <a:t>PowerShellStandard.Library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E87EB-D7F2-4E9F-AA07-0564D19624EA}"/>
              </a:ext>
            </a:extLst>
          </p:cNvPr>
          <p:cNvSpPr txBox="1"/>
          <p:nvPr/>
        </p:nvSpPr>
        <p:spPr>
          <a:xfrm>
            <a:off x="10363200" y="459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B2400"/>
                </a:solidFill>
              </a:rPr>
              <a:t>@</a:t>
            </a:r>
            <a:r>
              <a:rPr lang="en-US" sz="1400" dirty="0" err="1">
                <a:solidFill>
                  <a:srgbClr val="AB2400"/>
                </a:solidFill>
              </a:rPr>
              <a:t>MrThomasRayner</a:t>
            </a:r>
            <a:endParaRPr lang="en-US" sz="1400" dirty="0">
              <a:solidFill>
                <a:srgbClr val="AB2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5871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F4A10-5C65-4270-852E-9D2929F1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0000"/>
              </a:lnSpc>
            </a:pPr>
            <a:r>
              <a:rPr lang="en-US" sz="9600" cap="all">
                <a:solidFill>
                  <a:srgbClr val="FFFFFF"/>
                </a:solidFill>
                <a:ea typeface="+mj-ea"/>
                <a:cs typeface="+mj-cs"/>
              </a:rPr>
              <a:t>Let’s do some stuff!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9D8BC-605D-4A56-A3B0-D0FF62CF86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69848" y="4649148"/>
            <a:ext cx="9948672" cy="1486158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ts val="1200"/>
              </a:spcBef>
            </a:pPr>
            <a:r>
              <a:rPr lang="en-US" sz="2200">
                <a:solidFill>
                  <a:srgbClr val="FFFFFF">
                    <a:alpha val="60000"/>
                  </a:srgbClr>
                </a:solidFill>
              </a:rPr>
              <a:t>Starting with the basics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6CAD5F-9E3F-4456-B589-056617468607}"/>
              </a:ext>
            </a:extLst>
          </p:cNvPr>
          <p:cNvSpPr txBox="1"/>
          <p:nvPr/>
        </p:nvSpPr>
        <p:spPr>
          <a:xfrm>
            <a:off x="10363200" y="459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@</a:t>
            </a:r>
            <a:r>
              <a:rPr lang="en-US" sz="1400" dirty="0" err="1">
                <a:solidFill>
                  <a:schemeClr val="bg2"/>
                </a:solidFill>
              </a:rPr>
              <a:t>MrThomasRayner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68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F4A10-5C65-4270-852E-9D2929F1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0000"/>
              </a:lnSpc>
            </a:pPr>
            <a:r>
              <a:rPr lang="en-US" sz="9600" cap="all">
                <a:solidFill>
                  <a:srgbClr val="FFFFFF"/>
                </a:solidFill>
                <a:ea typeface="+mj-ea"/>
                <a:cs typeface="+mj-cs"/>
              </a:rPr>
              <a:t>Let’s do some more stuff!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9D8BC-605D-4A56-A3B0-D0FF62CF86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69848" y="4649148"/>
            <a:ext cx="9948672" cy="1486158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ts val="1200"/>
              </a:spcBef>
            </a:pPr>
            <a:r>
              <a:rPr lang="en-US" sz="2200">
                <a:solidFill>
                  <a:srgbClr val="FFFFFF">
                    <a:alpha val="60000"/>
                  </a:srgbClr>
                </a:solidFill>
              </a:rPr>
              <a:t>Working with other people’s (always fantastic) code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3B3306-C90F-4E18-BE6B-67FA9ADF6546}"/>
              </a:ext>
            </a:extLst>
          </p:cNvPr>
          <p:cNvSpPr txBox="1"/>
          <p:nvPr/>
        </p:nvSpPr>
        <p:spPr>
          <a:xfrm>
            <a:off x="10363200" y="459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@</a:t>
            </a:r>
            <a:r>
              <a:rPr lang="en-US" sz="1400" dirty="0" err="1">
                <a:solidFill>
                  <a:schemeClr val="bg2"/>
                </a:solidFill>
              </a:rPr>
              <a:t>MrThomasRayner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37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WHITE TEMPLATE">
  <a:themeElements>
    <a:clrScheme name="CDG Security FY19">
      <a:dk1>
        <a:sysClr val="windowText" lastClr="000000"/>
      </a:dk1>
      <a:lt1>
        <a:sysClr val="window" lastClr="FFFFFF"/>
      </a:lt1>
      <a:dk2>
        <a:srgbClr val="505050"/>
      </a:dk2>
      <a:lt2>
        <a:srgbClr val="DDDDDD"/>
      </a:lt2>
      <a:accent1>
        <a:srgbClr val="C446B4"/>
      </a:accent1>
      <a:accent2>
        <a:srgbClr val="00B294"/>
      </a:accent2>
      <a:accent3>
        <a:srgbClr val="5C2D91"/>
      </a:accent3>
      <a:accent4>
        <a:srgbClr val="00BCF2"/>
      </a:accent4>
      <a:accent5>
        <a:srgbClr val="737373"/>
      </a:accent5>
      <a:accent6>
        <a:srgbClr val="939393"/>
      </a:accent6>
      <a:hlink>
        <a:srgbClr val="09538F"/>
      </a:hlink>
      <a:folHlink>
        <a:srgbClr val="4599DD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DG Security Template.potx" id="{314EC5C8-20DA-4FDE-A3D3-3AE40D3BC695}" vid="{B7857E4D-35C7-47D3-A7BD-069DFBE3906F}"/>
    </a:ext>
  </a:extLst>
</a:theme>
</file>

<file path=ppt/theme/theme2.xml><?xml version="1.0" encoding="utf-8"?>
<a:theme xmlns:a="http://schemas.openxmlformats.org/drawingml/2006/main" name="SOFT BLACK TEMPLATE">
  <a:themeElements>
    <a:clrScheme name="CDG Custom FY19">
      <a:dk1>
        <a:sysClr val="windowText" lastClr="000000"/>
      </a:dk1>
      <a:lt1>
        <a:sysClr val="window" lastClr="FFFFFF"/>
      </a:lt1>
      <a:dk2>
        <a:srgbClr val="505050"/>
      </a:dk2>
      <a:lt2>
        <a:srgbClr val="DDDDDD"/>
      </a:lt2>
      <a:accent1>
        <a:srgbClr val="5C2D91"/>
      </a:accent1>
      <a:accent2>
        <a:srgbClr val="C446B4"/>
      </a:accent2>
      <a:accent3>
        <a:srgbClr val="00B294"/>
      </a:accent3>
      <a:accent4>
        <a:srgbClr val="00BCF2"/>
      </a:accent4>
      <a:accent5>
        <a:srgbClr val="737373"/>
      </a:accent5>
      <a:accent6>
        <a:srgbClr val="939393"/>
      </a:accent6>
      <a:hlink>
        <a:srgbClr val="09538F"/>
      </a:hlink>
      <a:folHlink>
        <a:srgbClr val="4599DD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DG Security Template.potx" id="{314EC5C8-20DA-4FDE-A3D3-3AE40D3BC695}" vid="{44C51071-E344-4E08-8E71-4127D4374E5D}"/>
    </a:ext>
  </a:extLst>
</a:theme>
</file>

<file path=ppt/theme/theme3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taData xmlns="a666da93-78c4-4b7e-aa17-0268193e6a1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97F1ED9A47B84F968EF402E416FF28" ma:contentTypeVersion="6" ma:contentTypeDescription="Create a new document." ma:contentTypeScope="" ma:versionID="e65b79266b59bc4ab83f37f5bac51165">
  <xsd:schema xmlns:xsd="http://www.w3.org/2001/XMLSchema" xmlns:xs="http://www.w3.org/2001/XMLSchema" xmlns:p="http://schemas.microsoft.com/office/2006/metadata/properties" xmlns:ns2="a666da93-78c4-4b7e-aa17-0268193e6a1c" targetNamespace="http://schemas.microsoft.com/office/2006/metadata/properties" ma:root="true" ma:fieldsID="c0dd0c9a4d36a86acf147953c99fc7c5" ns2:_="">
    <xsd:import namespace="a666da93-78c4-4b7e-aa17-0268193e6a1c"/>
    <xsd:element name="properties">
      <xsd:complexType>
        <xsd:sequence>
          <xsd:element name="documentManagement">
            <xsd:complexType>
              <xsd:all>
                <xsd:element ref="ns2:MetaData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66da93-78c4-4b7e-aa17-0268193e6a1c" elementFormDefault="qualified">
    <xsd:import namespace="http://schemas.microsoft.com/office/2006/documentManagement/types"/>
    <xsd:import namespace="http://schemas.microsoft.com/office/infopath/2007/PartnerControls"/>
    <xsd:element name="MetaData" ma:index="8" nillable="true" ma:displayName="MetaData" ma:internalName="MetaData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a666da93-78c4-4b7e-aa17-0268193e6a1c"/>
  </ds:schemaRefs>
</ds:datastoreItem>
</file>

<file path=customXml/itemProps2.xml><?xml version="1.0" encoding="utf-8"?>
<ds:datastoreItem xmlns:ds="http://schemas.openxmlformats.org/officeDocument/2006/customXml" ds:itemID="{89B2517C-D5CC-4C22-9F3E-D27AA5680C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66da93-78c4-4b7e-aa17-0268193e6a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383</Words>
  <Application>Microsoft Office PowerPoint</Application>
  <PresentationFormat>Widescreen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Calibri</vt:lpstr>
      <vt:lpstr>Consolas</vt:lpstr>
      <vt:lpstr>Rockwell</vt:lpstr>
      <vt:lpstr>Rockwell Condensed</vt:lpstr>
      <vt:lpstr>Rockwell Extra Bold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Wood Type</vt:lpstr>
      <vt:lpstr>Writing Compiled PowerShell Cmdlets</vt:lpstr>
      <vt:lpstr>Are you in the right room?</vt:lpstr>
      <vt:lpstr>If you write code then you’re a dev</vt:lpstr>
      <vt:lpstr>First, why?</vt:lpstr>
      <vt:lpstr>More importantly, why not?</vt:lpstr>
      <vt:lpstr>Before you get started</vt:lpstr>
      <vt:lpstr>Start your project</vt:lpstr>
      <vt:lpstr>Let’s do some stuff!</vt:lpstr>
      <vt:lpstr>Let’s do some more stuff!</vt:lpstr>
      <vt:lpstr>Let’s do some more interesting stuff!</vt:lpstr>
      <vt:lpstr>Let’s add some stupid $#!* to PowerShell Core!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Compiled PowerShell Cmdlets</dc:title>
  <dc:creator>Thomas Rayner</dc:creator>
  <cp:lastModifiedBy>Thomas Rayner</cp:lastModifiedBy>
  <cp:revision>1</cp:revision>
  <dcterms:created xsi:type="dcterms:W3CDTF">2019-04-15T14:53:12Z</dcterms:created>
  <dcterms:modified xsi:type="dcterms:W3CDTF">2020-07-14T18:17:53Z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thrayner@microsoft.com</vt:lpwstr>
  </property>
  <property fmtid="{D5CDD505-2E9C-101B-9397-08002B2CF9AE}" pid="5" name="MSIP_Label_f42aa342-8706-4288-bd11-ebb85995028c_SetDate">
    <vt:lpwstr>2019-04-15T14:53:28.6668757Z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02621767-4a5e-4caf-ad72-62491d675988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