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8AB9A-4882-A990-B8AE-B61E94C1FA6F}" v="121" dt="2025-04-18T16:06:54.705"/>
    <p1510:client id="{1499301B-10ED-9DE9-8822-F492AFDB832D}" v="530" dt="2025-04-18T15:45:50.268"/>
    <p1510:client id="{1B4162E9-F448-F01C-59CD-803F60C178E2}" v="77" dt="2025-04-18T13:32:06.731"/>
    <p1510:client id="{7F9B0676-68BC-5749-8BA2-FFAD426F29F2}" v="12" dt="2025-04-18T13:34:54.581"/>
    <p1510:client id="{97AC33B3-391F-CD65-F285-40D9C4756020}" v="1033" dt="2025-04-18T14:40:21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DFDA1-BE05-4DA2-AD6D-10C8D3A91E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8D0BE7-8F4F-4DEE-9CF9-7359EBB09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While most mainstream online shopping services provide a ratings section for their products, these ratings may not accurately represent the quality of the product.</a:t>
          </a:r>
        </a:p>
      </dgm:t>
    </dgm:pt>
    <dgm:pt modelId="{CEE12752-96F7-437D-AEF7-B04F6AC045C7}" type="parTrans" cxnId="{BFC3C9BF-A3F8-4B86-A9FF-E24BD5F1AF15}">
      <dgm:prSet/>
      <dgm:spPr/>
      <dgm:t>
        <a:bodyPr/>
        <a:lstStyle/>
        <a:p>
          <a:endParaRPr lang="en-US"/>
        </a:p>
      </dgm:t>
    </dgm:pt>
    <dgm:pt modelId="{2EC7CF91-5A6B-4E24-B2BA-6BBCFAB4E299}" type="sibTrans" cxnId="{BFC3C9BF-A3F8-4B86-A9FF-E24BD5F1AF15}">
      <dgm:prSet/>
      <dgm:spPr/>
      <dgm:t>
        <a:bodyPr/>
        <a:lstStyle/>
        <a:p>
          <a:endParaRPr lang="en-US"/>
        </a:p>
      </dgm:t>
    </dgm:pt>
    <dgm:pt modelId="{D8A88430-7169-401B-8808-14A1854F6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This misrepresentation may be caused the following reasons:</a:t>
          </a:r>
        </a:p>
      </dgm:t>
    </dgm:pt>
    <dgm:pt modelId="{569E0495-19CC-44FD-B170-25B39B9CE6D6}" type="parTrans" cxnId="{933225E8-E2DD-4E3E-846D-D4E3C19DBC09}">
      <dgm:prSet/>
      <dgm:spPr/>
      <dgm:t>
        <a:bodyPr/>
        <a:lstStyle/>
        <a:p>
          <a:endParaRPr lang="en-US"/>
        </a:p>
      </dgm:t>
    </dgm:pt>
    <dgm:pt modelId="{B6C4AF06-FA57-4355-B804-A956B45A631C}" type="sibTrans" cxnId="{933225E8-E2DD-4E3E-846D-D4E3C19DBC09}">
      <dgm:prSet/>
      <dgm:spPr/>
      <dgm:t>
        <a:bodyPr/>
        <a:lstStyle/>
        <a:p>
          <a:endParaRPr lang="en-US"/>
        </a:p>
      </dgm:t>
    </dgm:pt>
    <dgm:pt modelId="{CCBA0398-9CDF-446C-8E4B-C199FFA154E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noProof="0" dirty="0"/>
            <a:t>Users failing to provide the necessary information </a:t>
          </a:r>
          <a:r>
            <a:rPr lang="en-US" noProof="0" dirty="0">
              <a:latin typeface="Aptos Display" panose="020F0302020204030204"/>
            </a:rPr>
            <a:t>that</a:t>
          </a:r>
          <a:r>
            <a:rPr lang="en-US" noProof="0" dirty="0"/>
            <a:t> led to their  ratings.</a:t>
          </a:r>
        </a:p>
      </dgm:t>
    </dgm:pt>
    <dgm:pt modelId="{61FA96DD-CD44-4DAD-B443-E27AA314F00E}" type="parTrans" cxnId="{0206052F-2510-452B-BE69-B51D4DE4F519}">
      <dgm:prSet/>
      <dgm:spPr/>
      <dgm:t>
        <a:bodyPr/>
        <a:lstStyle/>
        <a:p>
          <a:endParaRPr lang="en-US"/>
        </a:p>
      </dgm:t>
    </dgm:pt>
    <dgm:pt modelId="{4CBBE5C7-7775-46A4-AFBF-6BE402F5F969}" type="sibTrans" cxnId="{0206052F-2510-452B-BE69-B51D4DE4F519}">
      <dgm:prSet/>
      <dgm:spPr/>
      <dgm:t>
        <a:bodyPr/>
        <a:lstStyle/>
        <a:p>
          <a:endParaRPr lang="en-US"/>
        </a:p>
      </dgm:t>
    </dgm:pt>
    <dgm:pt modelId="{1360D272-2028-4A6C-8AE0-7480A14A30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Spam ratings meant to inflate or deflate the ratings of the products.</a:t>
          </a:r>
        </a:p>
      </dgm:t>
    </dgm:pt>
    <dgm:pt modelId="{55508B6B-D139-4D63-A1FE-8CC7517D6D45}" type="parTrans" cxnId="{ECDB0772-E64A-416E-A705-E7B91A6C476E}">
      <dgm:prSet/>
      <dgm:spPr/>
      <dgm:t>
        <a:bodyPr/>
        <a:lstStyle/>
        <a:p>
          <a:endParaRPr lang="en-US"/>
        </a:p>
      </dgm:t>
    </dgm:pt>
    <dgm:pt modelId="{F45254D4-2BE9-4AC1-934C-8B4160E5C6F0}" type="sibTrans" cxnId="{ECDB0772-E64A-416E-A705-E7B91A6C476E}">
      <dgm:prSet/>
      <dgm:spPr/>
      <dgm:t>
        <a:bodyPr/>
        <a:lstStyle/>
        <a:p>
          <a:endParaRPr lang="en-US"/>
        </a:p>
      </dgm:t>
    </dgm:pt>
    <dgm:pt modelId="{ABC7B1FA-49F7-46A1-83B6-F927A151F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Users own ratings conflicting with their expressed opinions of the product.</a:t>
          </a:r>
        </a:p>
      </dgm:t>
    </dgm:pt>
    <dgm:pt modelId="{98219E11-5EFD-43F3-97A8-18C626F1385E}" type="parTrans" cxnId="{2A0E5EEC-7C3F-4E8B-A442-66C710A7F374}">
      <dgm:prSet/>
      <dgm:spPr/>
      <dgm:t>
        <a:bodyPr/>
        <a:lstStyle/>
        <a:p>
          <a:endParaRPr lang="en-US"/>
        </a:p>
      </dgm:t>
    </dgm:pt>
    <dgm:pt modelId="{4F88585F-384C-4004-9AFB-B0C2F22C0998}" type="sibTrans" cxnId="{2A0E5EEC-7C3F-4E8B-A442-66C710A7F374}">
      <dgm:prSet/>
      <dgm:spPr/>
      <dgm:t>
        <a:bodyPr/>
        <a:lstStyle/>
        <a:p>
          <a:endParaRPr lang="en-US"/>
        </a:p>
      </dgm:t>
    </dgm:pt>
    <dgm:pt modelId="{621958E6-7D53-450A-AAA9-C37DA041244F}" type="pres">
      <dgm:prSet presAssocID="{76DDFDA1-BE05-4DA2-AD6D-10C8D3A91E1D}" presName="root" presStyleCnt="0">
        <dgm:presLayoutVars>
          <dgm:dir/>
          <dgm:resizeHandles val="exact"/>
        </dgm:presLayoutVars>
      </dgm:prSet>
      <dgm:spPr/>
    </dgm:pt>
    <dgm:pt modelId="{05530E39-8F6A-40A7-86F0-147410355F26}" type="pres">
      <dgm:prSet presAssocID="{718D0BE7-8F4F-4DEE-9CF9-7359EBB09405}" presName="compNode" presStyleCnt="0"/>
      <dgm:spPr/>
    </dgm:pt>
    <dgm:pt modelId="{FD987970-DD03-4359-B0E5-36C7D134A935}" type="pres">
      <dgm:prSet presAssocID="{718D0BE7-8F4F-4DEE-9CF9-7359EBB09405}" presName="bgRect" presStyleLbl="bgShp" presStyleIdx="0" presStyleCnt="2"/>
      <dgm:spPr/>
    </dgm:pt>
    <dgm:pt modelId="{CF993D04-9D6F-415E-A2DA-4069D83A0082}" type="pres">
      <dgm:prSet presAssocID="{718D0BE7-8F4F-4DEE-9CF9-7359EBB09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6FE3067-2EE9-4263-BC77-D6F551F21F53}" type="pres">
      <dgm:prSet presAssocID="{718D0BE7-8F4F-4DEE-9CF9-7359EBB09405}" presName="spaceRect" presStyleCnt="0"/>
      <dgm:spPr/>
    </dgm:pt>
    <dgm:pt modelId="{734D7283-AC26-4592-A953-784AB1FE1E3F}" type="pres">
      <dgm:prSet presAssocID="{718D0BE7-8F4F-4DEE-9CF9-7359EBB09405}" presName="parTx" presStyleLbl="revTx" presStyleIdx="0" presStyleCnt="3">
        <dgm:presLayoutVars>
          <dgm:chMax val="0"/>
          <dgm:chPref val="0"/>
        </dgm:presLayoutVars>
      </dgm:prSet>
      <dgm:spPr/>
    </dgm:pt>
    <dgm:pt modelId="{2917E2C3-0DD2-4692-B857-C6CE1D8BE88E}" type="pres">
      <dgm:prSet presAssocID="{2EC7CF91-5A6B-4E24-B2BA-6BBCFAB4E299}" presName="sibTrans" presStyleCnt="0"/>
      <dgm:spPr/>
    </dgm:pt>
    <dgm:pt modelId="{7A2F293C-3597-4980-A639-0855328EBC4A}" type="pres">
      <dgm:prSet presAssocID="{D8A88430-7169-401B-8808-14A1854F6B6D}" presName="compNode" presStyleCnt="0"/>
      <dgm:spPr/>
    </dgm:pt>
    <dgm:pt modelId="{CA76E623-E9EA-4F0E-9A30-C3A43112BCE5}" type="pres">
      <dgm:prSet presAssocID="{D8A88430-7169-401B-8808-14A1854F6B6D}" presName="bgRect" presStyleLbl="bgShp" presStyleIdx="1" presStyleCnt="2"/>
      <dgm:spPr/>
    </dgm:pt>
    <dgm:pt modelId="{E0B97D7B-9BD9-4834-8923-FE88AA3E58E9}" type="pres">
      <dgm:prSet presAssocID="{D8A88430-7169-401B-8808-14A1854F6B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DB1A4804-44AD-467F-9412-F86E93AB6C3C}" type="pres">
      <dgm:prSet presAssocID="{D8A88430-7169-401B-8808-14A1854F6B6D}" presName="spaceRect" presStyleCnt="0"/>
      <dgm:spPr/>
    </dgm:pt>
    <dgm:pt modelId="{485EF51E-7EBA-417B-8E5F-E8E69A384F88}" type="pres">
      <dgm:prSet presAssocID="{D8A88430-7169-401B-8808-14A1854F6B6D}" presName="parTx" presStyleLbl="revTx" presStyleIdx="1" presStyleCnt="3">
        <dgm:presLayoutVars>
          <dgm:chMax val="0"/>
          <dgm:chPref val="0"/>
        </dgm:presLayoutVars>
      </dgm:prSet>
      <dgm:spPr/>
    </dgm:pt>
    <dgm:pt modelId="{AA39212B-4FEA-43D7-9CDB-D9460C111BEB}" type="pres">
      <dgm:prSet presAssocID="{D8A88430-7169-401B-8808-14A1854F6B6D}" presName="desTx" presStyleLbl="revTx" presStyleIdx="2" presStyleCnt="3">
        <dgm:presLayoutVars/>
      </dgm:prSet>
      <dgm:spPr/>
    </dgm:pt>
  </dgm:ptLst>
  <dgm:cxnLst>
    <dgm:cxn modelId="{3BAB2116-A39B-434A-8402-CE4CB32808F1}" type="presOf" srcId="{1360D272-2028-4A6C-8AE0-7480A14A30CE}" destId="{AA39212B-4FEA-43D7-9CDB-D9460C111BEB}" srcOrd="0" destOrd="1" presId="urn:microsoft.com/office/officeart/2018/2/layout/IconVerticalSolidList"/>
    <dgm:cxn modelId="{0206052F-2510-452B-BE69-B51D4DE4F519}" srcId="{D8A88430-7169-401B-8808-14A1854F6B6D}" destId="{CCBA0398-9CDF-446C-8E4B-C199FFA154E6}" srcOrd="0" destOrd="0" parTransId="{61FA96DD-CD44-4DAD-B443-E27AA314F00E}" sibTransId="{4CBBE5C7-7775-46A4-AFBF-6BE402F5F969}"/>
    <dgm:cxn modelId="{0E54673B-7274-45C5-AFC1-D271DCE9480F}" type="presOf" srcId="{ABC7B1FA-49F7-46A1-83B6-F927A151F101}" destId="{AA39212B-4FEA-43D7-9CDB-D9460C111BEB}" srcOrd="0" destOrd="2" presId="urn:microsoft.com/office/officeart/2018/2/layout/IconVerticalSolidList"/>
    <dgm:cxn modelId="{3A57743D-62C8-4EDE-B3E7-6BD9CD246AF4}" type="presOf" srcId="{718D0BE7-8F4F-4DEE-9CF9-7359EBB09405}" destId="{734D7283-AC26-4592-A953-784AB1FE1E3F}" srcOrd="0" destOrd="0" presId="urn:microsoft.com/office/officeart/2018/2/layout/IconVerticalSolidList"/>
    <dgm:cxn modelId="{ECDB0772-E64A-416E-A705-E7B91A6C476E}" srcId="{D8A88430-7169-401B-8808-14A1854F6B6D}" destId="{1360D272-2028-4A6C-8AE0-7480A14A30CE}" srcOrd="1" destOrd="0" parTransId="{55508B6B-D139-4D63-A1FE-8CC7517D6D45}" sibTransId="{F45254D4-2BE9-4AC1-934C-8B4160E5C6F0}"/>
    <dgm:cxn modelId="{1F74CE9D-D6A7-4FAA-A53E-FFC2B2A6F345}" type="presOf" srcId="{CCBA0398-9CDF-446C-8E4B-C199FFA154E6}" destId="{AA39212B-4FEA-43D7-9CDB-D9460C111BEB}" srcOrd="0" destOrd="0" presId="urn:microsoft.com/office/officeart/2018/2/layout/IconVerticalSolidList"/>
    <dgm:cxn modelId="{D0739BAD-831B-4C98-8D07-6595A575972A}" type="presOf" srcId="{76DDFDA1-BE05-4DA2-AD6D-10C8D3A91E1D}" destId="{621958E6-7D53-450A-AAA9-C37DA041244F}" srcOrd="0" destOrd="0" presId="urn:microsoft.com/office/officeart/2018/2/layout/IconVerticalSolidList"/>
    <dgm:cxn modelId="{BFC3C9BF-A3F8-4B86-A9FF-E24BD5F1AF15}" srcId="{76DDFDA1-BE05-4DA2-AD6D-10C8D3A91E1D}" destId="{718D0BE7-8F4F-4DEE-9CF9-7359EBB09405}" srcOrd="0" destOrd="0" parTransId="{CEE12752-96F7-437D-AEF7-B04F6AC045C7}" sibTransId="{2EC7CF91-5A6B-4E24-B2BA-6BBCFAB4E299}"/>
    <dgm:cxn modelId="{933225E8-E2DD-4E3E-846D-D4E3C19DBC09}" srcId="{76DDFDA1-BE05-4DA2-AD6D-10C8D3A91E1D}" destId="{D8A88430-7169-401B-8808-14A1854F6B6D}" srcOrd="1" destOrd="0" parTransId="{569E0495-19CC-44FD-B170-25B39B9CE6D6}" sibTransId="{B6C4AF06-FA57-4355-B804-A956B45A631C}"/>
    <dgm:cxn modelId="{2A0E5EEC-7C3F-4E8B-A442-66C710A7F374}" srcId="{D8A88430-7169-401B-8808-14A1854F6B6D}" destId="{ABC7B1FA-49F7-46A1-83B6-F927A151F101}" srcOrd="2" destOrd="0" parTransId="{98219E11-5EFD-43F3-97A8-18C626F1385E}" sibTransId="{4F88585F-384C-4004-9AFB-B0C2F22C0998}"/>
    <dgm:cxn modelId="{930D67FD-B2DF-46A0-8C0B-7EBE3870B2F9}" type="presOf" srcId="{D8A88430-7169-401B-8808-14A1854F6B6D}" destId="{485EF51E-7EBA-417B-8E5F-E8E69A384F88}" srcOrd="0" destOrd="0" presId="urn:microsoft.com/office/officeart/2018/2/layout/IconVerticalSolidList"/>
    <dgm:cxn modelId="{91C6F794-28B5-47CD-A6BD-CFF8A770FAE8}" type="presParOf" srcId="{621958E6-7D53-450A-AAA9-C37DA041244F}" destId="{05530E39-8F6A-40A7-86F0-147410355F26}" srcOrd="0" destOrd="0" presId="urn:microsoft.com/office/officeart/2018/2/layout/IconVerticalSolidList"/>
    <dgm:cxn modelId="{BAA17471-700E-4969-AECD-518F94EB4AC9}" type="presParOf" srcId="{05530E39-8F6A-40A7-86F0-147410355F26}" destId="{FD987970-DD03-4359-B0E5-36C7D134A935}" srcOrd="0" destOrd="0" presId="urn:microsoft.com/office/officeart/2018/2/layout/IconVerticalSolidList"/>
    <dgm:cxn modelId="{B2ABAE68-EF75-47BB-884A-8ED60966A03C}" type="presParOf" srcId="{05530E39-8F6A-40A7-86F0-147410355F26}" destId="{CF993D04-9D6F-415E-A2DA-4069D83A0082}" srcOrd="1" destOrd="0" presId="urn:microsoft.com/office/officeart/2018/2/layout/IconVerticalSolidList"/>
    <dgm:cxn modelId="{8F9F906F-FEA2-4664-A789-2B4E5F3B1259}" type="presParOf" srcId="{05530E39-8F6A-40A7-86F0-147410355F26}" destId="{56FE3067-2EE9-4263-BC77-D6F551F21F53}" srcOrd="2" destOrd="0" presId="urn:microsoft.com/office/officeart/2018/2/layout/IconVerticalSolidList"/>
    <dgm:cxn modelId="{2E3DA194-BFA3-41E1-8F42-1EE7A0F647B9}" type="presParOf" srcId="{05530E39-8F6A-40A7-86F0-147410355F26}" destId="{734D7283-AC26-4592-A953-784AB1FE1E3F}" srcOrd="3" destOrd="0" presId="urn:microsoft.com/office/officeart/2018/2/layout/IconVerticalSolidList"/>
    <dgm:cxn modelId="{DAD03EC9-75B5-48D4-8A90-7B1F79ABDF2E}" type="presParOf" srcId="{621958E6-7D53-450A-AAA9-C37DA041244F}" destId="{2917E2C3-0DD2-4692-B857-C6CE1D8BE88E}" srcOrd="1" destOrd="0" presId="urn:microsoft.com/office/officeart/2018/2/layout/IconVerticalSolidList"/>
    <dgm:cxn modelId="{2BBB8483-EB4A-4127-8AA3-749442C563FD}" type="presParOf" srcId="{621958E6-7D53-450A-AAA9-C37DA041244F}" destId="{7A2F293C-3597-4980-A639-0855328EBC4A}" srcOrd="2" destOrd="0" presId="urn:microsoft.com/office/officeart/2018/2/layout/IconVerticalSolidList"/>
    <dgm:cxn modelId="{862C856B-3108-4E38-83A0-CAC4629471E2}" type="presParOf" srcId="{7A2F293C-3597-4980-A639-0855328EBC4A}" destId="{CA76E623-E9EA-4F0E-9A30-C3A43112BCE5}" srcOrd="0" destOrd="0" presId="urn:microsoft.com/office/officeart/2018/2/layout/IconVerticalSolidList"/>
    <dgm:cxn modelId="{68F65E2D-8A40-4F74-A79F-5CEB39BFAD7D}" type="presParOf" srcId="{7A2F293C-3597-4980-A639-0855328EBC4A}" destId="{E0B97D7B-9BD9-4834-8923-FE88AA3E58E9}" srcOrd="1" destOrd="0" presId="urn:microsoft.com/office/officeart/2018/2/layout/IconVerticalSolidList"/>
    <dgm:cxn modelId="{08E12FEB-2CD3-4E64-8EA6-D4BC3F6BA2F6}" type="presParOf" srcId="{7A2F293C-3597-4980-A639-0855328EBC4A}" destId="{DB1A4804-44AD-467F-9412-F86E93AB6C3C}" srcOrd="2" destOrd="0" presId="urn:microsoft.com/office/officeart/2018/2/layout/IconVerticalSolidList"/>
    <dgm:cxn modelId="{00868922-F47C-45F7-8435-2A8D2343D897}" type="presParOf" srcId="{7A2F293C-3597-4980-A639-0855328EBC4A}" destId="{485EF51E-7EBA-417B-8E5F-E8E69A384F88}" srcOrd="3" destOrd="0" presId="urn:microsoft.com/office/officeart/2018/2/layout/IconVerticalSolidList"/>
    <dgm:cxn modelId="{E571564A-3585-4B81-87FA-DDEFB216C08F}" type="presParOf" srcId="{7A2F293C-3597-4980-A639-0855328EBC4A}" destId="{AA39212B-4FEA-43D7-9CDB-D9460C111BE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6B2728-0B65-4E60-A36B-B38D06F2C6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BEAC9C-1789-4B5D-9223-3895E1E8C12B}">
      <dgm:prSet/>
      <dgm:spPr/>
      <dgm:t>
        <a:bodyPr/>
        <a:lstStyle/>
        <a:p>
          <a:r>
            <a:rPr lang="en-US" noProof="0" dirty="0"/>
            <a:t>Our project initially aimed to solve this problem by calculating a custom rating for the products using linear weighting without the usage of </a:t>
          </a:r>
          <a:r>
            <a:rPr lang="en-US" noProof="0" dirty="0">
              <a:latin typeface="Aptos Display" panose="020F0302020204030204"/>
            </a:rPr>
            <a:t>NLP</a:t>
          </a:r>
          <a:r>
            <a:rPr lang="en-US" noProof="0" dirty="0"/>
            <a:t> (Natural Language Processing).</a:t>
          </a:r>
        </a:p>
      </dgm:t>
    </dgm:pt>
    <dgm:pt modelId="{71263210-FC6E-4798-B430-7F1D317D348C}" type="parTrans" cxnId="{7B195A41-B193-4D8C-BC8C-8BE4CBE1DE9E}">
      <dgm:prSet/>
      <dgm:spPr/>
      <dgm:t>
        <a:bodyPr/>
        <a:lstStyle/>
        <a:p>
          <a:endParaRPr lang="en-US"/>
        </a:p>
      </dgm:t>
    </dgm:pt>
    <dgm:pt modelId="{24C924DE-405A-4C94-AA7E-C3F93D25CE1B}" type="sibTrans" cxnId="{7B195A41-B193-4D8C-BC8C-8BE4CBE1DE9E}">
      <dgm:prSet/>
      <dgm:spPr/>
      <dgm:t>
        <a:bodyPr/>
        <a:lstStyle/>
        <a:p>
          <a:endParaRPr lang="en-US"/>
        </a:p>
      </dgm:t>
    </dgm:pt>
    <dgm:pt modelId="{FDD8306B-8408-4ED3-9CDF-A90F8D8772BC}">
      <dgm:prSet/>
      <dgm:spPr/>
      <dgm:t>
        <a:bodyPr/>
        <a:lstStyle/>
        <a:p>
          <a:pPr rtl="0"/>
          <a:r>
            <a:rPr lang="en-US" noProof="0" dirty="0">
              <a:latin typeface="Aptos Display" panose="020F0302020204030204"/>
            </a:rPr>
            <a:t>NLP</a:t>
          </a:r>
          <a:r>
            <a:rPr lang="en-US" noProof="0" dirty="0"/>
            <a:t> </a:t>
          </a:r>
          <a:r>
            <a:rPr lang="en-US" noProof="0" dirty="0">
              <a:latin typeface="Aptos Display" panose="020F0302020204030204"/>
            </a:rPr>
            <a:t>was added</a:t>
          </a:r>
          <a:r>
            <a:rPr lang="en-US" noProof="0" dirty="0"/>
            <a:t> </a:t>
          </a:r>
          <a:r>
            <a:rPr lang="en-US" noProof="0" dirty="0">
              <a:latin typeface="Aptos Display" panose="020F0302020204030204"/>
            </a:rPr>
            <a:t>to the project after</a:t>
          </a:r>
          <a:r>
            <a:rPr lang="en-US" noProof="0" dirty="0"/>
            <a:t> receiving valuable feedback from our course instructor</a:t>
          </a:r>
          <a:r>
            <a:rPr lang="en-US" noProof="0" dirty="0">
              <a:latin typeface="Aptos Display" panose="020F0302020204030204"/>
            </a:rPr>
            <a:t> regarding the addition of AI into the project, which led to enhanced rating calculations.</a:t>
          </a:r>
          <a:endParaRPr lang="en-US" noProof="0" dirty="0"/>
        </a:p>
      </dgm:t>
    </dgm:pt>
    <dgm:pt modelId="{4C87AD0D-2B2B-41DE-A937-D4F0A868563B}" type="parTrans" cxnId="{BD81D41C-DDE3-4686-B160-42AA73469048}">
      <dgm:prSet/>
      <dgm:spPr/>
      <dgm:t>
        <a:bodyPr/>
        <a:lstStyle/>
        <a:p>
          <a:endParaRPr lang="en-US"/>
        </a:p>
      </dgm:t>
    </dgm:pt>
    <dgm:pt modelId="{D5DDC600-5D25-4ECE-9BB4-8C89AE913BF4}" type="sibTrans" cxnId="{BD81D41C-DDE3-4686-B160-42AA73469048}">
      <dgm:prSet/>
      <dgm:spPr/>
      <dgm:t>
        <a:bodyPr/>
        <a:lstStyle/>
        <a:p>
          <a:endParaRPr lang="en-US"/>
        </a:p>
      </dgm:t>
    </dgm:pt>
    <dgm:pt modelId="{6BB45062-0812-4A2C-A788-5913129DD172}" type="pres">
      <dgm:prSet presAssocID="{986B2728-0B65-4E60-A36B-B38D06F2C6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4B1497-38AF-403F-A673-FEBF4FFA0B49}" type="pres">
      <dgm:prSet presAssocID="{72BEAC9C-1789-4B5D-9223-3895E1E8C12B}" presName="hierRoot1" presStyleCnt="0"/>
      <dgm:spPr/>
    </dgm:pt>
    <dgm:pt modelId="{AF97AFC9-354A-462A-AD08-335169523F91}" type="pres">
      <dgm:prSet presAssocID="{72BEAC9C-1789-4B5D-9223-3895E1E8C12B}" presName="composite" presStyleCnt="0"/>
      <dgm:spPr/>
    </dgm:pt>
    <dgm:pt modelId="{67AAB5C5-8EE8-4879-8D83-C9203CB10EBC}" type="pres">
      <dgm:prSet presAssocID="{72BEAC9C-1789-4B5D-9223-3895E1E8C12B}" presName="background" presStyleLbl="node0" presStyleIdx="0" presStyleCnt="2"/>
      <dgm:spPr/>
    </dgm:pt>
    <dgm:pt modelId="{7B9FD106-CB2E-4763-A484-D426CD912289}" type="pres">
      <dgm:prSet presAssocID="{72BEAC9C-1789-4B5D-9223-3895E1E8C12B}" presName="text" presStyleLbl="fgAcc0" presStyleIdx="0" presStyleCnt="2">
        <dgm:presLayoutVars>
          <dgm:chPref val="3"/>
        </dgm:presLayoutVars>
      </dgm:prSet>
      <dgm:spPr/>
    </dgm:pt>
    <dgm:pt modelId="{8191FE9E-9CF5-4292-8FF3-8E528E52A350}" type="pres">
      <dgm:prSet presAssocID="{72BEAC9C-1789-4B5D-9223-3895E1E8C12B}" presName="hierChild2" presStyleCnt="0"/>
      <dgm:spPr/>
    </dgm:pt>
    <dgm:pt modelId="{5DE479B9-AB17-48D7-A611-EEEBCD48E935}" type="pres">
      <dgm:prSet presAssocID="{FDD8306B-8408-4ED3-9CDF-A90F8D8772BC}" presName="hierRoot1" presStyleCnt="0"/>
      <dgm:spPr/>
    </dgm:pt>
    <dgm:pt modelId="{7B59F882-6472-4629-B8F0-61A19F96CF08}" type="pres">
      <dgm:prSet presAssocID="{FDD8306B-8408-4ED3-9CDF-A90F8D8772BC}" presName="composite" presStyleCnt="0"/>
      <dgm:spPr/>
    </dgm:pt>
    <dgm:pt modelId="{B6598E0F-30EF-4DD1-B1D8-D593D1ED188C}" type="pres">
      <dgm:prSet presAssocID="{FDD8306B-8408-4ED3-9CDF-A90F8D8772BC}" presName="background" presStyleLbl="node0" presStyleIdx="1" presStyleCnt="2"/>
      <dgm:spPr/>
    </dgm:pt>
    <dgm:pt modelId="{333B11C5-C015-4BA9-B3FB-6B8AE8C5F986}" type="pres">
      <dgm:prSet presAssocID="{FDD8306B-8408-4ED3-9CDF-A90F8D8772BC}" presName="text" presStyleLbl="fgAcc0" presStyleIdx="1" presStyleCnt="2">
        <dgm:presLayoutVars>
          <dgm:chPref val="3"/>
        </dgm:presLayoutVars>
      </dgm:prSet>
      <dgm:spPr/>
    </dgm:pt>
    <dgm:pt modelId="{6F24F3C6-FEA9-44C6-A1F5-31140D426E62}" type="pres">
      <dgm:prSet presAssocID="{FDD8306B-8408-4ED3-9CDF-A90F8D8772BC}" presName="hierChild2" presStyleCnt="0"/>
      <dgm:spPr/>
    </dgm:pt>
  </dgm:ptLst>
  <dgm:cxnLst>
    <dgm:cxn modelId="{BD81D41C-DDE3-4686-B160-42AA73469048}" srcId="{986B2728-0B65-4E60-A36B-B38D06F2C6BB}" destId="{FDD8306B-8408-4ED3-9CDF-A90F8D8772BC}" srcOrd="1" destOrd="0" parTransId="{4C87AD0D-2B2B-41DE-A937-D4F0A868563B}" sibTransId="{D5DDC600-5D25-4ECE-9BB4-8C89AE913BF4}"/>
    <dgm:cxn modelId="{4939E93F-6021-46D0-851E-5D8C7A92C88B}" type="presOf" srcId="{FDD8306B-8408-4ED3-9CDF-A90F8D8772BC}" destId="{333B11C5-C015-4BA9-B3FB-6B8AE8C5F986}" srcOrd="0" destOrd="0" presId="urn:microsoft.com/office/officeart/2005/8/layout/hierarchy1"/>
    <dgm:cxn modelId="{7B195A41-B193-4D8C-BC8C-8BE4CBE1DE9E}" srcId="{986B2728-0B65-4E60-A36B-B38D06F2C6BB}" destId="{72BEAC9C-1789-4B5D-9223-3895E1E8C12B}" srcOrd="0" destOrd="0" parTransId="{71263210-FC6E-4798-B430-7F1D317D348C}" sibTransId="{24C924DE-405A-4C94-AA7E-C3F93D25CE1B}"/>
    <dgm:cxn modelId="{1C060FCC-A852-4AA8-AF2E-A10D738EC425}" type="presOf" srcId="{72BEAC9C-1789-4B5D-9223-3895E1E8C12B}" destId="{7B9FD106-CB2E-4763-A484-D426CD912289}" srcOrd="0" destOrd="0" presId="urn:microsoft.com/office/officeart/2005/8/layout/hierarchy1"/>
    <dgm:cxn modelId="{809580D2-CC33-4CC4-AAD6-A05FCF85F950}" type="presOf" srcId="{986B2728-0B65-4E60-A36B-B38D06F2C6BB}" destId="{6BB45062-0812-4A2C-A788-5913129DD172}" srcOrd="0" destOrd="0" presId="urn:microsoft.com/office/officeart/2005/8/layout/hierarchy1"/>
    <dgm:cxn modelId="{E9D50BC0-13EF-4123-A7D1-BA83D3CA246B}" type="presParOf" srcId="{6BB45062-0812-4A2C-A788-5913129DD172}" destId="{8B4B1497-38AF-403F-A673-FEBF4FFA0B49}" srcOrd="0" destOrd="0" presId="urn:microsoft.com/office/officeart/2005/8/layout/hierarchy1"/>
    <dgm:cxn modelId="{4AE5C436-6282-4291-9E96-C39864EBC26A}" type="presParOf" srcId="{8B4B1497-38AF-403F-A673-FEBF4FFA0B49}" destId="{AF97AFC9-354A-462A-AD08-335169523F91}" srcOrd="0" destOrd="0" presId="urn:microsoft.com/office/officeart/2005/8/layout/hierarchy1"/>
    <dgm:cxn modelId="{B77F9DBA-812D-4198-95D2-F198B337459F}" type="presParOf" srcId="{AF97AFC9-354A-462A-AD08-335169523F91}" destId="{67AAB5C5-8EE8-4879-8D83-C9203CB10EBC}" srcOrd="0" destOrd="0" presId="urn:microsoft.com/office/officeart/2005/8/layout/hierarchy1"/>
    <dgm:cxn modelId="{2DA12207-AD14-4303-B825-CF1F30508F77}" type="presParOf" srcId="{AF97AFC9-354A-462A-AD08-335169523F91}" destId="{7B9FD106-CB2E-4763-A484-D426CD912289}" srcOrd="1" destOrd="0" presId="urn:microsoft.com/office/officeart/2005/8/layout/hierarchy1"/>
    <dgm:cxn modelId="{0BFB7814-0140-4162-8177-B9A2C935769F}" type="presParOf" srcId="{8B4B1497-38AF-403F-A673-FEBF4FFA0B49}" destId="{8191FE9E-9CF5-4292-8FF3-8E528E52A350}" srcOrd="1" destOrd="0" presId="urn:microsoft.com/office/officeart/2005/8/layout/hierarchy1"/>
    <dgm:cxn modelId="{4B1CE8D5-4549-4EAF-8EE9-CC2FF5D77442}" type="presParOf" srcId="{6BB45062-0812-4A2C-A788-5913129DD172}" destId="{5DE479B9-AB17-48D7-A611-EEEBCD48E935}" srcOrd="1" destOrd="0" presId="urn:microsoft.com/office/officeart/2005/8/layout/hierarchy1"/>
    <dgm:cxn modelId="{151BF711-4DF6-46D4-A351-31EBDE55A650}" type="presParOf" srcId="{5DE479B9-AB17-48D7-A611-EEEBCD48E935}" destId="{7B59F882-6472-4629-B8F0-61A19F96CF08}" srcOrd="0" destOrd="0" presId="urn:microsoft.com/office/officeart/2005/8/layout/hierarchy1"/>
    <dgm:cxn modelId="{8E4C2E2C-A6B6-4447-9A53-6DDD3A5A1C44}" type="presParOf" srcId="{7B59F882-6472-4629-B8F0-61A19F96CF08}" destId="{B6598E0F-30EF-4DD1-B1D8-D593D1ED188C}" srcOrd="0" destOrd="0" presId="urn:microsoft.com/office/officeart/2005/8/layout/hierarchy1"/>
    <dgm:cxn modelId="{A9F317C3-4AA3-4C96-9131-D9293289963F}" type="presParOf" srcId="{7B59F882-6472-4629-B8F0-61A19F96CF08}" destId="{333B11C5-C015-4BA9-B3FB-6B8AE8C5F986}" srcOrd="1" destOrd="0" presId="urn:microsoft.com/office/officeart/2005/8/layout/hierarchy1"/>
    <dgm:cxn modelId="{5A162B4E-4586-41F2-ABE6-CEB99FFA1D42}" type="presParOf" srcId="{5DE479B9-AB17-48D7-A611-EEEBCD48E935}" destId="{6F24F3C6-FEA9-44C6-A1F5-31140D426E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EE989-8743-43B6-BE3F-5B4B3106C0C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3342EB3-EDE9-4E31-9CEA-4184FF9C61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noProof="0" dirty="0"/>
            <a:t>Mete </a:t>
          </a:r>
          <a:r>
            <a:rPr lang="en-US" b="1" noProof="0" dirty="0" err="1"/>
            <a:t>Gülsoy</a:t>
          </a:r>
          <a:r>
            <a:rPr lang="en-US" b="1" noProof="0" dirty="0"/>
            <a:t>:</a:t>
          </a:r>
          <a:endParaRPr lang="en-US" noProof="0" dirty="0"/>
        </a:p>
      </dgm:t>
    </dgm:pt>
    <dgm:pt modelId="{D714B091-A520-43C2-BBF1-82FC10B68B93}" type="parTrans" cxnId="{A1051FE7-7AB5-4FEF-9ACE-F035FA81231F}">
      <dgm:prSet/>
      <dgm:spPr/>
      <dgm:t>
        <a:bodyPr/>
        <a:lstStyle/>
        <a:p>
          <a:endParaRPr lang="en-US"/>
        </a:p>
      </dgm:t>
    </dgm:pt>
    <dgm:pt modelId="{731F833B-CEC1-49D7-A063-1A50FBD7913A}" type="sibTrans" cxnId="{A1051FE7-7AB5-4FEF-9ACE-F035FA81231F}">
      <dgm:prSet/>
      <dgm:spPr/>
      <dgm:t>
        <a:bodyPr/>
        <a:lstStyle/>
        <a:p>
          <a:endParaRPr lang="en-US"/>
        </a:p>
      </dgm:t>
    </dgm:pt>
    <dgm:pt modelId="{C2758A40-07F5-4F34-A8FA-1E91D2945F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Project idea and data research.</a:t>
          </a:r>
        </a:p>
      </dgm:t>
    </dgm:pt>
    <dgm:pt modelId="{A19408C4-E246-42A0-847A-BF811B616C06}" type="parTrans" cxnId="{EE1A3CF3-C4FF-43A5-B4B6-15F0F3933D61}">
      <dgm:prSet/>
      <dgm:spPr/>
      <dgm:t>
        <a:bodyPr/>
        <a:lstStyle/>
        <a:p>
          <a:endParaRPr lang="en-US"/>
        </a:p>
      </dgm:t>
    </dgm:pt>
    <dgm:pt modelId="{6B713675-497F-4253-8A5B-0947ECA02F7E}" type="sibTrans" cxnId="{EE1A3CF3-C4FF-43A5-B4B6-15F0F3933D61}">
      <dgm:prSet/>
      <dgm:spPr/>
      <dgm:t>
        <a:bodyPr/>
        <a:lstStyle/>
        <a:p>
          <a:endParaRPr lang="en-US"/>
        </a:p>
      </dgm:t>
    </dgm:pt>
    <dgm:pt modelId="{C45A70BD-E663-4F3E-8DC9-AF3D15B44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Calculation of the linear weights.</a:t>
          </a:r>
        </a:p>
      </dgm:t>
    </dgm:pt>
    <dgm:pt modelId="{371D90A0-9F83-415A-9A1E-1CA99E180C6B}" type="parTrans" cxnId="{D64D8FB6-89E3-475A-B16C-909A2D8C31E8}">
      <dgm:prSet/>
      <dgm:spPr/>
      <dgm:t>
        <a:bodyPr/>
        <a:lstStyle/>
        <a:p>
          <a:endParaRPr lang="en-US"/>
        </a:p>
      </dgm:t>
    </dgm:pt>
    <dgm:pt modelId="{5490E6A9-7713-4312-A19D-E748C13D7EBB}" type="sibTrans" cxnId="{D64D8FB6-89E3-475A-B16C-909A2D8C31E8}">
      <dgm:prSet/>
      <dgm:spPr/>
      <dgm:t>
        <a:bodyPr/>
        <a:lstStyle/>
        <a:p>
          <a:endParaRPr lang="en-US"/>
        </a:p>
      </dgm:t>
    </dgm:pt>
    <dgm:pt modelId="{EC4F7868-3CC7-405D-AC16-995C39175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Documentation.</a:t>
          </a:r>
        </a:p>
      </dgm:t>
    </dgm:pt>
    <dgm:pt modelId="{4CED6CA0-96CD-41C8-B919-3DEB5D32F77F}" type="parTrans" cxnId="{19543FA8-4556-4BE1-A438-D9DD0D22C709}">
      <dgm:prSet/>
      <dgm:spPr/>
      <dgm:t>
        <a:bodyPr/>
        <a:lstStyle/>
        <a:p>
          <a:endParaRPr lang="en-US"/>
        </a:p>
      </dgm:t>
    </dgm:pt>
    <dgm:pt modelId="{45D8B1F4-39BE-4035-8410-571E54181D83}" type="sibTrans" cxnId="{19543FA8-4556-4BE1-A438-D9DD0D22C709}">
      <dgm:prSet/>
      <dgm:spPr/>
      <dgm:t>
        <a:bodyPr/>
        <a:lstStyle/>
        <a:p>
          <a:endParaRPr lang="en-US"/>
        </a:p>
      </dgm:t>
    </dgm:pt>
    <dgm:pt modelId="{F989DCC1-D69E-495D-B1B5-06F3194E01E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noProof="0" dirty="0"/>
            <a:t>Oğuz Nurlu:</a:t>
          </a:r>
          <a:endParaRPr lang="en-US" noProof="0" dirty="0"/>
        </a:p>
      </dgm:t>
    </dgm:pt>
    <dgm:pt modelId="{0271F14A-5F40-4FC4-8144-0C2F55222556}" type="parTrans" cxnId="{972468C4-1F37-4216-9AF8-9E7D5BFEEACB}">
      <dgm:prSet/>
      <dgm:spPr/>
      <dgm:t>
        <a:bodyPr/>
        <a:lstStyle/>
        <a:p>
          <a:endParaRPr lang="en-US"/>
        </a:p>
      </dgm:t>
    </dgm:pt>
    <dgm:pt modelId="{7C417859-07B1-4F3A-8088-A6573527AB97}" type="sibTrans" cxnId="{972468C4-1F37-4216-9AF8-9E7D5BFEEACB}">
      <dgm:prSet/>
      <dgm:spPr/>
      <dgm:t>
        <a:bodyPr/>
        <a:lstStyle/>
        <a:p>
          <a:endParaRPr lang="en-US"/>
        </a:p>
      </dgm:t>
    </dgm:pt>
    <dgm:pt modelId="{D84DDDD6-8117-4BCA-955F-8B2B82E097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Adding support for HDFS.</a:t>
          </a:r>
        </a:p>
      </dgm:t>
    </dgm:pt>
    <dgm:pt modelId="{64CB1BD3-00F3-4917-8264-0F3EF72158F8}" type="parTrans" cxnId="{C01BF56A-1CA8-49D3-B012-49E09D40A98A}">
      <dgm:prSet/>
      <dgm:spPr/>
      <dgm:t>
        <a:bodyPr/>
        <a:lstStyle/>
        <a:p>
          <a:endParaRPr lang="en-US"/>
        </a:p>
      </dgm:t>
    </dgm:pt>
    <dgm:pt modelId="{C82D849A-7FFA-4A17-997E-E5B852A9B6A9}" type="sibTrans" cxnId="{C01BF56A-1CA8-49D3-B012-49E09D40A98A}">
      <dgm:prSet/>
      <dgm:spPr/>
      <dgm:t>
        <a:bodyPr/>
        <a:lstStyle/>
        <a:p>
          <a:endParaRPr lang="en-US"/>
        </a:p>
      </dgm:t>
    </dgm:pt>
    <dgm:pt modelId="{53698DFB-88B6-45B2-B45B-5D7F3FD83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Converting the data to Parquet format.</a:t>
          </a:r>
        </a:p>
      </dgm:t>
    </dgm:pt>
    <dgm:pt modelId="{6546B73B-ED43-476A-A92F-4CCEA5366AC9}" type="parTrans" cxnId="{273D6805-E2BE-46E8-8B63-3A812E78CEC4}">
      <dgm:prSet/>
      <dgm:spPr/>
      <dgm:t>
        <a:bodyPr/>
        <a:lstStyle/>
        <a:p>
          <a:endParaRPr lang="en-US"/>
        </a:p>
      </dgm:t>
    </dgm:pt>
    <dgm:pt modelId="{7B6CF76E-1113-431B-802A-E9ADA94C17AF}" type="sibTrans" cxnId="{273D6805-E2BE-46E8-8B63-3A812E78CEC4}">
      <dgm:prSet/>
      <dgm:spPr/>
      <dgm:t>
        <a:bodyPr/>
        <a:lstStyle/>
        <a:p>
          <a:endParaRPr lang="en-US"/>
        </a:p>
      </dgm:t>
    </dgm:pt>
    <dgm:pt modelId="{4F943742-EB74-4AFD-9BAC-7ADD30E9E9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Training of NLP models.</a:t>
          </a:r>
        </a:p>
      </dgm:t>
    </dgm:pt>
    <dgm:pt modelId="{0283CD6B-C0E5-4316-841D-5AC0F26A2B7B}" type="parTrans" cxnId="{125DDC0F-C49D-4962-97CE-2110A4E78A2D}">
      <dgm:prSet/>
      <dgm:spPr/>
      <dgm:t>
        <a:bodyPr/>
        <a:lstStyle/>
        <a:p>
          <a:endParaRPr lang="en-US"/>
        </a:p>
      </dgm:t>
    </dgm:pt>
    <dgm:pt modelId="{A752EFE7-BC70-402B-992B-D4335EBCF041}" type="sibTrans" cxnId="{125DDC0F-C49D-4962-97CE-2110A4E78A2D}">
      <dgm:prSet/>
      <dgm:spPr/>
      <dgm:t>
        <a:bodyPr/>
        <a:lstStyle/>
        <a:p>
          <a:endParaRPr lang="en-US"/>
        </a:p>
      </dgm:t>
    </dgm:pt>
    <dgm:pt modelId="{448F470C-A0B7-4845-BE12-818841515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Output visualization.</a:t>
          </a:r>
        </a:p>
      </dgm:t>
    </dgm:pt>
    <dgm:pt modelId="{F58D9CC4-1F54-4469-9E8C-BC205E4FAC18}" type="parTrans" cxnId="{EB27EE27-2784-4F91-B0B1-3B7CCE4D405B}">
      <dgm:prSet/>
      <dgm:spPr/>
      <dgm:t>
        <a:bodyPr/>
        <a:lstStyle/>
        <a:p>
          <a:endParaRPr lang="en-US"/>
        </a:p>
      </dgm:t>
    </dgm:pt>
    <dgm:pt modelId="{0DB6E07E-CAF4-4B87-9906-B32B9D982642}" type="sibTrans" cxnId="{EB27EE27-2784-4F91-B0B1-3B7CCE4D405B}">
      <dgm:prSet/>
      <dgm:spPr/>
      <dgm:t>
        <a:bodyPr/>
        <a:lstStyle/>
        <a:p>
          <a:endParaRPr lang="en-US"/>
        </a:p>
      </dgm:t>
    </dgm:pt>
    <dgm:pt modelId="{E24C21C1-7765-4882-9EC8-97F9F0A920F8}" type="pres">
      <dgm:prSet presAssocID="{B18EE989-8743-43B6-BE3F-5B4B3106C0CF}" presName="root" presStyleCnt="0">
        <dgm:presLayoutVars>
          <dgm:dir/>
          <dgm:resizeHandles val="exact"/>
        </dgm:presLayoutVars>
      </dgm:prSet>
      <dgm:spPr/>
    </dgm:pt>
    <dgm:pt modelId="{D9A09A3B-AA21-4CAD-9669-63953EF8CF9E}" type="pres">
      <dgm:prSet presAssocID="{D3342EB3-EDE9-4E31-9CEA-4184FF9C61CE}" presName="compNode" presStyleCnt="0"/>
      <dgm:spPr/>
    </dgm:pt>
    <dgm:pt modelId="{EA382309-291C-4E04-99AA-9D1EE5C7C8C5}" type="pres">
      <dgm:prSet presAssocID="{D3342EB3-EDE9-4E31-9CEA-4184FF9C61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892EA9-3C9F-4E3B-81E4-89812C88B477}" type="pres">
      <dgm:prSet presAssocID="{D3342EB3-EDE9-4E31-9CEA-4184FF9C61CE}" presName="iconSpace" presStyleCnt="0"/>
      <dgm:spPr/>
    </dgm:pt>
    <dgm:pt modelId="{7B991F96-5AD9-4E43-A50D-05C93E6BD46A}" type="pres">
      <dgm:prSet presAssocID="{D3342EB3-EDE9-4E31-9CEA-4184FF9C61CE}" presName="parTx" presStyleLbl="revTx" presStyleIdx="0" presStyleCnt="4">
        <dgm:presLayoutVars>
          <dgm:chMax val="0"/>
          <dgm:chPref val="0"/>
        </dgm:presLayoutVars>
      </dgm:prSet>
      <dgm:spPr/>
    </dgm:pt>
    <dgm:pt modelId="{9C6AF33F-CAE8-4062-9A41-C4E3613B03C1}" type="pres">
      <dgm:prSet presAssocID="{D3342EB3-EDE9-4E31-9CEA-4184FF9C61CE}" presName="txSpace" presStyleCnt="0"/>
      <dgm:spPr/>
    </dgm:pt>
    <dgm:pt modelId="{71A8945C-A6E7-46A4-A072-728C11641717}" type="pres">
      <dgm:prSet presAssocID="{D3342EB3-EDE9-4E31-9CEA-4184FF9C61CE}" presName="desTx" presStyleLbl="revTx" presStyleIdx="1" presStyleCnt="4">
        <dgm:presLayoutVars/>
      </dgm:prSet>
      <dgm:spPr/>
    </dgm:pt>
    <dgm:pt modelId="{86A5D0A9-BA20-4E34-B4F0-600F1F1C41BC}" type="pres">
      <dgm:prSet presAssocID="{731F833B-CEC1-49D7-A063-1A50FBD7913A}" presName="sibTrans" presStyleCnt="0"/>
      <dgm:spPr/>
    </dgm:pt>
    <dgm:pt modelId="{1BA86F54-A990-434D-A90D-D95B3F566EB5}" type="pres">
      <dgm:prSet presAssocID="{F989DCC1-D69E-495D-B1B5-06F3194E01EA}" presName="compNode" presStyleCnt="0"/>
      <dgm:spPr/>
    </dgm:pt>
    <dgm:pt modelId="{AA64C2F0-F035-4420-9D52-AE7D2464ED8C}" type="pres">
      <dgm:prSet presAssocID="{F989DCC1-D69E-495D-B1B5-06F3194E01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4352773-0730-47D9-989D-2C257C21ABB8}" type="pres">
      <dgm:prSet presAssocID="{F989DCC1-D69E-495D-B1B5-06F3194E01EA}" presName="iconSpace" presStyleCnt="0"/>
      <dgm:spPr/>
    </dgm:pt>
    <dgm:pt modelId="{6BAA5E2B-E5CE-48A0-AC01-A20564195752}" type="pres">
      <dgm:prSet presAssocID="{F989DCC1-D69E-495D-B1B5-06F3194E01EA}" presName="parTx" presStyleLbl="revTx" presStyleIdx="2" presStyleCnt="4">
        <dgm:presLayoutVars>
          <dgm:chMax val="0"/>
          <dgm:chPref val="0"/>
        </dgm:presLayoutVars>
      </dgm:prSet>
      <dgm:spPr/>
    </dgm:pt>
    <dgm:pt modelId="{6526C502-95F9-4A2A-AE41-253520136D75}" type="pres">
      <dgm:prSet presAssocID="{F989DCC1-D69E-495D-B1B5-06F3194E01EA}" presName="txSpace" presStyleCnt="0"/>
      <dgm:spPr/>
    </dgm:pt>
    <dgm:pt modelId="{BF8F8834-641C-4F70-8D70-7D0B6AE20EE4}" type="pres">
      <dgm:prSet presAssocID="{F989DCC1-D69E-495D-B1B5-06F3194E01EA}" presName="desTx" presStyleLbl="revTx" presStyleIdx="3" presStyleCnt="4">
        <dgm:presLayoutVars/>
      </dgm:prSet>
      <dgm:spPr/>
    </dgm:pt>
  </dgm:ptLst>
  <dgm:cxnLst>
    <dgm:cxn modelId="{273D6805-E2BE-46E8-8B63-3A812E78CEC4}" srcId="{F989DCC1-D69E-495D-B1B5-06F3194E01EA}" destId="{53698DFB-88B6-45B2-B45B-5D7F3FD83640}" srcOrd="1" destOrd="0" parTransId="{6546B73B-ED43-476A-A92F-4CCEA5366AC9}" sibTransId="{7B6CF76E-1113-431B-802A-E9ADA94C17AF}"/>
    <dgm:cxn modelId="{A69DEE07-40D9-4D14-A869-1D3F4FAFE25F}" type="presOf" srcId="{EC4F7868-3CC7-405D-AC16-995C391753BF}" destId="{71A8945C-A6E7-46A4-A072-728C11641717}" srcOrd="0" destOrd="2" presId="urn:microsoft.com/office/officeart/2018/5/layout/CenteredIconLabelDescriptionList"/>
    <dgm:cxn modelId="{125DDC0F-C49D-4962-97CE-2110A4E78A2D}" srcId="{F989DCC1-D69E-495D-B1B5-06F3194E01EA}" destId="{4F943742-EB74-4AFD-9BAC-7ADD30E9E977}" srcOrd="2" destOrd="0" parTransId="{0283CD6B-C0E5-4316-841D-5AC0F26A2B7B}" sibTransId="{A752EFE7-BC70-402B-992B-D4335EBCF041}"/>
    <dgm:cxn modelId="{0F4DDD15-85AE-47BE-8CBB-50DE48A06356}" type="presOf" srcId="{C45A70BD-E663-4F3E-8DC9-AF3D15B44F12}" destId="{71A8945C-A6E7-46A4-A072-728C11641717}" srcOrd="0" destOrd="1" presId="urn:microsoft.com/office/officeart/2018/5/layout/CenteredIconLabelDescriptionList"/>
    <dgm:cxn modelId="{35BBE522-AFBA-4521-8996-AE4AA00E34C3}" type="presOf" srcId="{F989DCC1-D69E-495D-B1B5-06F3194E01EA}" destId="{6BAA5E2B-E5CE-48A0-AC01-A20564195752}" srcOrd="0" destOrd="0" presId="urn:microsoft.com/office/officeart/2018/5/layout/CenteredIconLabelDescriptionList"/>
    <dgm:cxn modelId="{EB27EE27-2784-4F91-B0B1-3B7CCE4D405B}" srcId="{F989DCC1-D69E-495D-B1B5-06F3194E01EA}" destId="{448F470C-A0B7-4845-BE12-818841515F73}" srcOrd="3" destOrd="0" parTransId="{F58D9CC4-1F54-4469-9E8C-BC205E4FAC18}" sibTransId="{0DB6E07E-CAF4-4B87-9906-B32B9D982642}"/>
    <dgm:cxn modelId="{C01BF56A-1CA8-49D3-B012-49E09D40A98A}" srcId="{F989DCC1-D69E-495D-B1B5-06F3194E01EA}" destId="{D84DDDD6-8117-4BCA-955F-8B2B82E09757}" srcOrd="0" destOrd="0" parTransId="{64CB1BD3-00F3-4917-8264-0F3EF72158F8}" sibTransId="{C82D849A-7FFA-4A17-997E-E5B852A9B6A9}"/>
    <dgm:cxn modelId="{3833F091-01BE-4058-A651-022155312872}" type="presOf" srcId="{D3342EB3-EDE9-4E31-9CEA-4184FF9C61CE}" destId="{7B991F96-5AD9-4E43-A50D-05C93E6BD46A}" srcOrd="0" destOrd="0" presId="urn:microsoft.com/office/officeart/2018/5/layout/CenteredIconLabelDescriptionList"/>
    <dgm:cxn modelId="{C140059A-36B2-456E-AEEE-BE26239AEFA7}" type="presOf" srcId="{B18EE989-8743-43B6-BE3F-5B4B3106C0CF}" destId="{E24C21C1-7765-4882-9EC8-97F9F0A920F8}" srcOrd="0" destOrd="0" presId="urn:microsoft.com/office/officeart/2018/5/layout/CenteredIconLabelDescriptionList"/>
    <dgm:cxn modelId="{6518E4A7-BC19-42EB-A8AE-4A385AACB927}" type="presOf" srcId="{4F943742-EB74-4AFD-9BAC-7ADD30E9E977}" destId="{BF8F8834-641C-4F70-8D70-7D0B6AE20EE4}" srcOrd="0" destOrd="2" presId="urn:microsoft.com/office/officeart/2018/5/layout/CenteredIconLabelDescriptionList"/>
    <dgm:cxn modelId="{19543FA8-4556-4BE1-A438-D9DD0D22C709}" srcId="{D3342EB3-EDE9-4E31-9CEA-4184FF9C61CE}" destId="{EC4F7868-3CC7-405D-AC16-995C391753BF}" srcOrd="2" destOrd="0" parTransId="{4CED6CA0-96CD-41C8-B919-3DEB5D32F77F}" sibTransId="{45D8B1F4-39BE-4035-8410-571E54181D83}"/>
    <dgm:cxn modelId="{3BD5CAA9-980C-4517-A3C9-B70B2A80B2F9}" type="presOf" srcId="{53698DFB-88B6-45B2-B45B-5D7F3FD83640}" destId="{BF8F8834-641C-4F70-8D70-7D0B6AE20EE4}" srcOrd="0" destOrd="1" presId="urn:microsoft.com/office/officeart/2018/5/layout/CenteredIconLabelDescriptionList"/>
    <dgm:cxn modelId="{8ED7FFAF-B7FA-47F7-981F-3AD486A35583}" type="presOf" srcId="{C2758A40-07F5-4F34-A8FA-1E91D2945F01}" destId="{71A8945C-A6E7-46A4-A072-728C11641717}" srcOrd="0" destOrd="0" presId="urn:microsoft.com/office/officeart/2018/5/layout/CenteredIconLabelDescriptionList"/>
    <dgm:cxn modelId="{D64D8FB6-89E3-475A-B16C-909A2D8C31E8}" srcId="{D3342EB3-EDE9-4E31-9CEA-4184FF9C61CE}" destId="{C45A70BD-E663-4F3E-8DC9-AF3D15B44F12}" srcOrd="1" destOrd="0" parTransId="{371D90A0-9F83-415A-9A1E-1CA99E180C6B}" sibTransId="{5490E6A9-7713-4312-A19D-E748C13D7EBB}"/>
    <dgm:cxn modelId="{972468C4-1F37-4216-9AF8-9E7D5BFEEACB}" srcId="{B18EE989-8743-43B6-BE3F-5B4B3106C0CF}" destId="{F989DCC1-D69E-495D-B1B5-06F3194E01EA}" srcOrd="1" destOrd="0" parTransId="{0271F14A-5F40-4FC4-8144-0C2F55222556}" sibTransId="{7C417859-07B1-4F3A-8088-A6573527AB97}"/>
    <dgm:cxn modelId="{AC13ACCC-4D0F-450E-9E19-8D50D54BADD5}" type="presOf" srcId="{448F470C-A0B7-4845-BE12-818841515F73}" destId="{BF8F8834-641C-4F70-8D70-7D0B6AE20EE4}" srcOrd="0" destOrd="3" presId="urn:microsoft.com/office/officeart/2018/5/layout/CenteredIconLabelDescriptionList"/>
    <dgm:cxn modelId="{A1051FE7-7AB5-4FEF-9ACE-F035FA81231F}" srcId="{B18EE989-8743-43B6-BE3F-5B4B3106C0CF}" destId="{D3342EB3-EDE9-4E31-9CEA-4184FF9C61CE}" srcOrd="0" destOrd="0" parTransId="{D714B091-A520-43C2-BBF1-82FC10B68B93}" sibTransId="{731F833B-CEC1-49D7-A063-1A50FBD7913A}"/>
    <dgm:cxn modelId="{EE1A3CF3-C4FF-43A5-B4B6-15F0F3933D61}" srcId="{D3342EB3-EDE9-4E31-9CEA-4184FF9C61CE}" destId="{C2758A40-07F5-4F34-A8FA-1E91D2945F01}" srcOrd="0" destOrd="0" parTransId="{A19408C4-E246-42A0-847A-BF811B616C06}" sibTransId="{6B713675-497F-4253-8A5B-0947ECA02F7E}"/>
    <dgm:cxn modelId="{099AAFFC-E08C-4468-A524-B4AF1111AC74}" type="presOf" srcId="{D84DDDD6-8117-4BCA-955F-8B2B82E09757}" destId="{BF8F8834-641C-4F70-8D70-7D0B6AE20EE4}" srcOrd="0" destOrd="0" presId="urn:microsoft.com/office/officeart/2018/5/layout/CenteredIconLabelDescriptionList"/>
    <dgm:cxn modelId="{29AAF9DC-8961-4F0C-B2A7-E7E3EDB2D0CC}" type="presParOf" srcId="{E24C21C1-7765-4882-9EC8-97F9F0A920F8}" destId="{D9A09A3B-AA21-4CAD-9669-63953EF8CF9E}" srcOrd="0" destOrd="0" presId="urn:microsoft.com/office/officeart/2018/5/layout/CenteredIconLabelDescriptionList"/>
    <dgm:cxn modelId="{AC1C4D15-265F-4EE8-9076-98E6DB27D97C}" type="presParOf" srcId="{D9A09A3B-AA21-4CAD-9669-63953EF8CF9E}" destId="{EA382309-291C-4E04-99AA-9D1EE5C7C8C5}" srcOrd="0" destOrd="0" presId="urn:microsoft.com/office/officeart/2018/5/layout/CenteredIconLabelDescriptionList"/>
    <dgm:cxn modelId="{B735B1B0-0870-4374-A0A4-D967BCBEA537}" type="presParOf" srcId="{D9A09A3B-AA21-4CAD-9669-63953EF8CF9E}" destId="{5F892EA9-3C9F-4E3B-81E4-89812C88B477}" srcOrd="1" destOrd="0" presId="urn:microsoft.com/office/officeart/2018/5/layout/CenteredIconLabelDescriptionList"/>
    <dgm:cxn modelId="{1AB1E848-FE26-446D-B921-694FE7018450}" type="presParOf" srcId="{D9A09A3B-AA21-4CAD-9669-63953EF8CF9E}" destId="{7B991F96-5AD9-4E43-A50D-05C93E6BD46A}" srcOrd="2" destOrd="0" presId="urn:microsoft.com/office/officeart/2018/5/layout/CenteredIconLabelDescriptionList"/>
    <dgm:cxn modelId="{8ADD0CC4-B12B-476E-BACF-6D4DE9A6CDC4}" type="presParOf" srcId="{D9A09A3B-AA21-4CAD-9669-63953EF8CF9E}" destId="{9C6AF33F-CAE8-4062-9A41-C4E3613B03C1}" srcOrd="3" destOrd="0" presId="urn:microsoft.com/office/officeart/2018/5/layout/CenteredIconLabelDescriptionList"/>
    <dgm:cxn modelId="{1CF81357-D7D1-4B03-BB01-FF772400A873}" type="presParOf" srcId="{D9A09A3B-AA21-4CAD-9669-63953EF8CF9E}" destId="{71A8945C-A6E7-46A4-A072-728C11641717}" srcOrd="4" destOrd="0" presId="urn:microsoft.com/office/officeart/2018/5/layout/CenteredIconLabelDescriptionList"/>
    <dgm:cxn modelId="{7EE727A8-B8E8-429A-AFEE-67CD332E90DA}" type="presParOf" srcId="{E24C21C1-7765-4882-9EC8-97F9F0A920F8}" destId="{86A5D0A9-BA20-4E34-B4F0-600F1F1C41BC}" srcOrd="1" destOrd="0" presId="urn:microsoft.com/office/officeart/2018/5/layout/CenteredIconLabelDescriptionList"/>
    <dgm:cxn modelId="{20B3E83B-45B7-4AAC-BF7B-007EFE5A9E55}" type="presParOf" srcId="{E24C21C1-7765-4882-9EC8-97F9F0A920F8}" destId="{1BA86F54-A990-434D-A90D-D95B3F566EB5}" srcOrd="2" destOrd="0" presId="urn:microsoft.com/office/officeart/2018/5/layout/CenteredIconLabelDescriptionList"/>
    <dgm:cxn modelId="{353FBC66-257A-4A7D-8BA9-C197CFF3E5C4}" type="presParOf" srcId="{1BA86F54-A990-434D-A90D-D95B3F566EB5}" destId="{AA64C2F0-F035-4420-9D52-AE7D2464ED8C}" srcOrd="0" destOrd="0" presId="urn:microsoft.com/office/officeart/2018/5/layout/CenteredIconLabelDescriptionList"/>
    <dgm:cxn modelId="{6A110764-0181-475F-A196-FCB2EDBE5CED}" type="presParOf" srcId="{1BA86F54-A990-434D-A90D-D95B3F566EB5}" destId="{14352773-0730-47D9-989D-2C257C21ABB8}" srcOrd="1" destOrd="0" presId="urn:microsoft.com/office/officeart/2018/5/layout/CenteredIconLabelDescriptionList"/>
    <dgm:cxn modelId="{0AF11B51-86F5-448A-A6A2-5BE5EC8A7BD4}" type="presParOf" srcId="{1BA86F54-A990-434D-A90D-D95B3F566EB5}" destId="{6BAA5E2B-E5CE-48A0-AC01-A20564195752}" srcOrd="2" destOrd="0" presId="urn:microsoft.com/office/officeart/2018/5/layout/CenteredIconLabelDescriptionList"/>
    <dgm:cxn modelId="{ED0CDB37-4C44-4152-977D-2AE80E493A4B}" type="presParOf" srcId="{1BA86F54-A990-434D-A90D-D95B3F566EB5}" destId="{6526C502-95F9-4A2A-AE41-253520136D75}" srcOrd="3" destOrd="0" presId="urn:microsoft.com/office/officeart/2018/5/layout/CenteredIconLabelDescriptionList"/>
    <dgm:cxn modelId="{681EE2F1-53AB-4082-9A24-24E79F5AF9FA}" type="presParOf" srcId="{1BA86F54-A990-434D-A90D-D95B3F566EB5}" destId="{BF8F8834-641C-4F70-8D70-7D0B6AE20EE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87970-DD03-4359-B0E5-36C7D134A935}">
      <dsp:nvSpPr>
        <dsp:cNvPr id="0" name=""/>
        <dsp:cNvSpPr/>
      </dsp:nvSpPr>
      <dsp:spPr>
        <a:xfrm>
          <a:off x="0" y="709959"/>
          <a:ext cx="10515600" cy="13028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93D04-9D6F-415E-A2DA-4069D83A0082}">
      <dsp:nvSpPr>
        <dsp:cNvPr id="0" name=""/>
        <dsp:cNvSpPr/>
      </dsp:nvSpPr>
      <dsp:spPr>
        <a:xfrm>
          <a:off x="394113" y="1003101"/>
          <a:ext cx="716569" cy="716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D7283-AC26-4592-A953-784AB1FE1E3F}">
      <dsp:nvSpPr>
        <dsp:cNvPr id="0" name=""/>
        <dsp:cNvSpPr/>
      </dsp:nvSpPr>
      <dsp:spPr>
        <a:xfrm>
          <a:off x="1504795" y="709959"/>
          <a:ext cx="900933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While most mainstream online shopping services provide a ratings section for their products, these ratings may not accurately represent the quality of the product.</a:t>
          </a:r>
        </a:p>
      </dsp:txBody>
      <dsp:txXfrm>
        <a:off x="1504795" y="709959"/>
        <a:ext cx="9009333" cy="1302853"/>
      </dsp:txXfrm>
    </dsp:sp>
    <dsp:sp modelId="{CA76E623-E9EA-4F0E-9A30-C3A43112BCE5}">
      <dsp:nvSpPr>
        <dsp:cNvPr id="0" name=""/>
        <dsp:cNvSpPr/>
      </dsp:nvSpPr>
      <dsp:spPr>
        <a:xfrm>
          <a:off x="0" y="2338525"/>
          <a:ext cx="10515600" cy="13028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97D7B-9BD9-4834-8923-FE88AA3E58E9}">
      <dsp:nvSpPr>
        <dsp:cNvPr id="0" name=""/>
        <dsp:cNvSpPr/>
      </dsp:nvSpPr>
      <dsp:spPr>
        <a:xfrm>
          <a:off x="394113" y="2631667"/>
          <a:ext cx="716569" cy="716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EF51E-7EBA-417B-8E5F-E8E69A384F88}">
      <dsp:nvSpPr>
        <dsp:cNvPr id="0" name=""/>
        <dsp:cNvSpPr/>
      </dsp:nvSpPr>
      <dsp:spPr>
        <a:xfrm>
          <a:off x="1504795" y="2338525"/>
          <a:ext cx="473202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This misrepresentation may be caused the following reasons:</a:t>
          </a:r>
        </a:p>
      </dsp:txBody>
      <dsp:txXfrm>
        <a:off x="1504795" y="2338525"/>
        <a:ext cx="4732020" cy="1302853"/>
      </dsp:txXfrm>
    </dsp:sp>
    <dsp:sp modelId="{AA39212B-4FEA-43D7-9CDB-D9460C111BEB}">
      <dsp:nvSpPr>
        <dsp:cNvPr id="0" name=""/>
        <dsp:cNvSpPr/>
      </dsp:nvSpPr>
      <dsp:spPr>
        <a:xfrm>
          <a:off x="6236815" y="2338525"/>
          <a:ext cx="427731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Users failing to provide the necessary information </a:t>
          </a:r>
          <a:r>
            <a:rPr lang="en-US" sz="1100" kern="1200" noProof="0" dirty="0">
              <a:latin typeface="Aptos Display" panose="020F0302020204030204"/>
            </a:rPr>
            <a:t>that</a:t>
          </a:r>
          <a:r>
            <a:rPr lang="en-US" sz="1100" kern="1200" noProof="0" dirty="0"/>
            <a:t> led to their  ratings.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Spam ratings meant to inflate or deflate the ratings of the products.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Users own ratings conflicting with their expressed opinions of the product.</a:t>
          </a:r>
        </a:p>
      </dsp:txBody>
      <dsp:txXfrm>
        <a:off x="6236815" y="2338525"/>
        <a:ext cx="4277313" cy="1302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B5C5-8EE8-4879-8D83-C9203CB10EBC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FD106-CB2E-4763-A484-D426CD912289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Our project initially aimed to solve this problem by calculating a custom rating for the products using linear weighting without the usage of </a:t>
          </a:r>
          <a:r>
            <a:rPr lang="en-US" sz="2600" kern="1200" noProof="0" dirty="0">
              <a:latin typeface="Aptos Display" panose="020F0302020204030204"/>
            </a:rPr>
            <a:t>NLP</a:t>
          </a:r>
          <a:r>
            <a:rPr lang="en-US" sz="2600" kern="1200" noProof="0" dirty="0"/>
            <a:t> (Natural Language Processing).</a:t>
          </a:r>
        </a:p>
      </dsp:txBody>
      <dsp:txXfrm>
        <a:off x="608661" y="692298"/>
        <a:ext cx="4508047" cy="2799040"/>
      </dsp:txXfrm>
    </dsp:sp>
    <dsp:sp modelId="{B6598E0F-30EF-4DD1-B1D8-D593D1ED188C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B11C5-C015-4BA9-B3FB-6B8AE8C5F98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>
              <a:latin typeface="Aptos Display" panose="020F0302020204030204"/>
            </a:rPr>
            <a:t>NLP</a:t>
          </a:r>
          <a:r>
            <a:rPr lang="en-US" sz="2600" kern="1200" noProof="0" dirty="0"/>
            <a:t> </a:t>
          </a:r>
          <a:r>
            <a:rPr lang="en-US" sz="2600" kern="1200" noProof="0" dirty="0">
              <a:latin typeface="Aptos Display" panose="020F0302020204030204"/>
            </a:rPr>
            <a:t>was added</a:t>
          </a:r>
          <a:r>
            <a:rPr lang="en-US" sz="2600" kern="1200" noProof="0" dirty="0"/>
            <a:t> </a:t>
          </a:r>
          <a:r>
            <a:rPr lang="en-US" sz="2600" kern="1200" noProof="0" dirty="0">
              <a:latin typeface="Aptos Display" panose="020F0302020204030204"/>
            </a:rPr>
            <a:t>to the project after</a:t>
          </a:r>
          <a:r>
            <a:rPr lang="en-US" sz="2600" kern="1200" noProof="0" dirty="0"/>
            <a:t> receiving valuable feedback from our course instructor</a:t>
          </a:r>
          <a:r>
            <a:rPr lang="en-US" sz="2600" kern="1200" noProof="0" dirty="0">
              <a:latin typeface="Aptos Display" panose="020F0302020204030204"/>
            </a:rPr>
            <a:t> regarding the addition of AI into the project, which led to enhanced rating calculations.</a:t>
          </a:r>
          <a:endParaRPr lang="en-US" sz="2600" kern="1200" noProof="0" dirty="0"/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82309-291C-4E04-99AA-9D1EE5C7C8C5}">
      <dsp:nvSpPr>
        <dsp:cNvPr id="0" name=""/>
        <dsp:cNvSpPr/>
      </dsp:nvSpPr>
      <dsp:spPr>
        <a:xfrm>
          <a:off x="1822068" y="3028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91F96-5AD9-4E43-A50D-05C93E6BD46A}">
      <dsp:nvSpPr>
        <dsp:cNvPr id="0" name=""/>
        <dsp:cNvSpPr/>
      </dsp:nvSpPr>
      <dsp:spPr>
        <a:xfrm>
          <a:off x="418068" y="19751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noProof="0" dirty="0"/>
            <a:t>Mete </a:t>
          </a:r>
          <a:r>
            <a:rPr lang="en-US" sz="3600" b="1" kern="1200" noProof="0" dirty="0" err="1"/>
            <a:t>Gülsoy</a:t>
          </a:r>
          <a:r>
            <a:rPr lang="en-US" sz="3600" b="1" kern="1200" noProof="0" dirty="0"/>
            <a:t>:</a:t>
          </a:r>
          <a:endParaRPr lang="en-US" sz="3600" kern="1200" noProof="0" dirty="0"/>
        </a:p>
      </dsp:txBody>
      <dsp:txXfrm>
        <a:off x="418068" y="1975156"/>
        <a:ext cx="4320000" cy="648000"/>
      </dsp:txXfrm>
    </dsp:sp>
    <dsp:sp modelId="{71A8945C-A6E7-46A4-A072-728C11641717}">
      <dsp:nvSpPr>
        <dsp:cNvPr id="0" name=""/>
        <dsp:cNvSpPr/>
      </dsp:nvSpPr>
      <dsp:spPr>
        <a:xfrm>
          <a:off x="418068" y="2697728"/>
          <a:ext cx="4320000" cy="133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Project idea and data research.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Calculation of the linear weights.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Documentation.</a:t>
          </a:r>
        </a:p>
      </dsp:txBody>
      <dsp:txXfrm>
        <a:off x="418068" y="2697728"/>
        <a:ext cx="4320000" cy="1333700"/>
      </dsp:txXfrm>
    </dsp:sp>
    <dsp:sp modelId="{AA64C2F0-F035-4420-9D52-AE7D2464ED8C}">
      <dsp:nvSpPr>
        <dsp:cNvPr id="0" name=""/>
        <dsp:cNvSpPr/>
      </dsp:nvSpPr>
      <dsp:spPr>
        <a:xfrm>
          <a:off x="6898068" y="3028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A5E2B-E5CE-48A0-AC01-A20564195752}">
      <dsp:nvSpPr>
        <dsp:cNvPr id="0" name=""/>
        <dsp:cNvSpPr/>
      </dsp:nvSpPr>
      <dsp:spPr>
        <a:xfrm>
          <a:off x="5494068" y="197515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noProof="0" dirty="0"/>
            <a:t>Oğuz Nurlu:</a:t>
          </a:r>
          <a:endParaRPr lang="en-US" sz="3600" kern="1200" noProof="0" dirty="0"/>
        </a:p>
      </dsp:txBody>
      <dsp:txXfrm>
        <a:off x="5494068" y="1975156"/>
        <a:ext cx="4320000" cy="648000"/>
      </dsp:txXfrm>
    </dsp:sp>
    <dsp:sp modelId="{BF8F8834-641C-4F70-8D70-7D0B6AE20EE4}">
      <dsp:nvSpPr>
        <dsp:cNvPr id="0" name=""/>
        <dsp:cNvSpPr/>
      </dsp:nvSpPr>
      <dsp:spPr>
        <a:xfrm>
          <a:off x="5494068" y="2697728"/>
          <a:ext cx="4320000" cy="133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Adding support for HDFS.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Converting the data to Parquet format.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Training of NLP models.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noProof="0" dirty="0"/>
            <a:t>Output visualization.</a:t>
          </a:r>
        </a:p>
      </dsp:txBody>
      <dsp:txXfrm>
        <a:off x="5494068" y="2697728"/>
        <a:ext cx="4320000" cy="1333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337684" y="735106"/>
            <a:ext cx="10023283" cy="1412090"/>
          </a:xfrm>
        </p:spPr>
        <p:txBody>
          <a:bodyPr anchor="b">
            <a:normAutofit/>
          </a:bodyPr>
          <a:lstStyle/>
          <a:p>
            <a:pPr algn="l"/>
            <a:r>
              <a:rPr lang="en-US" sz="4800" noProof="0" dirty="0">
                <a:solidFill>
                  <a:srgbClr val="FFFFFF"/>
                </a:solidFill>
              </a:rPr>
              <a:t>Smart Product Rater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43062" y="4047864"/>
            <a:ext cx="10013571" cy="22812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noProof="0" dirty="0"/>
              <a:t>Made by:</a:t>
            </a:r>
          </a:p>
          <a:p>
            <a:pPr algn="l"/>
            <a:r>
              <a:rPr lang="en-US" noProof="0" dirty="0"/>
              <a:t> Oğuz Nurlu</a:t>
            </a:r>
          </a:p>
          <a:p>
            <a:pPr algn="l"/>
            <a:r>
              <a:rPr lang="en-US" noProof="0" dirty="0"/>
              <a:t> Mete </a:t>
            </a:r>
            <a:r>
              <a:rPr lang="en-US" noProof="0" dirty="0" err="1"/>
              <a:t>Gülsoy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81C844-D1D1-03A7-BB06-A4D6457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</a:t>
            </a:r>
          </a:p>
        </p:txBody>
      </p:sp>
      <p:graphicFrame>
        <p:nvGraphicFramePr>
          <p:cNvPr id="22" name="İçerik Yer Tutucusu 2">
            <a:extLst>
              <a:ext uri="{FF2B5EF4-FFF2-40B4-BE49-F238E27FC236}">
                <a16:creationId xmlns:a16="http://schemas.microsoft.com/office/drawing/2014/main" id="{70A3512D-5B13-2873-1E05-76602696B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3300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1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A8E314-A38D-3A12-B0FA-54C59883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noProof="0" dirty="0">
                <a:solidFill>
                  <a:srgbClr val="FFFFFF"/>
                </a:solidFill>
              </a:rPr>
              <a:t>Solution</a:t>
            </a: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48463C5A-D55A-B1EF-B071-281AF9F74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358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95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5A60D4-BC91-C6BD-593B-C6D26D00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noProof="0" dirty="0"/>
              <a:t>Work 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EBD0711-BD79-1C42-C2C1-1C3210667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7467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4D45D-AA3A-602B-FFE6-D9FC9139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noProof="0" dirty="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E6E6-E44F-4424-96CA-984AF517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noProof="0" dirty="0"/>
              <a:t>First challenge faced during the project was the </a:t>
            </a:r>
            <a:r>
              <a:rPr lang="en-US" sz="2000" noProof="0" dirty="0">
                <a:ea typeface="+mn-lt"/>
                <a:cs typeface="+mn-lt"/>
              </a:rPr>
              <a:t>unsuitability of our initial project idea which was about economic predictions, this led us to dispose the work on the old project and start from scratch to the next one.</a:t>
            </a:r>
          </a:p>
          <a:p>
            <a:r>
              <a:rPr lang="en-US" sz="2000" noProof="0" dirty="0"/>
              <a:t>Second challenge was the addition of NLP models to our second project idea, which created a problem since only one of us is proficient in machine learning. </a:t>
            </a:r>
            <a:r>
              <a:rPr lang="en-US" sz="2000" dirty="0"/>
              <a:t>T</a:t>
            </a:r>
            <a:r>
              <a:rPr lang="en-US" sz="2000" noProof="0" dirty="0"/>
              <a:t>his led to one of us focusing on the NLP part of the project while the other one worked on other parts.</a:t>
            </a:r>
          </a:p>
        </p:txBody>
      </p:sp>
    </p:spTree>
    <p:extLst>
      <p:ext uri="{BB962C8B-B14F-4D97-AF65-F5344CB8AC3E}">
        <p14:creationId xmlns:p14="http://schemas.microsoft.com/office/powerpoint/2010/main" val="257753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F477E-8298-9778-08E2-1DC49761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noProof="0" dirty="0">
                <a:latin typeface="+mj-lt"/>
                <a:ea typeface="+mj-ea"/>
                <a:cs typeface="+mj-cs"/>
              </a:rPr>
              <a:t>Project Details</a:t>
            </a:r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6D785E3D-0332-5818-9C4A-CFBDB8CB5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B0AB-E799-EDF6-2125-795CFAE0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noProof="0" dirty="0">
                <a:latin typeface="+mn-lt"/>
                <a:ea typeface="+mn-ea"/>
                <a:cs typeface="+mn-cs"/>
              </a:rPr>
              <a:t>We will continue with the project report for details of our project.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3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4ED05-C92D-A2A7-E1CD-B330A2A9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Up: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1EA7-E681-0A42-D5A7-7ACCB323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will now do a demonstration of our project.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C379833C-5683-8C33-DFC0-96419482B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Teacher">
            <a:extLst>
              <a:ext uri="{FF2B5EF4-FFF2-40B4-BE49-F238E27FC236}">
                <a16:creationId xmlns:a16="http://schemas.microsoft.com/office/drawing/2014/main" id="{B8ADAC2C-5C59-4A83-8066-956243229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Ofis Teması</vt:lpstr>
      <vt:lpstr>Smart Product Rater</vt:lpstr>
      <vt:lpstr>Problem</vt:lpstr>
      <vt:lpstr>Solution</vt:lpstr>
      <vt:lpstr>Work Distribution</vt:lpstr>
      <vt:lpstr>Challenges</vt:lpstr>
      <vt:lpstr>Project Details</vt:lpstr>
      <vt:lpstr>Next Up: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Oğuz Nurlu</cp:lastModifiedBy>
  <cp:revision>383</cp:revision>
  <dcterms:created xsi:type="dcterms:W3CDTF">2025-04-18T13:25:15Z</dcterms:created>
  <dcterms:modified xsi:type="dcterms:W3CDTF">2025-04-18T16:12:00Z</dcterms:modified>
</cp:coreProperties>
</file>