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0952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945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84630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8988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96028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3010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82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489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4604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7965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6849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7DFD-C89E-425E-853B-EC63803321BD}" type="datetimeFigureOut">
              <a:rPr lang="en-US" smtClean="0"/>
              <a:t>Nov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65C9-0BCE-46A8-923E-149E19CC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C40D-BFC7-4DB1-BF20-5E5E04678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Propositional Logic Engine using Natural Deduction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74F7D-C031-423E-8188-477892CB9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Utkan Gezer</a:t>
            </a:r>
          </a:p>
        </p:txBody>
      </p:sp>
    </p:spTree>
    <p:extLst>
      <p:ext uri="{BB962C8B-B14F-4D97-AF65-F5344CB8AC3E}">
        <p14:creationId xmlns:p14="http://schemas.microsoft.com/office/powerpoint/2010/main" val="89585573"/>
      </p:ext>
    </p:extLst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F306-4D17-43D9-BBC3-6A37226C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57A2-E766-4367-91E8-528D838D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True: T, TRUE</a:t>
            </a:r>
          </a:p>
          <a:p>
            <a:r>
              <a:rPr lang="en-US" dirty="0"/>
              <a:t>False: F, FALSE</a:t>
            </a:r>
          </a:p>
          <a:p>
            <a:r>
              <a:rPr lang="en-US" dirty="0"/>
              <a:t>Atom: r”^[a-z][0-9]*$”</a:t>
            </a:r>
          </a:p>
          <a:p>
            <a:r>
              <a:rPr lang="en-US" dirty="0"/>
              <a:t>Negation: !</a:t>
            </a:r>
          </a:p>
          <a:p>
            <a:r>
              <a:rPr lang="en-US" dirty="0"/>
              <a:t>And: &amp;, *</a:t>
            </a:r>
          </a:p>
          <a:p>
            <a:r>
              <a:rPr lang="en-US" dirty="0"/>
              <a:t>Or: |, +</a:t>
            </a:r>
          </a:p>
          <a:p>
            <a:r>
              <a:rPr lang="en-US" dirty="0"/>
              <a:t>Implication: -&gt;</a:t>
            </a:r>
          </a:p>
          <a:p>
            <a:r>
              <a:rPr lang="en-US" dirty="0"/>
              <a:t>Sequent: =&gt;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5533"/>
      </p:ext>
    </p:extLst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5E6C-F4F9-4DB1-8FB5-D556E797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(Input Specification)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446C-343D-4414-9D96-C0556F22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Premises of a sequent are to be separated with commas.</a:t>
            </a:r>
          </a:p>
          <a:p>
            <a:r>
              <a:rPr lang="en-US" dirty="0"/>
              <a:t>It is OK to leave out premises and the sequent mark (=&gt;) if there are no premises.</a:t>
            </a:r>
          </a:p>
          <a:p>
            <a:r>
              <a:rPr lang="en-US" dirty="0"/>
              <a:t>Conclusion is obligatory: False can be given as the conclusion for deriving without a destination.</a:t>
            </a:r>
          </a:p>
          <a:p>
            <a:r>
              <a:rPr lang="en-US" dirty="0"/>
              <a:t>Implication is right-associative, as per textbook.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65831"/>
      </p:ext>
    </p:extLst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8156-A50B-4D58-813C-F52C7FE8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 Rules (&amp;, 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CCD4-0B9B-4936-B45F-D3DE2BB7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andi</a:t>
            </a:r>
            <a:r>
              <a:rPr lang="en-US" dirty="0"/>
              <a:t>: #</a:t>
            </a:r>
          </a:p>
          <a:p>
            <a:r>
              <a:rPr lang="en-US" dirty="0"/>
              <a:t>ande1: #</a:t>
            </a:r>
          </a:p>
          <a:p>
            <a:r>
              <a:rPr lang="en-US" dirty="0"/>
              <a:t>ande2: #</a:t>
            </a:r>
          </a:p>
          <a:p>
            <a:r>
              <a:rPr lang="en-US" dirty="0"/>
              <a:t>ori1: #, formula</a:t>
            </a:r>
          </a:p>
          <a:p>
            <a:r>
              <a:rPr lang="en-US" dirty="0"/>
              <a:t>ori2: #, formula</a:t>
            </a:r>
          </a:p>
          <a:p>
            <a:r>
              <a:rPr lang="en-US" dirty="0"/>
              <a:t>ore: #, #-#, #-#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16241"/>
      </p:ext>
    </p:extLst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318F-588E-4C20-9504-2C99F514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Natural Deduction Rules (-&gt;, !, F, !!)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EA95-078C-4AF0-98D0-4814EFF2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impi: #-#</a:t>
            </a:r>
          </a:p>
          <a:p>
            <a:r>
              <a:rPr lang="en-US" dirty="0" err="1"/>
              <a:t>impe</a:t>
            </a:r>
            <a:r>
              <a:rPr lang="en-US" dirty="0"/>
              <a:t>: #, #</a:t>
            </a:r>
          </a:p>
          <a:p>
            <a:r>
              <a:rPr lang="en-US" dirty="0" err="1"/>
              <a:t>negi</a:t>
            </a:r>
            <a:r>
              <a:rPr lang="en-US" dirty="0"/>
              <a:t>: #-#</a:t>
            </a:r>
          </a:p>
          <a:p>
            <a:r>
              <a:rPr lang="en-US" dirty="0" err="1"/>
              <a:t>nege</a:t>
            </a:r>
            <a:r>
              <a:rPr lang="en-US" dirty="0"/>
              <a:t>: #, #</a:t>
            </a:r>
          </a:p>
          <a:p>
            <a:r>
              <a:rPr lang="en-US" dirty="0" err="1"/>
              <a:t>bote</a:t>
            </a:r>
            <a:r>
              <a:rPr lang="en-US" dirty="0"/>
              <a:t>: #, formula</a:t>
            </a:r>
          </a:p>
          <a:p>
            <a:r>
              <a:rPr lang="en-US" dirty="0" err="1"/>
              <a:t>negnegi</a:t>
            </a:r>
            <a:r>
              <a:rPr lang="en-US" dirty="0"/>
              <a:t>: #</a:t>
            </a:r>
          </a:p>
          <a:p>
            <a:r>
              <a:rPr lang="en-US" dirty="0" err="1"/>
              <a:t>negnege</a:t>
            </a:r>
            <a:r>
              <a:rPr lang="en-US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3801310573"/>
      </p:ext>
    </p:extLst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96C5-FC38-4A44-9D78-1DC1C3B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 Rules (etc.)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DA9C-CAD1-4D23-94C5-8CAF9D86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MT: #, #</a:t>
            </a:r>
          </a:p>
          <a:p>
            <a:r>
              <a:rPr lang="en-US" dirty="0"/>
              <a:t>PBC: #-#</a:t>
            </a:r>
          </a:p>
          <a:p>
            <a:r>
              <a:rPr lang="en-US" dirty="0"/>
              <a:t>LEM: formula</a:t>
            </a:r>
          </a:p>
          <a:p>
            <a:r>
              <a:rPr lang="en-US" dirty="0"/>
              <a:t>assume: formula (Opens an assumption box)</a:t>
            </a:r>
          </a:p>
          <a:p>
            <a:r>
              <a:rPr lang="en-US" dirty="0"/>
              <a:t>conclude: [nothing] (Closes an assumption box)</a:t>
            </a:r>
          </a:p>
          <a:p>
            <a:r>
              <a:rPr lang="en-US" dirty="0"/>
              <a:t>undo: [nothing] (Deletes a step or reverts a closure)</a:t>
            </a:r>
          </a:p>
          <a:p>
            <a:r>
              <a:rPr lang="en-US" dirty="0"/>
              <a:t>copy: #</a:t>
            </a:r>
          </a:p>
        </p:txBody>
      </p:sp>
    </p:spTree>
    <p:extLst>
      <p:ext uri="{BB962C8B-B14F-4D97-AF65-F5344CB8AC3E}">
        <p14:creationId xmlns:p14="http://schemas.microsoft.com/office/powerpoint/2010/main" val="2879475259"/>
      </p:ext>
    </p:extLst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EA05-00FC-4B37-9754-311F5D4D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(ND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081F-6573-4C4A-ACFE-565B32D9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OK to use commas or spaces for separating arguments passed to a rule.</a:t>
            </a:r>
          </a:p>
          <a:p>
            <a:r>
              <a:rPr lang="en-US" dirty="0"/>
              <a:t>Forgetting to give a formula is handled as letting user to retry.</a:t>
            </a:r>
          </a:p>
          <a:p>
            <a:r>
              <a:rPr lang="en-US" dirty="0"/>
              <a:t>Forgetting number arguments or providing something unexpected for them, may result in an error currently.</a:t>
            </a:r>
          </a:p>
          <a:p>
            <a:r>
              <a:rPr lang="en-US" dirty="0"/>
              <a:t>Program checks and exits with success when user reaches the conclusion.</a:t>
            </a:r>
          </a:p>
        </p:txBody>
      </p:sp>
    </p:spTree>
    <p:extLst>
      <p:ext uri="{BB962C8B-B14F-4D97-AF65-F5344CB8AC3E}">
        <p14:creationId xmlns:p14="http://schemas.microsoft.com/office/powerpoint/2010/main" val="109483777"/>
      </p:ext>
    </p:extLst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A988-44CD-45BD-BE49-211B344E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p|q</a:t>
            </a:r>
            <a:r>
              <a:rPr lang="en-US" dirty="0"/>
              <a:t>, !</a:t>
            </a:r>
            <a:r>
              <a:rPr lang="en-US" dirty="0" err="1"/>
              <a:t>q|r</a:t>
            </a:r>
            <a:r>
              <a:rPr lang="en-US" dirty="0"/>
              <a:t> =&gt; </a:t>
            </a:r>
            <a:r>
              <a:rPr lang="en-US" dirty="0" err="1"/>
              <a:t>p|r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60F0B-1B71-491B-B6CF-10FA5C28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397" y="1825625"/>
            <a:ext cx="34132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5904"/>
      </p:ext>
    </p:extLst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3C6B-DA0A-45DA-B569-0C6944F9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Example (p-&gt;q =&gt; !q-&gt;!p)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443866-29AB-43B7-94E1-02B528421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690" y="1825625"/>
            <a:ext cx="4016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43807"/>
      </p:ext>
    </p:extLst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307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Interactive Propositional Logic Engine using Natural Deduction</vt:lpstr>
      <vt:lpstr>Input Specification</vt:lpstr>
      <vt:lpstr>Notes (Input Specification)</vt:lpstr>
      <vt:lpstr>Natural Deduction Rules (&amp;, |)</vt:lpstr>
      <vt:lpstr>Natural Deduction Rules (-&gt;, !, F, !!)</vt:lpstr>
      <vt:lpstr>Natural Deduction Rules (etc.)</vt:lpstr>
      <vt:lpstr>Notes (ND rules)</vt:lpstr>
      <vt:lpstr>Example (p|q, !q|r =&gt; p|r)</vt:lpstr>
      <vt:lpstr>Failing Example (p-&gt;q =&gt; !q-&gt;!p)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Propositional Logic Engine using Natural Deduction</dc:title>
  <dc:creator>Utkan Gezer</dc:creator>
  <cp:lastModifiedBy>Utkan Gezer</cp:lastModifiedBy>
  <cp:revision>7</cp:revision>
  <dcterms:created xsi:type="dcterms:W3CDTF">2018-11-29T07:23:13Z</dcterms:created>
  <dcterms:modified xsi:type="dcterms:W3CDTF">2018-11-29T09:02:41Z</dcterms:modified>
</cp:coreProperties>
</file>