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7B39-69F4-4318-B3FC-B7E6E709911B}" type="datetimeFigureOut">
              <a:rPr lang="de-AT" smtClean="0"/>
              <a:t>15.01.2021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461B1-83C3-4287-920D-45EC5FA4D64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72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000F581-2CA0-40CB-A50E-9897AAF92BAC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Hofmann Thomas 4BHELS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3BB9-7F25-434F-825E-F87C80DAEA8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A21B67-7B8C-4830-812D-042F2CFAD20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Hofmann Thomas 4BHELS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58CE-0269-4F58-8D8A-D2FDE120F7A7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9006D9-FB66-44D7-87FB-0FD96F6176C5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Hofmann Thomas 4BHELS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78-A54C-485C-98AE-3B3D0B1C5A1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F094-E736-45C5-9FAF-CBD550778BE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933C-D745-4DE8-82C0-434A15331F22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B1AE-6E6E-40FD-BF9D-2675422E2E1C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6A19FA-4FBD-49AF-81EC-EF067D1713B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Hofmann Thomas 4BHELS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B68E-7B67-48FD-B6B3-7200D8FE6EC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F5E5C44-1268-480B-A791-C71F8566B20B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Hofmann Thomas 4BHELS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21463-61AD-4307-AE7F-BCFB3379D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Rc-MPPT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A5BC81-1945-4A53-A9A6-564DC06B9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Der Solar Charge Controller </a:t>
            </a:r>
            <a:r>
              <a:rPr lang="de-AT" dirty="0"/>
              <a:t>für</a:t>
            </a:r>
            <a:r>
              <a:rPr lang="en-GB" dirty="0"/>
              <a:t> </a:t>
            </a:r>
            <a:r>
              <a:rPr lang="de-AT" dirty="0"/>
              <a:t>Modellbau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B381E9-93D0-4041-8697-621C5573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6" b="94062" l="6990" r="95061">
                        <a14:foregroundMark x1="89284" y1="53682" x2="91210" y2="72090"/>
                        <a14:foregroundMark x1="91210" y1="72090" x2="95186" y2="87648"/>
                        <a14:foregroundMark x1="95186" y1="87648" x2="8288" y2="88836"/>
                        <a14:foregroundMark x1="8288" y1="88836" x2="9586" y2="68646"/>
                        <a14:foregroundMark x1="9586" y1="68646" x2="10967" y2="62827"/>
                        <a14:foregroundMark x1="91879" y1="67696" x2="95061" y2="84561"/>
                        <a14:foregroundMark x1="95061" y1="84561" x2="93721" y2="88836"/>
                        <a14:foregroundMark x1="65467" y1="90024" x2="58351" y2="91805"/>
                        <a14:foregroundMark x1="58351" y1="91805" x2="64211" y2="82542"/>
                        <a14:foregroundMark x1="63876" y1="92637" x2="55295" y2="91805"/>
                        <a14:foregroundMark x1="63416" y1="93112" x2="57681" y2="92162"/>
                        <a14:foregroundMark x1="61867" y1="94062" x2="57890" y2="93587"/>
                        <a14:foregroundMark x1="75429" y1="23040" x2="71620" y2="21853"/>
                        <a14:foregroundMark x1="26831" y1="22803" x2="26831" y2="22803"/>
                        <a14:foregroundMark x1="6990" y1="93468" x2="7032" y2="73990"/>
                        <a14:foregroundMark x1="7032" y1="73990" x2="8204" y2="69002"/>
                        <a14:foregroundMark x1="65467" y1="9026" x2="65257" y2="9264"/>
                        <a14:foregroundMark x1="31938" y1="11045" x2="38091" y2="11639"/>
                        <a14:foregroundMark x1="32315" y1="12233" x2="38091" y2="11995"/>
                        <a14:foregroundMark x1="31771" y1="12233" x2="38468" y2="9382"/>
                        <a14:foregroundMark x1="38468" y1="9382" x2="38301" y2="12233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552700" y="3429000"/>
            <a:ext cx="7086600" cy="24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F4613B-D830-4CB9-AE48-61811280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4" y="702156"/>
            <a:ext cx="3409783" cy="1013800"/>
          </a:xfrm>
        </p:spPr>
        <p:txBody>
          <a:bodyPr>
            <a:normAutofit/>
          </a:bodyPr>
          <a:lstStyle/>
          <a:p>
            <a:r>
              <a:rPr lang="de-AT" dirty="0"/>
              <a:t>Schematik: RcMPPT - DCDC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DF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5936FA-2D92-4C1F-80EC-45E3F4DC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4Sw Buck Boost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Bootstrap Gate Driver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Floating Charge Pump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(100% Duty Cycle)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CC4A09-29C8-460E-90FB-07EEA9F1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97675"/>
            <a:ext cx="6489819" cy="428328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CAF8BF-7AC9-4DD9-A8D2-08518888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160459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F7BF63-3C84-4BC9-9C96-3ACF98EA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AT" sz="2000" dirty="0"/>
              <a:t>Softwareentwicklung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41C1CE-6092-41CD-820C-78A26F12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STM32CubeIDE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GUI Konfiguration von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Timer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Clock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Interfaces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5DD77B8-04E6-46C0-B771-9B755CD9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849309"/>
            <a:ext cx="6489819" cy="318001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9320-A97B-4B5F-A622-074C43B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9E02"/>
                </a:solidFill>
              </a:rPr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184136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6C11E6-DA69-43C8-A2B5-7C50B6BC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AT" dirty="0"/>
              <a:t>Weitere Entwicklung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924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98AB73-3D90-46FB-83AC-2AE5BB17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PCB-Stackup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Solar Charge Controller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Battery Management System</a:t>
            </a:r>
          </a:p>
          <a:p>
            <a:r>
              <a:rPr lang="en-US" dirty="0">
                <a:solidFill>
                  <a:schemeClr val="bg1"/>
                </a:solidFill>
              </a:rPr>
              <a:t>Software entwicklung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RcMPPT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ModFOC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0DEFAD2-BA32-47E0-80F5-8C523542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57113"/>
            <a:ext cx="6489819" cy="4364403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EDA9B0-1150-4143-8F1C-2421A5E5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40322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1A9DAA-8504-46E1-AA9F-41F51C48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78" y="668740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6000" dirty="0">
                <a:solidFill>
                  <a:srgbClr val="FFFFFF"/>
                </a:solidFill>
              </a:rPr>
              <a:t>Ende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92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3B678-B552-43C9-918C-846EFFAA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Ziele: Project-Rover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3F26F-DF21-4CB5-86DC-F5B0E784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Solarbetriebenes Fahrzeug</a:t>
            </a:r>
          </a:p>
          <a:p>
            <a:r>
              <a:rPr lang="de-AT" dirty="0"/>
              <a:t>Testplattform für eigene Hardware</a:t>
            </a:r>
          </a:p>
          <a:p>
            <a:r>
              <a:rPr lang="de-AT" dirty="0"/>
              <a:t>Autonom (GPS-Wegpunktmissionen)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C6D3DA-22B9-40CF-8BEF-C0585CCB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252752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03B47-92B8-483F-9E06-9113DCE6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Umfang: Project-Rover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62C95-6FC0-4311-A61E-9B63F385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Solar-Rover als Testplattform für:</a:t>
            </a:r>
          </a:p>
          <a:p>
            <a:pPr lvl="1"/>
            <a:r>
              <a:rPr lang="de-AT" dirty="0"/>
              <a:t>RcMPPT – Solarladeregler: modular | platz- und kosteneffizient | MPPT | Cell Balancing | 3-12S | Open Source</a:t>
            </a:r>
          </a:p>
          <a:p>
            <a:pPr lvl="1"/>
            <a:r>
              <a:rPr lang="de-AT" dirty="0"/>
              <a:t>ModFOC – Motorregler: modular | platz-, kosten- und energieeffizient | BLDC / Stepper / DC | 3-12S | Open Source</a:t>
            </a:r>
          </a:p>
          <a:p>
            <a:pPr lvl="1"/>
            <a:r>
              <a:rPr lang="de-AT" dirty="0"/>
              <a:t>Flexible Solarzellen: mögliche weitere Anwendungen evaluieren (Project-</a:t>
            </a:r>
            <a:r>
              <a:rPr lang="en-AU" dirty="0"/>
              <a:t>Airplane</a:t>
            </a:r>
            <a:r>
              <a:rPr lang="de-AT" dirty="0"/>
              <a:t>?)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7B37A0-B161-43DD-B290-EB2B2C01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19651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C8D55-CDED-487D-A8F9-F6CDC7D8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C1182-FB84-4963-AD31-0E0ED760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Technische Herausforderung</a:t>
            </a:r>
          </a:p>
          <a:p>
            <a:r>
              <a:rPr lang="de-AT" dirty="0"/>
              <a:t>Noch keine derartige Hardware für Modellbau auf dem Markt / Open Source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0194F4-1632-49CF-8F3F-E7439E6C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334693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15371-1BAF-4EC2-B004-91F63250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Aufbau: RcMPPT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E775C-8415-4D68-8929-594E5487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MCU-getakteter 4-SW Buck Boost</a:t>
            </a:r>
          </a:p>
          <a:p>
            <a:pPr lvl="1"/>
            <a:r>
              <a:rPr lang="de-AT" dirty="0"/>
              <a:t>Technische Herausforderung</a:t>
            </a:r>
          </a:p>
          <a:p>
            <a:pPr lvl="1"/>
            <a:r>
              <a:rPr lang="de-AT" dirty="0"/>
              <a:t>Volle Kontrolle über Regelverhalten (CC, CV, Softstart, etc.) durch HRTIM</a:t>
            </a:r>
          </a:p>
          <a:p>
            <a:pPr lvl="1"/>
            <a:r>
              <a:rPr lang="de-AT" dirty="0"/>
              <a:t>Kostenersparnis</a:t>
            </a:r>
          </a:p>
          <a:p>
            <a:r>
              <a:rPr lang="de-AT" dirty="0"/>
              <a:t>Logic Supply: 5V Rail Integrated Inductor Buck Schaltwandler</a:t>
            </a:r>
          </a:p>
          <a:p>
            <a:pPr lvl="1"/>
            <a:r>
              <a:rPr lang="de-AT" dirty="0"/>
              <a:t>Kostenersparnis</a:t>
            </a:r>
          </a:p>
          <a:p>
            <a:pPr lvl="1"/>
            <a:r>
              <a:rPr lang="de-AT" dirty="0"/>
              <a:t>Platzersparnis</a:t>
            </a:r>
          </a:p>
          <a:p>
            <a:r>
              <a:rPr lang="de-AT" dirty="0"/>
              <a:t>STM32G474RE</a:t>
            </a:r>
          </a:p>
          <a:p>
            <a:pPr lvl="1"/>
            <a:r>
              <a:rPr lang="de-AT" dirty="0"/>
              <a:t>32Bit MCU</a:t>
            </a:r>
          </a:p>
          <a:p>
            <a:pPr lvl="1"/>
            <a:r>
              <a:rPr lang="de-AT" dirty="0"/>
              <a:t>Interfaces: S-BUS, I2C, SPI, CAN, USB, etc.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857AE1-2F5C-446A-BFEC-7D14A35F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  <p:pic>
        <p:nvPicPr>
          <p:cNvPr id="1026" name="Picture 2" descr="Four-switch buck-boost controller delivers high power and efficiency -  Power management - Technical articles - TI E2E support forums">
            <a:extLst>
              <a:ext uri="{FF2B5EF4-FFF2-40B4-BE49-F238E27FC236}">
                <a16:creationId xmlns:a16="http://schemas.microsoft.com/office/drawing/2014/main" id="{F48DE5B1-C725-4B95-9C23-FB5C3A25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35" y="3281512"/>
            <a:ext cx="4828572" cy="303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3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DD770F-C921-47EA-928D-5DCD4A3E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AT" dirty="0"/>
              <a:t>Maximum Power Point Tracking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C12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6A4B141-300B-4F59-8ED1-28CE5CCD3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Tracking </a:t>
            </a:r>
            <a:r>
              <a:rPr lang="de-AT" dirty="0">
                <a:solidFill>
                  <a:schemeClr val="bg1"/>
                </a:solidFill>
              </a:rPr>
              <a:t>durch</a:t>
            </a:r>
            <a:r>
              <a:rPr lang="en-US" dirty="0">
                <a:solidFill>
                  <a:schemeClr val="bg1"/>
                </a:solidFill>
              </a:rPr>
              <a:t> Software</a:t>
            </a:r>
          </a:p>
          <a:p>
            <a:r>
              <a:rPr lang="de-AT" dirty="0">
                <a:solidFill>
                  <a:schemeClr val="bg1"/>
                </a:solidFill>
              </a:rPr>
              <a:t>Energiepuffer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de-AT" dirty="0">
                <a:solidFill>
                  <a:schemeClr val="bg1"/>
                </a:solidFill>
              </a:rPr>
              <a:t>benötigt</a:t>
            </a:r>
          </a:p>
        </p:txBody>
      </p:sp>
      <p:pic>
        <p:nvPicPr>
          <p:cNvPr id="2050" name="Picture 2" descr="Maximum Power Point Tracking | BLUEsat UNSW">
            <a:extLst>
              <a:ext uri="{FF2B5EF4-FFF2-40B4-BE49-F238E27FC236}">
                <a16:creationId xmlns:a16="http://schemas.microsoft.com/office/drawing/2014/main" id="{7E4C849F-329D-43D5-A7E9-44C6D39B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549155"/>
            <a:ext cx="6489819" cy="37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507235-C9EB-4DB8-BC0F-D83F7E1D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DC125E"/>
                </a:solidFill>
              </a:rPr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22112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69E08-4FE7-4086-8222-F7D0193E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Herausforderungen: RcMPPT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D32D1-7027-40F6-86E1-9E0AE3EB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Große Input / Output Voltage Range</a:t>
            </a:r>
          </a:p>
          <a:p>
            <a:pPr lvl="1"/>
            <a:r>
              <a:rPr lang="de-AT" dirty="0"/>
              <a:t>3-12S Output Voltage (6-60V)</a:t>
            </a:r>
          </a:p>
          <a:p>
            <a:pPr lvl="1"/>
            <a:r>
              <a:rPr lang="de-AT" dirty="0"/>
              <a:t>5V Logic Rail muss durch Buck Converter generiert werden (muss mit hohem Duty-Cycle arbeiten können)</a:t>
            </a:r>
          </a:p>
          <a:p>
            <a:r>
              <a:rPr lang="de-AT" dirty="0"/>
              <a:t>4-Switch Buck Boost</a:t>
            </a:r>
          </a:p>
          <a:p>
            <a:pPr lvl="1"/>
            <a:r>
              <a:rPr lang="de-AT" dirty="0"/>
              <a:t>High Side N-Kanal Mosfets -&gt; Bootstrap Treiber</a:t>
            </a:r>
          </a:p>
          <a:p>
            <a:pPr lvl="1"/>
            <a:r>
              <a:rPr lang="de-AT" dirty="0"/>
              <a:t>Für optimale Effizienz: Duty Cycle von 100% notwendig -&gt; Floating Charge Pump</a:t>
            </a:r>
          </a:p>
          <a:p>
            <a:pPr lvl="1"/>
            <a:r>
              <a:rPr lang="de-AT" dirty="0"/>
              <a:t>Hohe Schaltfrequenz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5F31FE-E59A-41C4-BB3D-A39D7047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63911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7BFCDD-C1AB-47CC-A95F-3D0DDD0E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AT" dirty="0"/>
              <a:t>Schematik: RcMPPT - MCU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DF4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46506B-B88A-4057-BBBF-E588A27A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MCU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STM32G474RB</a:t>
            </a:r>
          </a:p>
          <a:p>
            <a:r>
              <a:rPr lang="de-AT" dirty="0">
                <a:solidFill>
                  <a:schemeClr val="bg1"/>
                </a:solidFill>
              </a:rPr>
              <a:t>Peripherie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Signal LEDS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Crystal </a:t>
            </a:r>
            <a:r>
              <a:rPr lang="de-AT" dirty="0">
                <a:solidFill>
                  <a:schemeClr val="bg1"/>
                </a:solidFill>
              </a:rPr>
              <a:t>Oszillator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Decoupling / Analog Supply Filtering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3965E8-0D24-4913-A044-BD3D7282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297675"/>
            <a:ext cx="6489819" cy="428328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BC8873-9DC3-4175-9B48-416A6652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104635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00B39C-4424-4345-ACDF-78BEAB44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AT" sz="2600" dirty="0"/>
              <a:t>SchematiK: RcMPPT – Power Module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3ED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05CB78-5E97-4358-8F19-F2D85F5D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LMZ3600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Integrated Inductor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AGND, PGND</a:t>
            </a:r>
          </a:p>
          <a:p>
            <a:r>
              <a:rPr lang="en-US" dirty="0">
                <a:solidFill>
                  <a:schemeClr val="bg1"/>
                </a:solidFill>
              </a:rPr>
              <a:t>3V3 LDO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Low Ripple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Precision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81EEE89-656F-4C33-B19E-B9B6BEE5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313900"/>
            <a:ext cx="6489819" cy="425083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923759-0B2E-4F71-AEC5-EA2B3247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Hofmann Thomas 4BHELS</a:t>
            </a:r>
          </a:p>
        </p:txBody>
      </p:sp>
    </p:spTree>
    <p:extLst>
      <p:ext uri="{BB962C8B-B14F-4D97-AF65-F5344CB8AC3E}">
        <p14:creationId xmlns:p14="http://schemas.microsoft.com/office/powerpoint/2010/main" val="11098327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80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Dividende</vt:lpstr>
      <vt:lpstr>Rc-MPPT</vt:lpstr>
      <vt:lpstr>Ziele: Project-Rover</vt:lpstr>
      <vt:lpstr>Umfang: Project-Rover</vt:lpstr>
      <vt:lpstr>Motivation</vt:lpstr>
      <vt:lpstr>Aufbau: RcMPPT</vt:lpstr>
      <vt:lpstr>Maximum Power Point Tracking</vt:lpstr>
      <vt:lpstr>Herausforderungen: RcMPPT</vt:lpstr>
      <vt:lpstr>Schematik: RcMPPT - MCU</vt:lpstr>
      <vt:lpstr>SchematiK: RcMPPT – Power Module</vt:lpstr>
      <vt:lpstr>Schematik: RcMPPT - DCDC</vt:lpstr>
      <vt:lpstr>Softwareentwicklung</vt:lpstr>
      <vt:lpstr>Weitere Entwicklung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Rc-MPPT</dc:title>
  <dc:creator>thomas.hofmann@htlstp.at</dc:creator>
  <cp:lastModifiedBy>thomas.hofmann@htlstp.at</cp:lastModifiedBy>
  <cp:revision>4</cp:revision>
  <dcterms:created xsi:type="dcterms:W3CDTF">2021-01-15T16:30:17Z</dcterms:created>
  <dcterms:modified xsi:type="dcterms:W3CDTF">2021-01-15T17:23:12Z</dcterms:modified>
</cp:coreProperties>
</file>