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7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apelza" userId="be24b667ea2bebba" providerId="LiveId" clId="{60E46134-AF66-4F30-B126-8ADD2A30DB14}"/>
    <pc:docChg chg="modSld">
      <pc:chgData name="Thomas Sapelza" userId="be24b667ea2bebba" providerId="LiveId" clId="{60E46134-AF66-4F30-B126-8ADD2A30DB14}" dt="2017-10-11T10:41:43.230" v="63" actId="1076"/>
      <pc:docMkLst>
        <pc:docMk/>
      </pc:docMkLst>
      <pc:sldChg chg="addSp modSp">
        <pc:chgData name="Thomas Sapelza" userId="be24b667ea2bebba" providerId="LiveId" clId="{60E46134-AF66-4F30-B126-8ADD2A30DB14}" dt="2017-10-11T10:41:43.230" v="63" actId="1076"/>
        <pc:sldMkLst>
          <pc:docMk/>
          <pc:sldMk cId="1555053208" sldId="257"/>
        </pc:sldMkLst>
        <pc:spChg chg="add mod">
          <ac:chgData name="Thomas Sapelza" userId="be24b667ea2bebba" providerId="LiveId" clId="{60E46134-AF66-4F30-B126-8ADD2A30DB14}" dt="2017-10-11T10:41:40.933" v="62" actId="1076"/>
          <ac:spMkLst>
            <pc:docMk/>
            <pc:sldMk cId="1555053208" sldId="257"/>
            <ac:spMk id="4" creationId="{B8DF202F-175B-4B7F-A13C-4E92A4316E85}"/>
          </ac:spMkLst>
        </pc:spChg>
        <pc:picChg chg="add mod">
          <ac:chgData name="Thomas Sapelza" userId="be24b667ea2bebba" providerId="LiveId" clId="{60E46134-AF66-4F30-B126-8ADD2A30DB14}" dt="2017-10-11T10:41:43.230" v="63" actId="1076"/>
          <ac:picMkLst>
            <pc:docMk/>
            <pc:sldMk cId="1555053208" sldId="257"/>
            <ac:picMk id="1026" creationId="{81C506FB-6039-415C-BBA2-7518657C3B31}"/>
          </ac:picMkLst>
        </pc:picChg>
      </pc:sldChg>
      <pc:sldChg chg="modSp">
        <pc:chgData name="Thomas Sapelza" userId="be24b667ea2bebba" providerId="LiveId" clId="{60E46134-AF66-4F30-B126-8ADD2A30DB14}" dt="2017-10-11T10:39:25.882" v="35" actId="1076"/>
        <pc:sldMkLst>
          <pc:docMk/>
          <pc:sldMk cId="3489232716" sldId="265"/>
        </pc:sldMkLst>
        <pc:spChg chg="mod">
          <ac:chgData name="Thomas Sapelza" userId="be24b667ea2bebba" providerId="LiveId" clId="{60E46134-AF66-4F30-B126-8ADD2A30DB14}" dt="2017-10-11T10:39:25.882" v="35" actId="1076"/>
          <ac:spMkLst>
            <pc:docMk/>
            <pc:sldMk cId="3489232716" sldId="265"/>
            <ac:spMk id="2" creationId="{00000000-0000-0000-0000-000000000000}"/>
          </ac:spMkLst>
        </pc:spChg>
        <pc:spChg chg="mod">
          <ac:chgData name="Thomas Sapelza" userId="be24b667ea2bebba" providerId="LiveId" clId="{60E46134-AF66-4F30-B126-8ADD2A30DB14}" dt="2017-10-11T10:39:18.031" v="33" actId="1076"/>
          <ac:spMkLst>
            <pc:docMk/>
            <pc:sldMk cId="3489232716" sldId="265"/>
            <ac:spMk id="4" creationId="{00000000-0000-0000-0000-000000000000}"/>
          </ac:spMkLst>
        </pc:spChg>
        <pc:picChg chg="mod">
          <ac:chgData name="Thomas Sapelza" userId="be24b667ea2bebba" providerId="LiveId" clId="{60E46134-AF66-4F30-B126-8ADD2A30DB14}" dt="2017-10-11T10:39:20.374" v="34" actId="1076"/>
          <ac:picMkLst>
            <pc:docMk/>
            <pc:sldMk cId="3489232716" sldId="265"/>
            <ac:picMk id="717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0C6D6-DD95-4134-B340-E3F8BEA04A1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27C3-AB4D-4560-A97E-CA35C8A04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2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größte Problem ist die Präzision und Koordination von Bewegungen, vor allem mit den Händen mit einer Maus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27C3-AB4D-4560-A97E-CA35C8A048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17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Personen die mit den Händen zittern: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Operationen nur mit der Tastatur ausführen, komplett ohne Maus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Tastenkombinationen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Ignorieren von Wiederholung bei Tastenanschlägen, wenn sie unter einem bestimmten Schwellenwert liegen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Schwierigkeiten beim Tippen sowie die Fehler beim Tippen selbst verhindern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Ergonomische Tastaturen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Autokorrektur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27C3-AB4D-4560-A97E-CA35C8A048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61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 muss eine Maus und Tastatur emulieren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braucht ein Medium, das fähig ist eine Instruktion (z.B. Click, Schalter) an den Computer zu senden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Drucksensoren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Signal-Detektoren jeglicher Art für funktionstüchtige Muskeln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Bewegungen der Pupille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27C3-AB4D-4560-A97E-CA35C8A048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8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Tastaturemulation: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Virtuelle Tastatur auf dem Bildschirm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Tasten(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schläge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werden visuell dargestellt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Gruppe von Tasten werden nacheinander Beleuchtet</a:t>
            </a:r>
          </a:p>
          <a:p>
            <a:pPr lvl="3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Sobald die richtige Gruppe beleuchtet ist muss ein Signal gesendet werden</a:t>
            </a:r>
          </a:p>
          <a:p>
            <a:pPr lvl="4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Z.B. Atem Sensor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Sobald die Gruppe gewählt wurde werden die Tasten nacheinander Beleuchtet</a:t>
            </a:r>
          </a:p>
          <a:p>
            <a:pPr lvl="3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Sobald die richtige Taste beleuchtet ist muss wieder ein Signal gesendet werden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Gewählte Taste wird an das Programm gesendet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27C3-AB4D-4560-A97E-CA35C8A048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80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Mausemulation: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Funktioniert genauso wie die Tastaturemulation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Cursor dreht sich um die eigene Achse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Benutzer sendet ein Signal und der Cursor bewegt sich in die gewählte Richtung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Benutzer sendet wieder ein Signal und der Cursor beginnt wieder um die eigen Achse zu drehen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Während der Rotation ändert sich für eine kurze Zeit die Form des Cursors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27C3-AB4D-4560-A97E-CA35C8A048C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51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81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2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554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78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21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91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8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623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21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6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12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23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66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0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94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97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101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5300" b="1" dirty="0"/>
              <a:t>Interface</a:t>
            </a:r>
            <a:br>
              <a:rPr lang="de-DE" sz="5300" b="1" dirty="0"/>
            </a:br>
            <a:r>
              <a:rPr lang="de-DE" sz="5300" b="1" dirty="0"/>
              <a:t>Personen mit eingeschränkter Mobilität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Sapelza, – 5AT TFO BX</a:t>
            </a:r>
          </a:p>
        </p:txBody>
      </p:sp>
    </p:spTree>
    <p:extLst>
      <p:ext uri="{BB962C8B-B14F-4D97-AF65-F5344CB8AC3E}">
        <p14:creationId xmlns:p14="http://schemas.microsoft.com/office/powerpoint/2010/main" val="320755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1151954"/>
            <a:ext cx="12192000" cy="1400175"/>
          </a:xfrm>
        </p:spPr>
        <p:txBody>
          <a:bodyPr/>
          <a:lstStyle/>
          <a:p>
            <a:pPr algn="ctr"/>
            <a:r>
              <a:rPr lang="de-DE" dirty="0"/>
              <a:t>Danke für eure Aufmerksamkeit</a:t>
            </a:r>
          </a:p>
        </p:txBody>
      </p:sp>
      <p:pic>
        <p:nvPicPr>
          <p:cNvPr id="7170" name="Picture 2" descr="http://www.w-fragen-tool.com/wp-content/uploads/2015/05/w-fragen-tool-praxisbeispi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39" y="2211865"/>
            <a:ext cx="4998316" cy="38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301939" y="6072803"/>
            <a:ext cx="5023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92D050"/>
                </a:solidFill>
              </a:rPr>
              <a:t>Quelle: http://www.w-fragen-tool.com/wp-content/uploads/2015/05/w-fragen-tool-praxisbeispiel.png</a:t>
            </a:r>
          </a:p>
        </p:txBody>
      </p:sp>
    </p:spTree>
    <p:extLst>
      <p:ext uri="{BB962C8B-B14F-4D97-AF65-F5344CB8AC3E}">
        <p14:creationId xmlns:p14="http://schemas.microsoft.com/office/powerpoint/2010/main" val="348923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Inhaltsangabe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  <a:p>
            <a:r>
              <a:rPr lang="de-DE" dirty="0"/>
              <a:t>Personen die mit den Händen zittern</a:t>
            </a:r>
          </a:p>
          <a:p>
            <a:r>
              <a:rPr lang="de-DE" dirty="0"/>
              <a:t>Personen mit gelähmten Händen</a:t>
            </a:r>
          </a:p>
          <a:p>
            <a:pPr lvl="1"/>
            <a:r>
              <a:rPr lang="de-DE" dirty="0"/>
              <a:t>Tastatur Emulation</a:t>
            </a:r>
          </a:p>
          <a:p>
            <a:pPr lvl="1"/>
            <a:r>
              <a:rPr lang="de-DE" dirty="0"/>
              <a:t>Maus Emulation</a:t>
            </a:r>
          </a:p>
          <a:p>
            <a:r>
              <a:rPr lang="de-DE" dirty="0"/>
              <a:t>Quellen</a:t>
            </a:r>
          </a:p>
          <a:p>
            <a:endParaRPr lang="de-DE" dirty="0"/>
          </a:p>
        </p:txBody>
      </p:sp>
      <p:pic>
        <p:nvPicPr>
          <p:cNvPr id="1026" name="Picture 2" descr="http://download.seaicons.com/icons/paomedia/small-n-flat/1024/book-bookmark-icon.png">
            <a:extLst>
              <a:ext uri="{FF2B5EF4-FFF2-40B4-BE49-F238E27FC236}">
                <a16:creationId xmlns:a16="http://schemas.microsoft.com/office/drawing/2014/main" id="{81C506FB-6039-415C-BBA2-7518657C3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531" y="1675055"/>
            <a:ext cx="4632960" cy="463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8DF202F-175B-4B7F-A13C-4E92A4316E85}"/>
              </a:ext>
            </a:extLst>
          </p:cNvPr>
          <p:cNvSpPr txBox="1"/>
          <p:nvPr/>
        </p:nvSpPr>
        <p:spPr>
          <a:xfrm>
            <a:off x="5708838" y="6367631"/>
            <a:ext cx="6420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92D050"/>
                </a:solidFill>
              </a:rPr>
              <a:t>Quelle: http://download.seaicons.com/icons/paomedia/small-n-flat/1024/book-bookmark-icon.png</a:t>
            </a:r>
            <a:endParaRPr lang="de-DE" sz="1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5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0035" y="1454903"/>
            <a:ext cx="4904014" cy="4904014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Textfeld 7"/>
          <p:cNvSpPr txBox="1"/>
          <p:nvPr/>
        </p:nvSpPr>
        <p:spPr>
          <a:xfrm>
            <a:off x="1567543" y="6358917"/>
            <a:ext cx="9304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>
                <a:solidFill>
                  <a:srgbClr val="92D050"/>
                </a:solidFill>
              </a:rPr>
              <a:t>Quelle: https://upload.wikimedia.org/wikipedia/commons/thumb/d/de/Disability_symbols_3.svg/408px-Disability_symbols_3.svg.png</a:t>
            </a:r>
          </a:p>
        </p:txBody>
      </p:sp>
    </p:spTree>
    <p:extLst>
      <p:ext uri="{BB962C8B-B14F-4D97-AF65-F5344CB8AC3E}">
        <p14:creationId xmlns:p14="http://schemas.microsoft.com/office/powerpoint/2010/main" val="95949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67272" cy="1400530"/>
          </a:xfrm>
        </p:spPr>
        <p:txBody>
          <a:bodyPr/>
          <a:lstStyle/>
          <a:p>
            <a:r>
              <a:rPr lang="de-DE" dirty="0"/>
              <a:t>Personen die mit den Händen zittern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Operationen ohne Maus</a:t>
            </a:r>
          </a:p>
          <a:p>
            <a:pPr lvl="1"/>
            <a:r>
              <a:rPr lang="de-DE" dirty="0"/>
              <a:t>Tastenkombinationen</a:t>
            </a:r>
          </a:p>
          <a:p>
            <a:pPr lvl="1"/>
            <a:r>
              <a:rPr lang="de-DE" dirty="0"/>
              <a:t>Wiederholungen</a:t>
            </a:r>
          </a:p>
        </p:txBody>
      </p:sp>
      <p:pic>
        <p:nvPicPr>
          <p:cNvPr id="2050" name="Picture 2" descr="http://blog.creativelive.com/wp-content/uploads/2015/02/keyboardshortcu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926" y="1432257"/>
            <a:ext cx="6678589" cy="51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253926" y="6597033"/>
            <a:ext cx="6338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92D050"/>
                </a:solidFill>
              </a:rPr>
              <a:t>Quelle: http://blog.creativelive.com/wp-content/uploads/2015/02/keyboardshortcuts.png</a:t>
            </a:r>
          </a:p>
        </p:txBody>
      </p:sp>
    </p:spTree>
    <p:extLst>
      <p:ext uri="{BB962C8B-B14F-4D97-AF65-F5344CB8AC3E}">
        <p14:creationId xmlns:p14="http://schemas.microsoft.com/office/powerpoint/2010/main" val="227048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4843" b="14764"/>
          <a:stretch/>
        </p:blipFill>
        <p:spPr>
          <a:xfrm>
            <a:off x="0" y="-1"/>
            <a:ext cx="12192000" cy="686574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0" y="6496416"/>
            <a:ext cx="64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Quelle: Linus Tech </a:t>
            </a:r>
            <a:r>
              <a:rPr lang="de-DE" dirty="0" err="1">
                <a:solidFill>
                  <a:srgbClr val="92D050"/>
                </a:solidFill>
              </a:rPr>
              <a:t>Tips</a:t>
            </a:r>
            <a:r>
              <a:rPr lang="de-DE" dirty="0">
                <a:solidFill>
                  <a:srgbClr val="92D050"/>
                </a:solidFill>
              </a:rPr>
              <a:t> - https://youtu.be/LnxSTShwDdQ</a:t>
            </a:r>
          </a:p>
        </p:txBody>
      </p:sp>
    </p:spTree>
    <p:extLst>
      <p:ext uri="{BB962C8B-B14F-4D97-AF65-F5344CB8AC3E}">
        <p14:creationId xmlns:p14="http://schemas.microsoft.com/office/powerpoint/2010/main" val="216255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 mit gelähmten Händen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Maus und Tastatur emulieren</a:t>
            </a:r>
          </a:p>
          <a:p>
            <a:pPr lvl="1"/>
            <a:r>
              <a:rPr lang="de-DE" dirty="0"/>
              <a:t>Medium – Instruktionen erkennen</a:t>
            </a:r>
          </a:p>
        </p:txBody>
      </p:sp>
      <p:pic>
        <p:nvPicPr>
          <p:cNvPr id="3074" name="Picture 2" descr="http://cdn1.spiegel.de/images/image-1148608-860_poster_16x9-wwjg-114860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 r="9713"/>
          <a:stretch/>
        </p:blipFill>
        <p:spPr bwMode="auto">
          <a:xfrm>
            <a:off x="5939475" y="2477921"/>
            <a:ext cx="5811864" cy="397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661388"/>
            <a:ext cx="4177981" cy="278668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812365" y="6448069"/>
            <a:ext cx="6066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92D050"/>
                </a:solidFill>
              </a:rPr>
              <a:t>Quelle: http://cdn1.spiegel.de/images/image-1148608-860_poster_16x9-wwjg-1148608.jpg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4812" y="6448069"/>
            <a:ext cx="48798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>
                <a:solidFill>
                  <a:srgbClr val="92D050"/>
                </a:solidFill>
              </a:rPr>
              <a:t>Quelle: https://www.ternimed.de/WebRoot/Store2/Shops/62826360/55AB/1E8E/53C5/A303/E841/C0A8/2ABB/9011/Flow-Sensor-mit-Nasenbrille-1.WEB.jpg</a:t>
            </a:r>
          </a:p>
        </p:txBody>
      </p:sp>
    </p:spTree>
    <p:extLst>
      <p:ext uri="{BB962C8B-B14F-4D97-AF65-F5344CB8AC3E}">
        <p14:creationId xmlns:p14="http://schemas.microsoft.com/office/powerpoint/2010/main" val="270739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Tastatur Emulation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Tastatur</a:t>
            </a:r>
          </a:p>
        </p:txBody>
      </p:sp>
      <p:pic>
        <p:nvPicPr>
          <p:cNvPr id="4100" name="Picture 4" descr="Gut ausgestattet für mehr Leistu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28" y="1853248"/>
            <a:ext cx="7945107" cy="45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141124" y="6406248"/>
            <a:ext cx="9198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2D050"/>
                </a:solidFill>
              </a:rPr>
              <a:t>Quelle: http://i.dell.com/sites/imagecontent/products/PublishingImages/xps-13-9360-laptop/combo/notebook-xps-13-polaris-pdp-design-3.jpg</a:t>
            </a:r>
          </a:p>
        </p:txBody>
      </p:sp>
    </p:spTree>
    <p:extLst>
      <p:ext uri="{BB962C8B-B14F-4D97-AF65-F5344CB8AC3E}">
        <p14:creationId xmlns:p14="http://schemas.microsoft.com/office/powerpoint/2010/main" val="245426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Maus Emulation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Genau wie Tastaturemulation</a:t>
            </a:r>
          </a:p>
        </p:txBody>
      </p:sp>
      <p:sp>
        <p:nvSpPr>
          <p:cNvPr id="5" name="AutoShape 4" descr="https://guacamole.incubator.apache.org/doc/0.9.9/gug/images/touchscree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9441" y="3013362"/>
            <a:ext cx="4914281" cy="275889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640521" y="5988026"/>
            <a:ext cx="5872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>
                <a:solidFill>
                  <a:srgbClr val="92D050"/>
                </a:solidFill>
              </a:rPr>
              <a:t>https://guacamole.incubator.apache.org/doc/0.9.9/gug/images/touchscreen.png</a:t>
            </a:r>
          </a:p>
        </p:txBody>
      </p:sp>
    </p:spTree>
    <p:extLst>
      <p:ext uri="{BB962C8B-B14F-4D97-AF65-F5344CB8AC3E}">
        <p14:creationId xmlns:p14="http://schemas.microsoft.com/office/powerpoint/2010/main" val="375400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cap="all" dirty="0"/>
              <a:t>PROGETTAZIONE - TECNOLOGIE IN MOVIMENTO</a:t>
            </a:r>
            <a:r>
              <a:rPr lang="de-DE" dirty="0"/>
              <a:t> (</a:t>
            </a:r>
            <a:r>
              <a:rPr lang="de-DE" b="1" dirty="0"/>
              <a:t>5° anno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sz="1600" cap="all" dirty="0"/>
              <a:t>ISBN 9788874853946</a:t>
            </a:r>
            <a:endParaRPr lang="de-DE" sz="1600" dirty="0"/>
          </a:p>
          <a:p>
            <a:pPr lvl="1"/>
            <a:endParaRPr lang="de-DE" b="1" cap="all" dirty="0"/>
          </a:p>
        </p:txBody>
      </p:sp>
      <p:pic>
        <p:nvPicPr>
          <p:cNvPr id="6146" name="Picture 2" descr="http://www.mondadorieducation.it/media/img/120900034410G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866" y="2889404"/>
            <a:ext cx="2741921" cy="355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096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518</Words>
  <Application>Microsoft Office PowerPoint</Application>
  <PresentationFormat>Breitbild</PresentationFormat>
  <Paragraphs>67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Interface Personen mit eingeschränkter Mobilität </vt:lpstr>
      <vt:lpstr>Inhaltsangabe</vt:lpstr>
      <vt:lpstr>Allgemein</vt:lpstr>
      <vt:lpstr>Personen die mit den Händen zittern</vt:lpstr>
      <vt:lpstr>PowerPoint-Präsentation</vt:lpstr>
      <vt:lpstr>Personen mit gelähmten Händen </vt:lpstr>
      <vt:lpstr>Tastatur Emulation</vt:lpstr>
      <vt:lpstr>Maus Emulation</vt:lpstr>
      <vt:lpstr>Quellen</vt:lpstr>
      <vt:lpstr>Danke für eure Aufmerksamkeit</vt:lpstr>
    </vt:vector>
  </TitlesOfParts>
  <Company>Autonome Provinz Bozen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Personen mit eingeschränkter Mobilität </dc:title>
  <dc:creator>Sapelza, Thomas</dc:creator>
  <cp:lastModifiedBy>Thomas Sapelza</cp:lastModifiedBy>
  <cp:revision>8</cp:revision>
  <dcterms:created xsi:type="dcterms:W3CDTF">2017-10-11T05:58:11Z</dcterms:created>
  <dcterms:modified xsi:type="dcterms:W3CDTF">2017-10-11T10:41:45Z</dcterms:modified>
</cp:coreProperties>
</file>