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8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3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7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05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7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9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3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4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FBA5-A21B-4ACC-A7C4-8835FB92174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54F3-53E1-40BD-BAD2-F9AEE518E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65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</a:t>
            </a:r>
            <a:r>
              <a:rPr lang="de-DE" dirty="0" err="1" smtClean="0"/>
              <a:t>Query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5. TFO Brixen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.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Selektor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</a:t>
            </a:r>
            <a:r>
              <a:rPr lang="de-DE" dirty="0" err="1"/>
              <a:t>jQuery-Klassenselektor</a:t>
            </a:r>
            <a:r>
              <a:rPr lang="de-DE" dirty="0"/>
              <a:t> findet Elemente mit einer bestimmten Klasse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Beispiel: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  $("button").click(function(){</a:t>
            </a:r>
          </a:p>
          <a:p>
            <a:pPr marL="0" indent="0">
              <a:buNone/>
            </a:pPr>
            <a:r>
              <a:rPr lang="en-US" dirty="0"/>
              <a:t>        $(".test").hide();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365125"/>
            <a:ext cx="69056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- Ereignismethoden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verschiedenen Aktionen des Besuchers, auf die eine Webseite reagieren kann, werden Ereignisse genannt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Ereignis repräsentiert den genauen Moment, wenn etwas </a:t>
            </a:r>
            <a:r>
              <a:rPr lang="de-DE" dirty="0" smtClean="0"/>
              <a:t>passiert.</a:t>
            </a:r>
            <a:endParaRPr lang="de-DE" dirty="0"/>
          </a:p>
          <a:p>
            <a:r>
              <a:rPr lang="de-DE" dirty="0"/>
              <a:t>Beispiele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Bewegen Sie die Maus über ein Element</a:t>
            </a:r>
          </a:p>
          <a:p>
            <a:pPr lvl="1"/>
            <a:r>
              <a:rPr lang="de-DE" dirty="0"/>
              <a:t>Auswählen eines Optionsfelds</a:t>
            </a:r>
          </a:p>
          <a:p>
            <a:pPr lvl="1"/>
            <a:r>
              <a:rPr lang="de-DE" dirty="0"/>
              <a:t>Klicken Sie auf ein </a:t>
            </a:r>
            <a:r>
              <a:rPr lang="de-DE" dirty="0" smtClean="0"/>
              <a:t>Element</a:t>
            </a:r>
          </a:p>
          <a:p>
            <a:r>
              <a:rPr lang="de-DE" dirty="0" smtClean="0"/>
              <a:t>Syntax</a:t>
            </a:r>
            <a:r>
              <a:rPr lang="de-DE" dirty="0"/>
              <a:t>: $("p").</a:t>
            </a:r>
            <a:r>
              <a:rPr lang="de-DE" dirty="0" err="1"/>
              <a:t>click</a:t>
            </a:r>
            <a:r>
              <a:rPr 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8265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0" y="2471737"/>
            <a:ext cx="11064339" cy="24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6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/>
              <a:t>j</a:t>
            </a:r>
            <a:r>
              <a:rPr lang="de-DE" dirty="0" err="1" smtClean="0"/>
              <a:t>Query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jQuery</a:t>
            </a:r>
            <a:r>
              <a:rPr lang="de-DE" dirty="0" smtClean="0"/>
              <a:t> beschreibt ein plattformunabhängiges Framework für die </a:t>
            </a:r>
            <a:r>
              <a:rPr lang="de-DE" dirty="0" err="1" smtClean="0"/>
              <a:t>Scriptsprache</a:t>
            </a:r>
            <a:r>
              <a:rPr lang="de-DE" dirty="0" smtClean="0"/>
              <a:t> JavaScript, das als Open-Source-Software zur Verfügung steht. </a:t>
            </a:r>
          </a:p>
          <a:p>
            <a:r>
              <a:rPr lang="de-DE" dirty="0" smtClean="0"/>
              <a:t>Dabei realisiert </a:t>
            </a:r>
            <a:r>
              <a:rPr lang="de-DE" dirty="0" err="1" smtClean="0"/>
              <a:t>jQuery</a:t>
            </a:r>
            <a:r>
              <a:rPr lang="de-DE" dirty="0" smtClean="0"/>
              <a:t> konkret eine umfangreiche Klassenbibliothek, die den Zugriff auf das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Model (DOM) vereinfacht. </a:t>
            </a:r>
          </a:p>
          <a:p>
            <a:r>
              <a:rPr lang="de-DE" dirty="0" smtClean="0"/>
              <a:t>Die von John Reisig entwickelte Bibliothek liegt im Dezember 2009 in der Version 1.3.4 vor. </a:t>
            </a:r>
          </a:p>
          <a:p>
            <a:r>
              <a:rPr lang="de-DE" dirty="0" smtClean="0"/>
              <a:t>Die Verwendung von </a:t>
            </a:r>
            <a:r>
              <a:rPr lang="de-DE" dirty="0" err="1" smtClean="0"/>
              <a:t>jQuery</a:t>
            </a:r>
            <a:r>
              <a:rPr lang="de-DE" dirty="0" smtClean="0"/>
              <a:t> reduziert den Codeaufwand von JavaScript-Anwendungen erheblich.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8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jQuery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jQuery</a:t>
            </a:r>
            <a:r>
              <a:rPr lang="de-DE" dirty="0" smtClean="0"/>
              <a:t> ist eine leichtgewichtige, "Schreibe weniger, mach mehr", JavaScript-Bibliothek.</a:t>
            </a:r>
          </a:p>
          <a:p>
            <a:r>
              <a:rPr lang="de-DE" dirty="0" smtClean="0"/>
              <a:t>Der Zweck von </a:t>
            </a:r>
            <a:r>
              <a:rPr lang="de-DE" dirty="0" err="1" smtClean="0"/>
              <a:t>jQuery</a:t>
            </a:r>
            <a:r>
              <a:rPr lang="de-DE" dirty="0" smtClean="0"/>
              <a:t> ist es, JavaScript auf Ihrer Website viel einfacher zu verwenden.</a:t>
            </a:r>
          </a:p>
          <a:p>
            <a:r>
              <a:rPr lang="de-DE" dirty="0" err="1" smtClean="0"/>
              <a:t>jQuery</a:t>
            </a:r>
            <a:r>
              <a:rPr lang="de-DE" dirty="0" smtClean="0"/>
              <a:t> benötigt eine Menge gängiger Aufgaben, die viele Zeilen JavaScript-Code erfordern, und fügt sie in Methoden ein, die Sie mit einer einzigen Codezeile aufrufen können.</a:t>
            </a:r>
          </a:p>
          <a:p>
            <a:r>
              <a:rPr lang="de-DE" dirty="0" err="1" smtClean="0"/>
              <a:t>jQuery</a:t>
            </a:r>
            <a:r>
              <a:rPr lang="de-DE" dirty="0" smtClean="0"/>
              <a:t> vereinfacht auch viele der komplizierten Dinge von JavaScript, wie AJAX-Aufrufe und DOM-Manipulation.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jQuery</a:t>
            </a:r>
            <a:r>
              <a:rPr lang="de-DE" dirty="0" smtClean="0"/>
              <a:t>-Bibliothek enthält die folgenden Funktionen:</a:t>
            </a:r>
          </a:p>
          <a:p>
            <a:pPr lvl="1"/>
            <a:r>
              <a:rPr lang="de-DE" dirty="0" smtClean="0"/>
              <a:t>HTML / DOM-Manipulation</a:t>
            </a:r>
          </a:p>
          <a:p>
            <a:pPr lvl="1"/>
            <a:r>
              <a:rPr lang="de-DE" dirty="0" smtClean="0"/>
              <a:t>CSS-Manipulation</a:t>
            </a:r>
          </a:p>
          <a:p>
            <a:pPr lvl="1"/>
            <a:r>
              <a:rPr lang="de-DE" dirty="0" smtClean="0"/>
              <a:t>HTML-Ereignismethoden</a:t>
            </a:r>
          </a:p>
          <a:p>
            <a:pPr lvl="1"/>
            <a:r>
              <a:rPr lang="de-DE" dirty="0" smtClean="0"/>
              <a:t>Effekte und Animationen</a:t>
            </a:r>
          </a:p>
          <a:p>
            <a:pPr lvl="1"/>
            <a:r>
              <a:rPr lang="de-DE" dirty="0" smtClean="0"/>
              <a:t>AJAX</a:t>
            </a:r>
          </a:p>
          <a:p>
            <a:pPr lvl="1"/>
            <a:r>
              <a:rPr lang="de-DE" dirty="0" smtClean="0"/>
              <a:t>Dienstprogramme</a:t>
            </a:r>
          </a:p>
          <a:p>
            <a:r>
              <a:rPr lang="de-DE" dirty="0" smtClean="0"/>
              <a:t>Tipp: Außerdem hat </a:t>
            </a:r>
            <a:r>
              <a:rPr lang="de-DE" dirty="0" err="1" smtClean="0"/>
              <a:t>jQuery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für fast jede Aufgabe da draußen.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74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Hinzufügen von </a:t>
            </a:r>
            <a:r>
              <a:rPr lang="de-DE" dirty="0" err="1" smtClean="0"/>
              <a:t>jQuery</a:t>
            </a:r>
            <a:r>
              <a:rPr lang="de-DE" dirty="0" smtClean="0"/>
              <a:t> zu euren Webseiten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Laden Sie die </a:t>
            </a:r>
            <a:r>
              <a:rPr lang="de-DE" dirty="0" err="1" smtClean="0"/>
              <a:t>jQuery</a:t>
            </a:r>
            <a:r>
              <a:rPr lang="de-DE" dirty="0" smtClean="0"/>
              <a:t>-Bibliothek von jQuery.com herunter</a:t>
            </a:r>
          </a:p>
          <a:p>
            <a:r>
              <a:rPr lang="de-DE" dirty="0" smtClean="0"/>
              <a:t>Schließen Sie </a:t>
            </a:r>
            <a:r>
              <a:rPr lang="de-DE" dirty="0" err="1" smtClean="0"/>
              <a:t>jQuery</a:t>
            </a:r>
            <a:r>
              <a:rPr lang="de-DE" dirty="0" smtClean="0"/>
              <a:t> von einem CDN ein, wie Google</a:t>
            </a:r>
          </a:p>
          <a:p>
            <a:r>
              <a:rPr lang="de-DE" dirty="0" smtClean="0"/>
              <a:t>Es gibt zwei Versionen von </a:t>
            </a:r>
            <a:r>
              <a:rPr lang="de-DE" dirty="0" err="1" smtClean="0"/>
              <a:t>jQuery</a:t>
            </a:r>
            <a:r>
              <a:rPr lang="de-DE" dirty="0" smtClean="0"/>
              <a:t> zum Download:</a:t>
            </a:r>
          </a:p>
          <a:p>
            <a:pPr lvl="1"/>
            <a:r>
              <a:rPr lang="de-DE" dirty="0" smtClean="0"/>
              <a:t>Produktionsversion - Dies ist für Ihre Live-Website, da sie verkleinert und komprimiert wurde</a:t>
            </a:r>
          </a:p>
          <a:p>
            <a:pPr lvl="1"/>
            <a:r>
              <a:rPr lang="de-DE" dirty="0" smtClean="0"/>
              <a:t>Entwicklungsversion - dies dient zum Testen und Entwickeln (</a:t>
            </a:r>
            <a:r>
              <a:rPr lang="de-DE" dirty="0" err="1" smtClean="0"/>
              <a:t>unkomprimierter</a:t>
            </a:r>
            <a:r>
              <a:rPr lang="de-DE" dirty="0" smtClean="0"/>
              <a:t> und lesbarer Code)</a:t>
            </a:r>
          </a:p>
          <a:p>
            <a:r>
              <a:rPr lang="de-DE" dirty="0"/>
              <a:t>Beide Versionen können von </a:t>
            </a:r>
            <a:r>
              <a:rPr lang="de-DE" dirty="0">
                <a:hlinkClick r:id="rId2"/>
              </a:rPr>
              <a:t>jQuery.com</a:t>
            </a:r>
            <a:r>
              <a:rPr lang="de-DE" dirty="0"/>
              <a:t> heruntergeladen </a:t>
            </a:r>
            <a:r>
              <a:rPr lang="de-DE" dirty="0" smtClean="0"/>
              <a:t>werden.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jQuery</a:t>
            </a:r>
            <a:r>
              <a:rPr lang="de-DE" dirty="0"/>
              <a:t>-Bibliothek ist eine einzelne JavaScript-Datei, und Sie verweisen darauf mit dem HTML-Tag &lt;</a:t>
            </a:r>
            <a:r>
              <a:rPr lang="de-DE" dirty="0" err="1"/>
              <a:t>script</a:t>
            </a:r>
            <a:r>
              <a:rPr lang="de-DE" dirty="0"/>
              <a:t>&gt; (</a:t>
            </a:r>
            <a:r>
              <a:rPr lang="de-DE" dirty="0" smtClean="0"/>
              <a:t>beachte, </a:t>
            </a:r>
            <a:r>
              <a:rPr lang="de-DE" dirty="0"/>
              <a:t>dass das &lt;</a:t>
            </a:r>
            <a:r>
              <a:rPr lang="de-DE" dirty="0" err="1"/>
              <a:t>script</a:t>
            </a:r>
            <a:r>
              <a:rPr lang="de-DE" dirty="0"/>
              <a:t>&gt; -Tag innerhalb des Abschnitts &lt;</a:t>
            </a:r>
            <a:r>
              <a:rPr lang="de-DE" dirty="0" err="1"/>
              <a:t>head</a:t>
            </a:r>
            <a:r>
              <a:rPr lang="de-DE" dirty="0"/>
              <a:t>&gt; sein sollte):</a:t>
            </a:r>
          </a:p>
          <a:p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 smtClean="0"/>
              <a:t>	&lt;</a:t>
            </a:r>
            <a:r>
              <a:rPr lang="de-DE" dirty="0" err="1"/>
              <a:t>script</a:t>
            </a:r>
            <a:r>
              <a:rPr lang="de-DE" dirty="0"/>
              <a:t> </a:t>
            </a:r>
            <a:r>
              <a:rPr lang="de-DE" dirty="0" err="1"/>
              <a:t>src</a:t>
            </a:r>
            <a:r>
              <a:rPr lang="de-DE" dirty="0"/>
              <a:t>="jquery-3.2.1.min.js"&gt;&lt;/</a:t>
            </a:r>
            <a:r>
              <a:rPr lang="de-DE" dirty="0" err="1"/>
              <a:t>script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&lt;/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CDN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Wenn Sie </a:t>
            </a:r>
            <a:r>
              <a:rPr lang="de-DE" dirty="0" err="1" smtClean="0"/>
              <a:t>jQuery</a:t>
            </a:r>
            <a:r>
              <a:rPr lang="de-DE" dirty="0" smtClean="0"/>
              <a:t> nicht selbst herunterladen und hosten möchten, können Sie es aus einem CDN (Content </a:t>
            </a:r>
            <a:r>
              <a:rPr lang="de-DE" dirty="0" err="1" smtClean="0"/>
              <a:t>Delivery</a:t>
            </a:r>
            <a:r>
              <a:rPr lang="de-DE" dirty="0" smtClean="0"/>
              <a:t> Network) einbinden.</a:t>
            </a:r>
          </a:p>
          <a:p>
            <a:r>
              <a:rPr lang="de-DE" dirty="0" smtClean="0"/>
              <a:t>Sowohl Google als auch Microsoft hosten </a:t>
            </a:r>
            <a:r>
              <a:rPr lang="de-DE" dirty="0" err="1" smtClean="0"/>
              <a:t>jQuery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en-US" sz="2000" dirty="0" smtClean="0"/>
              <a:t>&lt;head&gt;</a:t>
            </a:r>
          </a:p>
          <a:p>
            <a:pPr lvl="1"/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="https://ajax.googleapis.com/ajax/libs/</a:t>
            </a:r>
            <a:r>
              <a:rPr lang="en-US" sz="2000" dirty="0" err="1" smtClean="0"/>
              <a:t>jquery</a:t>
            </a:r>
            <a:r>
              <a:rPr lang="en-US" sz="2000" dirty="0" smtClean="0"/>
              <a:t>/3.2.1/jquery.min.js"&gt;&lt;/script&gt;</a:t>
            </a:r>
          </a:p>
          <a:p>
            <a:pPr lvl="1"/>
            <a:r>
              <a:rPr lang="en-US" sz="2000" dirty="0" smtClean="0"/>
              <a:t>&lt;/head&gt;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&lt;head&gt;</a:t>
            </a:r>
          </a:p>
          <a:p>
            <a:pPr lvl="1"/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="https://ajax.aspnetcdn.com/ajax/jQuery/jquery-3.2.1.min.js"&gt;&lt;/script&gt;</a:t>
            </a:r>
          </a:p>
          <a:p>
            <a:pPr lvl="1"/>
            <a:r>
              <a:rPr lang="en-US" sz="2000" dirty="0" smtClean="0"/>
              <a:t>&lt;/head&gt;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57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-Syntax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jQuery</a:t>
            </a:r>
            <a:r>
              <a:rPr lang="de-DE" dirty="0" smtClean="0"/>
              <a:t>-Syntax ist maßgeschneidert für die Auswahl von HTML-Elementen und die Durchführung einiger Aktionen für die Elemente.</a:t>
            </a:r>
          </a:p>
          <a:p>
            <a:r>
              <a:rPr lang="de-DE" dirty="0" smtClean="0"/>
              <a:t>Grundlegende Syntax ist: </a:t>
            </a:r>
            <a:r>
              <a:rPr lang="de-DE" b="1" i="1" dirty="0" smtClean="0"/>
              <a:t>$ ( </a:t>
            </a:r>
            <a:r>
              <a:rPr lang="de-DE" b="1" i="1" dirty="0" err="1" smtClean="0"/>
              <a:t>Selektor</a:t>
            </a:r>
            <a:r>
              <a:rPr lang="de-DE" b="1" i="1" dirty="0" smtClean="0"/>
              <a:t> ). </a:t>
            </a:r>
            <a:r>
              <a:rPr lang="de-DE" b="1" i="1" dirty="0" err="1" smtClean="0"/>
              <a:t>aktion</a:t>
            </a:r>
            <a:r>
              <a:rPr lang="de-DE" b="1" i="1" dirty="0" smtClean="0"/>
              <a:t> ()</a:t>
            </a:r>
          </a:p>
          <a:p>
            <a:pPr lvl="1"/>
            <a:r>
              <a:rPr lang="de-DE" dirty="0" smtClean="0"/>
              <a:t>Ein $ -Zeichen zum Definieren / Zugreifen auf </a:t>
            </a:r>
            <a:r>
              <a:rPr lang="de-DE" dirty="0" err="1" smtClean="0"/>
              <a:t>jQuery</a:t>
            </a:r>
            <a:endParaRPr lang="de-DE" dirty="0" smtClean="0"/>
          </a:p>
          <a:p>
            <a:pPr lvl="1"/>
            <a:r>
              <a:rPr lang="de-DE" dirty="0" smtClean="0"/>
              <a:t>A ( </a:t>
            </a:r>
            <a:r>
              <a:rPr lang="de-DE" dirty="0" err="1" smtClean="0"/>
              <a:t>Selektor</a:t>
            </a:r>
            <a:r>
              <a:rPr lang="de-DE" dirty="0" smtClean="0"/>
              <a:t> ) um HTML-Elemente abzufragen (oder zu finden)</a:t>
            </a:r>
          </a:p>
          <a:p>
            <a:pPr lvl="1"/>
            <a:r>
              <a:rPr lang="de-DE" dirty="0" smtClean="0"/>
              <a:t>Eine </a:t>
            </a:r>
            <a:r>
              <a:rPr lang="de-DE" dirty="0" err="1" smtClean="0"/>
              <a:t>jQuery</a:t>
            </a:r>
            <a:r>
              <a:rPr lang="de-DE" dirty="0" smtClean="0"/>
              <a:t>- Aktion (), die für das / die Element (e) ausgeführt wird</a:t>
            </a: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$ (</a:t>
            </a:r>
            <a:r>
              <a:rPr lang="de-DE" dirty="0" err="1" smtClean="0"/>
              <a:t>this</a:t>
            </a:r>
            <a:r>
              <a:rPr lang="de-DE" dirty="0" smtClean="0"/>
              <a:t>) .</a:t>
            </a:r>
            <a:r>
              <a:rPr lang="de-DE" dirty="0" err="1" smtClean="0"/>
              <a:t>hide</a:t>
            </a:r>
            <a:r>
              <a:rPr lang="de-DE" dirty="0" smtClean="0"/>
              <a:t> () - blendet das aktuelle Element aus.</a:t>
            </a:r>
          </a:p>
          <a:p>
            <a:pPr lvl="1"/>
            <a:r>
              <a:rPr lang="de-DE" dirty="0" smtClean="0"/>
              <a:t>$ ("p"). </a:t>
            </a:r>
            <a:r>
              <a:rPr lang="de-DE" dirty="0" err="1" smtClean="0"/>
              <a:t>hide</a:t>
            </a:r>
            <a:r>
              <a:rPr lang="de-DE" dirty="0" smtClean="0"/>
              <a:t> () - blendet alle &lt;p&gt; Elemente aus.</a:t>
            </a:r>
          </a:p>
          <a:p>
            <a:pPr lvl="1"/>
            <a:r>
              <a:rPr lang="de-DE" dirty="0" smtClean="0"/>
              <a:t>$ (". </a:t>
            </a:r>
            <a:r>
              <a:rPr lang="de-DE" dirty="0" err="1" smtClean="0"/>
              <a:t>test</a:t>
            </a:r>
            <a:r>
              <a:rPr lang="de-DE" dirty="0" smtClean="0"/>
              <a:t>"). </a:t>
            </a:r>
            <a:r>
              <a:rPr lang="de-DE" dirty="0" err="1" smtClean="0"/>
              <a:t>hide</a:t>
            </a:r>
            <a:r>
              <a:rPr lang="de-DE" dirty="0" smtClean="0"/>
              <a:t> () - blendet alle Elemente mit </a:t>
            </a:r>
            <a:r>
              <a:rPr lang="de-DE" dirty="0" err="1" smtClean="0"/>
              <a:t>class</a:t>
            </a:r>
            <a:r>
              <a:rPr lang="de-DE" dirty="0" smtClean="0"/>
              <a:t> = "</a:t>
            </a:r>
            <a:r>
              <a:rPr lang="de-DE" dirty="0" err="1" smtClean="0"/>
              <a:t>test</a:t>
            </a:r>
            <a:r>
              <a:rPr lang="de-DE" dirty="0" smtClean="0"/>
              <a:t>" aus.</a:t>
            </a:r>
          </a:p>
          <a:p>
            <a:pPr lvl="1"/>
            <a:r>
              <a:rPr lang="de-DE" dirty="0" smtClean="0"/>
              <a:t>$ ("# </a:t>
            </a:r>
            <a:r>
              <a:rPr lang="de-DE" dirty="0" err="1" smtClean="0"/>
              <a:t>test</a:t>
            </a:r>
            <a:r>
              <a:rPr lang="de-DE" dirty="0" smtClean="0"/>
              <a:t>"). </a:t>
            </a:r>
            <a:r>
              <a:rPr lang="de-DE" dirty="0" err="1" smtClean="0"/>
              <a:t>hide</a:t>
            </a:r>
            <a:r>
              <a:rPr lang="de-DE" dirty="0" smtClean="0"/>
              <a:t> () - blendet das Element mit </a:t>
            </a:r>
            <a:r>
              <a:rPr lang="de-DE" dirty="0" err="1" smtClean="0"/>
              <a:t>id</a:t>
            </a:r>
            <a:r>
              <a:rPr lang="de-DE" dirty="0" smtClean="0"/>
              <a:t> = "</a:t>
            </a:r>
            <a:r>
              <a:rPr lang="de-DE" dirty="0" err="1" smtClean="0"/>
              <a:t>test</a:t>
            </a:r>
            <a:r>
              <a:rPr lang="de-DE" dirty="0" smtClean="0"/>
              <a:t>" aus.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8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-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Element </a:t>
            </a:r>
            <a:r>
              <a:rPr lang="de-DE" dirty="0" err="1" smtClean="0"/>
              <a:t>Selektor</a:t>
            </a:r>
            <a:r>
              <a:rPr lang="de-DE" dirty="0"/>
              <a:t> </a:t>
            </a:r>
            <a:r>
              <a:rPr lang="de-DE" dirty="0" smtClean="0"/>
              <a:t>	$(„p“)</a:t>
            </a:r>
          </a:p>
          <a:p>
            <a:endParaRPr lang="de-DE" dirty="0" smtClean="0"/>
          </a:p>
          <a:p>
            <a:r>
              <a:rPr lang="de-DE" dirty="0" smtClean="0"/>
              <a:t>Der #ID-</a:t>
            </a:r>
            <a:r>
              <a:rPr lang="de-DE" dirty="0" err="1" smtClean="0"/>
              <a:t>Selektor</a:t>
            </a:r>
            <a:r>
              <a:rPr lang="de-DE" dirty="0" smtClean="0"/>
              <a:t> 		$(„#</a:t>
            </a:r>
            <a:r>
              <a:rPr lang="de-DE" dirty="0" err="1" smtClean="0"/>
              <a:t>test</a:t>
            </a:r>
            <a:r>
              <a:rPr lang="de-DE" dirty="0" smtClean="0"/>
              <a:t>“)</a:t>
            </a:r>
          </a:p>
          <a:p>
            <a:endParaRPr lang="de-DE" dirty="0" smtClean="0"/>
          </a:p>
          <a:p>
            <a:r>
              <a:rPr lang="de-DE" dirty="0" smtClean="0"/>
              <a:t>Der .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Selektor</a:t>
            </a:r>
            <a:r>
              <a:rPr lang="de-DE" dirty="0" smtClean="0"/>
              <a:t>	$(„.</a:t>
            </a:r>
            <a:r>
              <a:rPr lang="de-DE" dirty="0" err="1" smtClean="0"/>
              <a:t>test</a:t>
            </a:r>
            <a:r>
              <a:rPr lang="de-DE" dirty="0" smtClean="0"/>
              <a:t>“)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27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Element </a:t>
            </a:r>
            <a:r>
              <a:rPr lang="de-DE" dirty="0" err="1"/>
              <a:t>Selektor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Der </a:t>
            </a:r>
            <a:r>
              <a:rPr lang="de-DE" dirty="0" err="1"/>
              <a:t>jQuery-Elementselektor</a:t>
            </a:r>
            <a:r>
              <a:rPr lang="de-DE" dirty="0"/>
              <a:t> wählt Elemente basierend auf dem Elementnamen aus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Beispiel:</a:t>
            </a:r>
          </a:p>
          <a:p>
            <a:pPr marL="0" indent="0">
              <a:buNone/>
            </a:pPr>
            <a:r>
              <a:rPr lang="de-DE" dirty="0" smtClean="0"/>
              <a:t>&lt;</a:t>
            </a:r>
            <a:r>
              <a:rPr lang="de-DE" dirty="0" err="1"/>
              <a:t>script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	$(</a:t>
            </a:r>
            <a:r>
              <a:rPr lang="de-DE" dirty="0" err="1"/>
              <a:t>document</a:t>
            </a:r>
            <a:r>
              <a:rPr lang="de-DE" dirty="0"/>
              <a:t>).</a:t>
            </a:r>
            <a:r>
              <a:rPr lang="de-DE" dirty="0" err="1"/>
              <a:t>ready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 smtClean="0"/>
              <a:t>		$("</a:t>
            </a:r>
            <a:r>
              <a:rPr lang="de-DE" dirty="0" err="1"/>
              <a:t>button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 smtClean="0"/>
              <a:t>()</a:t>
            </a:r>
          </a:p>
          <a:p>
            <a:pPr marL="0" indent="0">
              <a:buNone/>
            </a:pPr>
            <a:r>
              <a:rPr lang="de-DE" dirty="0" smtClean="0"/>
              <a:t>			$("</a:t>
            </a:r>
            <a:r>
              <a:rPr lang="de-DE" dirty="0"/>
              <a:t>p").</a:t>
            </a:r>
            <a:r>
              <a:rPr lang="de-DE" dirty="0" err="1"/>
              <a:t>hide</a:t>
            </a:r>
            <a:r>
              <a:rPr lang="de-DE" dirty="0" smtClean="0"/>
              <a:t>();</a:t>
            </a:r>
          </a:p>
          <a:p>
            <a:pPr marL="0" indent="0">
              <a:buNone/>
            </a:pPr>
            <a:r>
              <a:rPr lang="de-DE" dirty="0" smtClean="0"/>
              <a:t>		});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});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script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899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#ID-</a:t>
            </a:r>
            <a:r>
              <a:rPr lang="de-DE" dirty="0" err="1"/>
              <a:t>Selektor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Der </a:t>
            </a:r>
            <a:r>
              <a:rPr lang="de-DE" dirty="0" err="1"/>
              <a:t>jQuery</a:t>
            </a:r>
            <a:r>
              <a:rPr lang="de-DE" dirty="0"/>
              <a:t> #</a:t>
            </a:r>
            <a:r>
              <a:rPr lang="de-DE" dirty="0" err="1"/>
              <a:t>id-Selektor</a:t>
            </a:r>
            <a:r>
              <a:rPr lang="de-DE" dirty="0"/>
              <a:t> verwendet das ID-Attribut eines HTML-Tags, um das spezifische Element zu finden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Beispiel: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  $("button").click(function(){</a:t>
            </a:r>
          </a:p>
          <a:p>
            <a:pPr marL="0" indent="0">
              <a:buNone/>
            </a:pPr>
            <a:r>
              <a:rPr lang="en-US" dirty="0"/>
              <a:t>        $("#test").hide();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94436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611</Words>
  <Application>Microsoft Office PowerPoint</Application>
  <PresentationFormat>Breitbild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Kondensstreifen</vt:lpstr>
      <vt:lpstr>jQuery </vt:lpstr>
      <vt:lpstr>Was ist jQuery?</vt:lpstr>
      <vt:lpstr>Was ist jQuery?</vt:lpstr>
      <vt:lpstr>Hinzufügen von jQuery zu euren Webseiten</vt:lpstr>
      <vt:lpstr>jQuery CDN</vt:lpstr>
      <vt:lpstr>jQuery-Syntax</vt:lpstr>
      <vt:lpstr>jQuery- Selektoren</vt:lpstr>
      <vt:lpstr>Der Element Selektor </vt:lpstr>
      <vt:lpstr>Der #ID-Selektor</vt:lpstr>
      <vt:lpstr>Der .class Selektor</vt:lpstr>
      <vt:lpstr>PowerPoint-Präsentation</vt:lpstr>
      <vt:lpstr>jQuery- Ereignismethoden</vt:lpstr>
      <vt:lpstr>PowerPoint-Präsentation</vt:lpstr>
      <vt:lpstr>Übung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>Hvala, Maximilian</dc:creator>
  <cp:lastModifiedBy>Hvala, Maximilian</cp:lastModifiedBy>
  <cp:revision>15</cp:revision>
  <dcterms:created xsi:type="dcterms:W3CDTF">2018-01-10T08:13:20Z</dcterms:created>
  <dcterms:modified xsi:type="dcterms:W3CDTF">2018-01-10T10:54:45Z</dcterms:modified>
</cp:coreProperties>
</file>