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fdb3a76c2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fdb3a76c2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fd7e7ac0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fd7e7ac0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fdb3a76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fdb3a76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fdb3a76c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fdb3a76c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fdb3a76c2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fdb3a76c2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fd7e7ac0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fd7e7ac0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fdb3a76c2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fdb3a76c2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fdb3a76c2_4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fdb3a76c2_4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fdb3a76c2_4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fdb3a76c2_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fdbe0a20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fdbe0a2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fd7e7ac0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fd7e7ac0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d7e7ac0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fd7e7ac0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db3a76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db3a76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fd7e7ac0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fd7e7ac0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fd7e7ac0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fd7e7ac0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fdb3a76c2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fdb3a76c2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db3a76c2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fdb3a76c2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81125" y="1331850"/>
            <a:ext cx="8585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Coronary Heart Disease Classification and           Linear Regression Systems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19,2019                               								Thoa Shook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679675" y="646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1418600"/>
            <a:ext cx="76887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393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b="1"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AIC: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1.633e+04 and it hasn't change from iteration 1 to iteration 5.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b="1"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Adjusted R-squared: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Value has changed from 0.174 to 0.191, it is slightly increase but not much.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b="1"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 variable's p-value (P&gt;|t|):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None of the variables are insignificant; all p- values are less than 0.05.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b="1"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 variable's VIF: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 variables are less than five. Hence, we do not need to remove any further variable based on VIF value.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697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the Results: 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1432575"/>
            <a:ext cx="76887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fitted model shows that, holding all other features constant, the odds of getting diagnosed with CHD: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one unit increase in diaBP associates with 0.12 increase in BMI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Increasing diabetes one unit will lead to an increase of 1.99 in BMI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1.28% decrease in BMI for current smoker person. (Smokers are usually thin!)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Education has an inverse effect on BMI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odds of getting high BMI for males over that of female is 74%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393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39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***  Total cholesterol and glucose level have no effects on BMI.</a:t>
            </a:r>
            <a:endParaRPr sz="1050">
              <a:solidFill>
                <a:srgbClr val="37393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71725" y="627075"/>
            <a:ext cx="840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Regression/Classify Ten Years CHD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25" y="1314675"/>
            <a:ext cx="8359275" cy="36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615200"/>
            <a:ext cx="76887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Model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65025" y="1370200"/>
            <a:ext cx="8478600" cy="32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08525"/>
            <a:ext cx="7724898" cy="20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631050"/>
            <a:ext cx="76887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1478225"/>
            <a:ext cx="7688700" cy="28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2300"/>
            <a:ext cx="9144001" cy="20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564125"/>
            <a:ext cx="7688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Visualizing Confusion Matrix using Heat Map</a:t>
            </a:r>
            <a:endParaRPr sz="2400"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1402025"/>
            <a:ext cx="76887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25" y="1402025"/>
            <a:ext cx="4139700" cy="29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5168400" y="2065675"/>
            <a:ext cx="31110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TP = 136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TN = 60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FP =363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FN = 713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647075"/>
            <a:ext cx="76887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Evaluation Matrix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762650" y="1617700"/>
            <a:ext cx="7688700" cy="25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75" y="1617700"/>
            <a:ext cx="7649451" cy="23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727650" y="638800"/>
            <a:ext cx="7688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729450" y="1368825"/>
            <a:ext cx="76887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260975"/>
            <a:ext cx="7688700" cy="358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729450" y="655375"/>
            <a:ext cx="7688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729450" y="1236100"/>
            <a:ext cx="7688700" cy="3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true positive rate is more important than the false positive rate because it determines the percentage of patients with CHD who are correctly identified and warned.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When TPR = 0.9, we correctly identify and warn 90 out of 100 patients with CHD. 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However, at the same time, FPR = 0.6 meaning that more than half of the time, we incorrectly warn a patient about CHD who is actually healthy!!!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We need another model with enhanced accuracy that predicts better results. 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may be achieved with data sets identifying the critical, specific factors present in patients with CHD.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We can also increase the size of datasets if it is available.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Due to the diversity of the given data, more time is needed to enhance the model fidelity.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bottom line is these features included in the dataset are not the best predictors for CHD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726150"/>
            <a:ext cx="76887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74450"/>
            <a:ext cx="7688700" cy="3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175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1270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Coronary Heart Disease (CHD) involves the reduction of blood flow to the heart muscle due to build -up of plaque in  the arteries of the heart.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127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factors include hypertension, smoking , diabetes, obesity, and high cholesterol.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127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2017, 110 million people were diagnosed with Coronary Heart Disease (CHD) resulting in 8.9 million deaths, making it the most common death globally.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127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prognosis of CHD in high risk patients can aid in making decisions on lifestyle changes. If caught in time, lifestyle changes will reduce complications and thus save lives.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127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two parts in this research: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127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Linear Regression Model is used to determine if other risk factors have a significant impact on BMI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127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 Model is used to classify whether or not the patients will have CHD within ten years given having other risk factors.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700200"/>
            <a:ext cx="76884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Factors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89000" y="1409050"/>
            <a:ext cx="4789200" cy="32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Demographic: : Sex, 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Behavioral: Current Smoking,  number of cigarette per day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Medical (history):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Previous of having stroke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Hypertension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Diabetes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blood pressure medication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Medical (current):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Total cholesterol level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BMI,  Glucose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Heart 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Sys BP, Dia BP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225" y="959550"/>
            <a:ext cx="3570199" cy="33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74275" y="674275"/>
            <a:ext cx="77436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Distribution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5975"/>
            <a:ext cx="8265450" cy="358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875"/>
            <a:ext cx="8991601" cy="5031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634350" y="605125"/>
            <a:ext cx="7688400" cy="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 Map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7025"/>
            <a:ext cx="8170350" cy="397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61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Linear Regression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1379725"/>
            <a:ext cx="7688700" cy="3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0 </a:t>
            </a:r>
            <a:r>
              <a:rPr lang="en"/>
              <a:t>:  β</a:t>
            </a:r>
            <a:r>
              <a:rPr baseline="-25000" lang="en"/>
              <a:t>age</a:t>
            </a:r>
            <a:r>
              <a:rPr lang="en"/>
              <a:t> =  β</a:t>
            </a:r>
            <a:r>
              <a:rPr baseline="-25000" lang="en"/>
              <a:t>male</a:t>
            </a:r>
            <a:r>
              <a:rPr lang="en"/>
              <a:t> = β</a:t>
            </a:r>
            <a:r>
              <a:rPr baseline="-25000" lang="en"/>
              <a:t>education </a:t>
            </a:r>
            <a:r>
              <a:rPr lang="en"/>
              <a:t>= β</a:t>
            </a:r>
            <a:r>
              <a:rPr baseline="-25000" lang="en"/>
              <a:t>cigsPerDay</a:t>
            </a:r>
            <a:r>
              <a:rPr lang="en"/>
              <a:t>= β</a:t>
            </a:r>
            <a:r>
              <a:rPr baseline="-25000" lang="en"/>
              <a:t>BMI</a:t>
            </a:r>
            <a:r>
              <a:rPr lang="en"/>
              <a:t>= …. = β</a:t>
            </a:r>
            <a:r>
              <a:rPr baseline="-25000" lang="en"/>
              <a:t>glucose </a:t>
            </a:r>
            <a:r>
              <a:rPr lang="en"/>
              <a:t>= 0</a:t>
            </a:r>
            <a:endParaRPr baseline="-25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a </a:t>
            </a:r>
            <a:r>
              <a:rPr lang="en"/>
              <a:t>:  β</a:t>
            </a:r>
            <a:r>
              <a:rPr baseline="-25000" lang="en"/>
              <a:t>age</a:t>
            </a:r>
            <a:r>
              <a:rPr lang="en"/>
              <a:t> ≠ β</a:t>
            </a:r>
            <a:r>
              <a:rPr baseline="-25000" lang="en"/>
              <a:t>male</a:t>
            </a:r>
            <a:r>
              <a:rPr lang="en"/>
              <a:t> ≠ β</a:t>
            </a:r>
            <a:r>
              <a:rPr baseline="-25000" lang="en"/>
              <a:t>education </a:t>
            </a:r>
            <a:r>
              <a:rPr lang="en"/>
              <a:t>≠ β</a:t>
            </a:r>
            <a:r>
              <a:rPr baseline="-25000" lang="en"/>
              <a:t>cigsPerDay</a:t>
            </a:r>
            <a:r>
              <a:rPr lang="en"/>
              <a:t>≠β</a:t>
            </a:r>
            <a:r>
              <a:rPr baseline="-25000" lang="en"/>
              <a:t>BMI</a:t>
            </a:r>
            <a:r>
              <a:rPr lang="en"/>
              <a:t>= …. ≠ β</a:t>
            </a:r>
            <a:r>
              <a:rPr baseline="-25000" lang="en"/>
              <a:t>glucose</a:t>
            </a:r>
            <a:endParaRPr baseline="-25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least one of the predictors  such as age, male, education, glucose, ... useful in predicting the BMI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all the predictors help to explain the correlation with BMI , or is only a subset of the predictors useful?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methods do we use: Forward, Backward, or Mix Selection?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well does the model fit the data?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Adjusted R-Squared: Increases or decrease if added features improve model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687975" y="63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Model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80575" y="1223925"/>
            <a:ext cx="76887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25" y="1223925"/>
            <a:ext cx="7914349" cy="15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375" y="2862675"/>
            <a:ext cx="7715250" cy="19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687975" y="679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1260975"/>
            <a:ext cx="7688700" cy="3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75" y="1215050"/>
            <a:ext cx="8191000" cy="392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