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E97-51AF-4FFB-9983-624798BC2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7E7B-BEAC-4DCB-B92F-03D9758F9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F547-9D75-4520-9C0E-B4B0F3B4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EAF2-5F2A-4391-8C31-E8CB41D3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B31E-E053-4323-9427-022DDB3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BDF4-F946-400B-A670-F40D92DC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D019-2B52-45D4-BF18-1120499B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D220-7E3A-4B6B-9A87-255260B8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0622-C596-44CD-96C1-969980BB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36BD-C3BF-4271-8390-88186FF0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1C62A-8481-4581-837C-520C4BBE6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64A1-E7F3-4CC7-AF2D-8B5744DEC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0008-61A9-42F0-A7C7-9925D9E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169B-3FC9-4C49-A6AA-DAC3B2E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D482-E5B2-48D5-9A28-B7E3C07A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AED1-B689-4FE1-AB39-9326D0D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1FD9-F37C-42C0-B2F7-E9DFF4FD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5FFC-EDF7-4DC5-8BD3-BEF4BB23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6B7C-242B-4502-9520-F3DCCD94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8140-012B-488B-BD1B-C4C14903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D8E0-065C-4530-B3C6-50B7164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021F-559E-4AE4-A33B-15FB9F6F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7970-F42A-49C3-878B-8782851A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77CD-35AF-4D4B-BE7A-412F435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FE37-8AB5-453E-B413-D286B66D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A09-B224-4A73-9457-648DF27B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4C6C-C244-4DDC-AD31-831F92A28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FFA2B-6606-44E6-A80A-B286E622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6206-A752-45DB-B443-F605E50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2EC7-59BC-43BE-8FB4-449DD0E2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E1EB-D564-4240-B9E8-7E18C834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CF95-3963-462D-9BF0-1D8AAC86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A2D8-6CB7-4FC4-A069-007D4AB6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BB5C-FFD8-4EF4-81C0-E4D7B369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4F0EA-E112-462F-A441-64BB0423A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24E95-1C47-4D13-80A8-3D182F447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60852-D5D0-4A6D-8773-3AC1CE4B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ECFB3-8E5E-44A7-A9F4-EAA67D78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5DAF3-2018-4477-A40B-FC3D3B58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C58-137C-4551-83FA-ED805F05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F6FED-004D-48B9-8F74-00D48168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9BFB9-6B74-4CF3-888D-3C05F27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5913F-66D9-45AF-88CD-37D21CC7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26AE-322D-4AC8-9544-713F9384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B5155-2301-429E-8FA9-EDF89334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BE859-E285-408F-A76A-53EEEE1B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DD64-7FD0-47BA-9E3C-1BBEC724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7A06-3E7B-4CC4-A65B-CB9AB502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96C20-6EB0-4952-BCD2-6BE13E3B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49BAF-5529-4FF5-813A-98AC414C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CD1AC-57D8-4CFA-BA15-C0876464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B5B0-6D38-4896-9147-B6695A8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9A46-8E95-4AD1-9A0B-21E48E38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26BB2-45DA-4F1E-8B03-91917D0D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C7F1-558B-4953-B662-42CC71FD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204E-95BC-4F1E-A996-289417C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036B3-6F83-4406-A773-B051E11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9A126-BBCD-4332-BF5C-EF31C27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C7A69-AA5E-44FE-8562-FD7B504D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B653-242D-4CCE-99A1-75C84850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64F8-B342-4656-9B6A-AC7CD0DDA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94BA-3C3E-49C0-8096-F3FBD9BA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59A8-AC4E-4FD1-ABFE-6F0984D9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C85-0A91-4857-A170-CE75BCB81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7E6B-4323-4CC1-ABF7-52B3740E8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 calibration using low pass filters</a:t>
            </a:r>
          </a:p>
        </p:txBody>
      </p:sp>
    </p:spTree>
    <p:extLst>
      <p:ext uri="{BB962C8B-B14F-4D97-AF65-F5344CB8AC3E}">
        <p14:creationId xmlns:p14="http://schemas.microsoft.com/office/powerpoint/2010/main" val="363915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287B-F271-434C-87CB-6DF210D1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21BD6-8731-493A-B1A6-B54844DF3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Now, we will realize the filter for the potentiometer. The filter is first order with a cutoff frequency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that we obtained the analog filter, we will use the bilinear transform to obtain the filter in the z domain. The sampling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21BD6-8731-493A-B1A6-B54844DF3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83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318B-6D24-47EA-A4FA-BB3D4C2A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DD516-EC11-4014-B44B-FDE1EBF63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=2∗1000∗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2000+4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+(−2000+4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2012.56637−1987.4336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DD516-EC11-4014-B44B-FDE1EBF63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0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1FC2-78BB-4676-BD94-E0256C4D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 (Z-Inverse)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077D7-350F-4B96-8B4C-F2FFA3CBA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2012.56637−1987.4336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2012.56637∗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−1987.4336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=0.98751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+0.0062439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+0.0062439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=0.98751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+0.0062439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+0.0062439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above equation will be used in the Arduino to filter the voltage readings from the potentiometer. 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the raw input from the potentiometer at time n, while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filtered signal at time 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077D7-350F-4B96-8B4C-F2FFA3CBA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522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8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36EC-E338-45AD-A23A-810BFBDA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6C91-011C-4DFB-8AE1-CA3D0CDF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sfsfs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214D615-AB70-4A96-853C-672C3790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Filter design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1BC49C2-AF69-4D54-97C5-107689C0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35110"/>
            <a:ext cx="6172200" cy="35782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74842326-7E12-4742-9BE5-36412BBD31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847850"/>
                <a:ext cx="3932237" cy="40211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figure on the right represents the </a:t>
                </a:r>
                <a:r>
                  <a:rPr lang="en-US" sz="2000" i="1" dirty="0"/>
                  <a:t>magnitude</a:t>
                </a:r>
                <a:r>
                  <a:rPr lang="en-US" sz="2000" dirty="0"/>
                  <a:t> of the Fast Fourier Transform of the x-axis readings from the MPU6050 sensor. It is clear that there is some high frequency noise around the main “spike” in the middle.</a:t>
                </a:r>
              </a:p>
              <a:p>
                <a:r>
                  <a:rPr lang="en-US" sz="2000" dirty="0"/>
                  <a:t>For the purposes of designing a low pass filter, we will choose the cutoff frequency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000" dirty="0"/>
                  <a:t> and a filter order of two since we want a relatively sharp transition between the pass band and the stop band.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74842326-7E12-4742-9BE5-36412BBD3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847850"/>
                <a:ext cx="3932237" cy="4021138"/>
              </a:xfrm>
              <a:blipFill>
                <a:blip r:embed="rId3"/>
                <a:stretch>
                  <a:fillRect l="-1705" t="-1515" r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C0042C6-12E4-4B72-826B-A1988800DEFC}"/>
              </a:ext>
            </a:extLst>
          </p:cNvPr>
          <p:cNvSpPr txBox="1"/>
          <p:nvPr/>
        </p:nvSpPr>
        <p:spPr>
          <a:xfrm>
            <a:off x="6848475" y="521336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transform of the x-axis readings from the MPU6050</a:t>
            </a:r>
          </a:p>
        </p:txBody>
      </p:sp>
    </p:spTree>
    <p:extLst>
      <p:ext uri="{BB962C8B-B14F-4D97-AF65-F5344CB8AC3E}">
        <p14:creationId xmlns:p14="http://schemas.microsoft.com/office/powerpoint/2010/main" val="380950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214D615-AB70-4A96-853C-672C3790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Filter design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842326-7E12-4742-9BE5-36412BBD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7850"/>
            <a:ext cx="3932237" cy="4021138"/>
          </a:xfrm>
        </p:spPr>
        <p:txBody>
          <a:bodyPr>
            <a:normAutofit/>
          </a:bodyPr>
          <a:lstStyle/>
          <a:p>
            <a:r>
              <a:rPr lang="en-US" sz="2000" dirty="0"/>
              <a:t>The figure on the right represents the </a:t>
            </a:r>
            <a:r>
              <a:rPr lang="en-US" sz="2000" i="1" dirty="0"/>
              <a:t>magnitude</a:t>
            </a:r>
            <a:r>
              <a:rPr lang="en-US" sz="2000" dirty="0"/>
              <a:t> of the Fast Fourier Transform of the y-axis readings from the MPU6050 sensor. </a:t>
            </a:r>
          </a:p>
          <a:p>
            <a:r>
              <a:rPr lang="en-US" sz="2000" dirty="0"/>
              <a:t>The FFT result is similar to that of the x-axis FFT result. Therefore, we will choose the same filter for the sensor’s y-axis component.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042C6-12E4-4B72-826B-A1988800DEFC}"/>
              </a:ext>
            </a:extLst>
          </p:cNvPr>
          <p:cNvSpPr txBox="1"/>
          <p:nvPr/>
        </p:nvSpPr>
        <p:spPr>
          <a:xfrm>
            <a:off x="6848475" y="521336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transform of the y-axis readings from the MPU6050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CE79B-D287-444D-9ACF-33421EB80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639873"/>
            <a:ext cx="6172200" cy="3578254"/>
          </a:xfrm>
        </p:spPr>
      </p:pic>
    </p:spTree>
    <p:extLst>
      <p:ext uri="{BB962C8B-B14F-4D97-AF65-F5344CB8AC3E}">
        <p14:creationId xmlns:p14="http://schemas.microsoft.com/office/powerpoint/2010/main" val="4000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0">
            <a:extLst>
              <a:ext uri="{FF2B5EF4-FFF2-40B4-BE49-F238E27FC236}">
                <a16:creationId xmlns:a16="http://schemas.microsoft.com/office/drawing/2014/main" id="{6F606824-D807-47C5-9BB5-5D378645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12">
                <a:extLst>
                  <a:ext uri="{FF2B5EF4-FFF2-40B4-BE49-F238E27FC236}">
                    <a16:creationId xmlns:a16="http://schemas.microsoft.com/office/drawing/2014/main" id="{F5D5A774-1385-4F9C-930B-5905762E102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595656"/>
                <a:ext cx="3932237" cy="427333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figure on the right represents the magnitude of the FFT of the potentiometer (voltage sensor) readings.</a:t>
                </a:r>
              </a:p>
              <a:p>
                <a:r>
                  <a:rPr lang="en-US" sz="2000" dirty="0"/>
                  <a:t>The FFT result is already quite good, but it has been noticed that there is some noise when the potentiometer is set to the maximum. This appears as a very small spike at around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For the purposes of the filter design, we will choose a cutoff frequency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000" dirty="0"/>
                  <a:t> and a first-order filter.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Text Placeholder 12">
                <a:extLst>
                  <a:ext uri="{FF2B5EF4-FFF2-40B4-BE49-F238E27FC236}">
                    <a16:creationId xmlns:a16="http://schemas.microsoft.com/office/drawing/2014/main" id="{F5D5A774-1385-4F9C-930B-5905762E1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595656"/>
                <a:ext cx="3932237" cy="4273331"/>
              </a:xfrm>
              <a:blipFill>
                <a:blip r:embed="rId2"/>
                <a:stretch>
                  <a:fillRect l="-1705" t="-1569" r="-2171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8E68D63-517C-4A24-B6E3-5A6D4C8D2E44}"/>
              </a:ext>
            </a:extLst>
          </p:cNvPr>
          <p:cNvSpPr txBox="1"/>
          <p:nvPr/>
        </p:nvSpPr>
        <p:spPr>
          <a:xfrm>
            <a:off x="6848475" y="521336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transform of the y-axis readings from the MPU6050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D1694CF-F923-4442-B556-70939F9D2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95657"/>
            <a:ext cx="6172200" cy="3657161"/>
          </a:xfrm>
        </p:spPr>
      </p:pic>
    </p:spTree>
    <p:extLst>
      <p:ext uri="{BB962C8B-B14F-4D97-AF65-F5344CB8AC3E}">
        <p14:creationId xmlns:p14="http://schemas.microsoft.com/office/powerpoint/2010/main" val="95546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609EE8-066C-4C9F-80FF-F571A9FA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4345025-0E0A-412D-9EA2-F324AF0EB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First, we will realize the second-order Butterworth filter with a cutoff frequency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400" dirty="0"/>
                  <a:t> used for the MPU6050.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5∗2∗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Now, we will use the bilinear transformation to obtain the filter in the z domain. The sampling rate chosen for both the MPU6050 and the potentiometer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2400" dirty="0"/>
                  <a:t> samples per second,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4345025-0E0A-412D-9EA2-F324AF0EB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3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EBDD-2153-427D-ACBF-253C87D7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5CD51-6BB3-406B-A6EE-DAA3DC97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=2∗1000∗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2000∗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2000∗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+1)+100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5CD51-6BB3-406B-A6EE-DAA3DC97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2305-1D3E-4FF1-9AF6-1E139371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CBC7-9F6D-4137-9109-FBDCD67E2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2∗10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+2∗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+100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−8∗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+200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+(4∗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4089844.619203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7998026.0791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+3911142.341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4089844.619203 −7998026.0791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+3911142.341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CBC7-9F6D-4137-9109-FBDCD67E2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72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8553-50D3-487A-B5D7-2166E793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 (Z-Inverse)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A3CA0-CF26-428A-B1FE-F1D3B4A0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4089844.619203 −7998026.0791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+3911142.341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4089844.619203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−7998026.0791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+3911142.341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+200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4143.8789773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−8103.694691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+3962.815714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4143.8789773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)−8103.694691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−1)+3962.815714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−2)=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)+2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=1.95558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−0.9563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+0.0002413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+0.0004826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+0.0002413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above equation is the final difference equation that will be used in the Arduino. </a:t>
                </a:r>
              </a:p>
              <a:p>
                <a:pPr marL="0" indent="0">
                  <a:buNone/>
                </a:pPr>
                <a:r>
                  <a:rPr lang="en-US" sz="1800" dirty="0"/>
                  <a:t>Note that: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raw signal of the sensor at sample n, while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filtered signal at sample 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A3CA0-CF26-428A-B1FE-F1D3B4A0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25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754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DSP project</vt:lpstr>
      <vt:lpstr>Introduction</vt:lpstr>
      <vt:lpstr>Filter design</vt:lpstr>
      <vt:lpstr>Filter design</vt:lpstr>
      <vt:lpstr>Filter design</vt:lpstr>
      <vt:lpstr>Filter Realization</vt:lpstr>
      <vt:lpstr>Filter Realization</vt:lpstr>
      <vt:lpstr>Filter Realization</vt:lpstr>
      <vt:lpstr>Filter Realization (Z-Inverse)</vt:lpstr>
      <vt:lpstr>Filter Realization</vt:lpstr>
      <vt:lpstr>Filter Realization</vt:lpstr>
      <vt:lpstr>Filter Realization (Z-Inverse)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project</dc:title>
  <dc:creator>Thoalfeqar kata</dc:creator>
  <cp:lastModifiedBy>Thoalfeqar kata</cp:lastModifiedBy>
  <cp:revision>19</cp:revision>
  <dcterms:created xsi:type="dcterms:W3CDTF">2024-10-16T18:00:03Z</dcterms:created>
  <dcterms:modified xsi:type="dcterms:W3CDTF">2024-10-17T10:55:19Z</dcterms:modified>
</cp:coreProperties>
</file>