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56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74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2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8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02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35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6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2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D8F8A-9AEA-440D-80EB-6AE20AA57C5E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C0B0-16AC-4BFD-A4A6-BC4F7B7E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1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uno\Documents\Cap&#237;tulo%201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6780" y="294200"/>
            <a:ext cx="2186608" cy="1232452"/>
          </a:xfrm>
        </p:spPr>
        <p:txBody>
          <a:bodyPr/>
          <a:lstStyle/>
          <a:p>
            <a:r>
              <a:rPr lang="pt-BR" dirty="0" smtClean="0">
                <a:hlinkClick r:id="rId2" action="ppaction://hlinkfile"/>
              </a:rPr>
              <a:t>Cap1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270637" cy="922254"/>
          </a:xfrm>
        </p:spPr>
        <p:txBody>
          <a:bodyPr>
            <a:normAutofit/>
          </a:bodyPr>
          <a:lstStyle/>
          <a:p>
            <a:r>
              <a:rPr lang="pt-BR" sz="5400" b="1" dirty="0" smtClean="0"/>
              <a:t>Livro 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91268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Cap1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Cap1</dc:title>
  <dc:creator>Aluno</dc:creator>
  <cp:lastModifiedBy>Aluno</cp:lastModifiedBy>
  <cp:revision>2</cp:revision>
  <dcterms:created xsi:type="dcterms:W3CDTF">2018-12-06T21:58:28Z</dcterms:created>
  <dcterms:modified xsi:type="dcterms:W3CDTF">2018-12-06T22:12:07Z</dcterms:modified>
</cp:coreProperties>
</file>