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4" r:id="rId8"/>
    <p:sldId id="315" r:id="rId9"/>
    <p:sldId id="317" r:id="rId10"/>
    <p:sldId id="318" r:id="rId11"/>
    <p:sldId id="319" r:id="rId12"/>
    <p:sldId id="323" r:id="rId13"/>
    <p:sldId id="324" r:id="rId14"/>
    <p:sldId id="325" r:id="rId15"/>
    <p:sldId id="320" r:id="rId16"/>
    <p:sldId id="321" r:id="rId17"/>
    <p:sldId id="326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B0376-CA4E-479E-B71F-66D2B5CEBE1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3DD720-16DA-4FBF-BD23-7B4E5D80344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Chatbot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53A1D5-6711-487A-81D1-E259AE9E7665}" type="parTrans" cxnId="{A2D8CA58-6300-4671-A80E-C7D0587EBE6D}">
      <dgm:prSet/>
      <dgm:spPr/>
      <dgm:t>
        <a:bodyPr/>
        <a:lstStyle/>
        <a:p>
          <a:endParaRPr lang="en-IN"/>
        </a:p>
      </dgm:t>
    </dgm:pt>
    <dgm:pt modelId="{E69F35E8-47D1-4DA9-BFEA-8AA662B106E6}" type="sibTrans" cxnId="{A2D8CA58-6300-4671-A80E-C7D0587EBE6D}">
      <dgm:prSet/>
      <dgm:spPr/>
      <dgm:t>
        <a:bodyPr/>
        <a:lstStyle/>
        <a:p>
          <a:endParaRPr lang="en-IN"/>
        </a:p>
      </dgm:t>
    </dgm:pt>
    <dgm:pt modelId="{BA33D50D-60B0-4D07-944C-AD55FC0B118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API</a:t>
          </a:r>
          <a:r>
            <a:rPr lang="en-US" b="1" dirty="0"/>
            <a:t> </a:t>
          </a:r>
          <a:endParaRPr lang="en-IN" b="1" dirty="0"/>
        </a:p>
      </dgm:t>
    </dgm:pt>
    <dgm:pt modelId="{B8C24812-E045-4E77-9828-835DCA772AFD}" type="parTrans" cxnId="{B8D0F782-DC2F-497E-9F13-82F3422F6A7C}">
      <dgm:prSet/>
      <dgm:spPr/>
      <dgm:t>
        <a:bodyPr/>
        <a:lstStyle/>
        <a:p>
          <a:endParaRPr lang="en-IN"/>
        </a:p>
      </dgm:t>
    </dgm:pt>
    <dgm:pt modelId="{906A6C70-D229-4E32-BDD9-741E53969411}" type="sibTrans" cxnId="{B8D0F782-DC2F-497E-9F13-82F3422F6A7C}">
      <dgm:prSet/>
      <dgm:spPr/>
      <dgm:t>
        <a:bodyPr/>
        <a:lstStyle/>
        <a:p>
          <a:endParaRPr lang="en-IN"/>
        </a:p>
      </dgm:t>
    </dgm:pt>
    <dgm:pt modelId="{A2FF21DB-2D6F-48BD-BEB5-71ACE10796EC}">
      <dgm:prSet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Chat Integration</a:t>
          </a:r>
          <a:endParaRPr lang="en-IN" b="1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461AA9-37E6-451D-923F-CB35F7A66872}" type="parTrans" cxnId="{8E778861-E2AB-438E-AE23-9A70D62F49C8}">
      <dgm:prSet/>
      <dgm:spPr/>
      <dgm:t>
        <a:bodyPr/>
        <a:lstStyle/>
        <a:p>
          <a:endParaRPr lang="en-IN"/>
        </a:p>
      </dgm:t>
    </dgm:pt>
    <dgm:pt modelId="{34F46F9F-2296-4F6B-8FAE-3ED79254C178}" type="sibTrans" cxnId="{8E778861-E2AB-438E-AE23-9A70D62F49C8}">
      <dgm:prSet/>
      <dgm:spPr/>
      <dgm:t>
        <a:bodyPr/>
        <a:lstStyle/>
        <a:p>
          <a:endParaRPr lang="en-IN"/>
        </a:p>
      </dgm:t>
    </dgm:pt>
    <dgm:pt modelId="{DA24FC27-6D01-4A65-A5FC-7CF2899AC319}" type="pres">
      <dgm:prSet presAssocID="{CD7B0376-CA4E-479E-B71F-66D2B5CEBE12}" presName="Name0" presStyleCnt="0">
        <dgm:presLayoutVars>
          <dgm:dir/>
          <dgm:animOne val="branch"/>
          <dgm:animLvl val="lvl"/>
        </dgm:presLayoutVars>
      </dgm:prSet>
      <dgm:spPr/>
    </dgm:pt>
    <dgm:pt modelId="{BC35DC44-CAF6-43D4-B7BC-9DF006DD7CB5}" type="pres">
      <dgm:prSet presAssocID="{6F3DD720-16DA-4FBF-BD23-7B4E5D803443}" presName="chaos" presStyleCnt="0"/>
      <dgm:spPr/>
    </dgm:pt>
    <dgm:pt modelId="{8576FED5-EA29-4378-B510-C7A074764175}" type="pres">
      <dgm:prSet presAssocID="{6F3DD720-16DA-4FBF-BD23-7B4E5D803443}" presName="parTx1" presStyleLbl="revTx" presStyleIdx="0" presStyleCnt="2"/>
      <dgm:spPr/>
    </dgm:pt>
    <dgm:pt modelId="{550B09F1-B3DF-4122-9FBD-6484711C814C}" type="pres">
      <dgm:prSet presAssocID="{6F3DD720-16DA-4FBF-BD23-7B4E5D803443}" presName="c1" presStyleLbl="node1" presStyleIdx="0" presStyleCnt="19"/>
      <dgm:spPr/>
    </dgm:pt>
    <dgm:pt modelId="{D493A6BD-659A-41C1-BF88-5E9354431536}" type="pres">
      <dgm:prSet presAssocID="{6F3DD720-16DA-4FBF-BD23-7B4E5D803443}" presName="c2" presStyleLbl="node1" presStyleIdx="1" presStyleCnt="19"/>
      <dgm:spPr/>
    </dgm:pt>
    <dgm:pt modelId="{67AE4CC1-8869-448B-8195-877E0D4F3775}" type="pres">
      <dgm:prSet presAssocID="{6F3DD720-16DA-4FBF-BD23-7B4E5D803443}" presName="c3" presStyleLbl="node1" presStyleIdx="2" presStyleCnt="19"/>
      <dgm:spPr/>
    </dgm:pt>
    <dgm:pt modelId="{A1536991-21B2-4D6E-885A-AA9DE9D1D217}" type="pres">
      <dgm:prSet presAssocID="{6F3DD720-16DA-4FBF-BD23-7B4E5D803443}" presName="c4" presStyleLbl="node1" presStyleIdx="3" presStyleCnt="19"/>
      <dgm:spPr/>
    </dgm:pt>
    <dgm:pt modelId="{63BC0DDF-0252-4C7E-A906-FFF5D6FB42D2}" type="pres">
      <dgm:prSet presAssocID="{6F3DD720-16DA-4FBF-BD23-7B4E5D803443}" presName="c5" presStyleLbl="node1" presStyleIdx="4" presStyleCnt="19"/>
      <dgm:spPr/>
    </dgm:pt>
    <dgm:pt modelId="{D698D10C-CB84-4694-A75C-F5BBAA49A059}" type="pres">
      <dgm:prSet presAssocID="{6F3DD720-16DA-4FBF-BD23-7B4E5D803443}" presName="c6" presStyleLbl="node1" presStyleIdx="5" presStyleCnt="19"/>
      <dgm:spPr/>
    </dgm:pt>
    <dgm:pt modelId="{EC6987E3-A482-42ED-AC78-43D3B728EFC5}" type="pres">
      <dgm:prSet presAssocID="{6F3DD720-16DA-4FBF-BD23-7B4E5D803443}" presName="c7" presStyleLbl="node1" presStyleIdx="6" presStyleCnt="19"/>
      <dgm:spPr/>
    </dgm:pt>
    <dgm:pt modelId="{2766ECC2-72D4-4295-916E-16CE9358A7F6}" type="pres">
      <dgm:prSet presAssocID="{6F3DD720-16DA-4FBF-BD23-7B4E5D803443}" presName="c8" presStyleLbl="node1" presStyleIdx="7" presStyleCnt="19"/>
      <dgm:spPr/>
    </dgm:pt>
    <dgm:pt modelId="{D98A87F8-49D1-4208-B083-9A075925F9A3}" type="pres">
      <dgm:prSet presAssocID="{6F3DD720-16DA-4FBF-BD23-7B4E5D803443}" presName="c9" presStyleLbl="node1" presStyleIdx="8" presStyleCnt="19"/>
      <dgm:spPr/>
    </dgm:pt>
    <dgm:pt modelId="{303E4454-6F15-46F8-BB46-8DF2FCFBE058}" type="pres">
      <dgm:prSet presAssocID="{6F3DD720-16DA-4FBF-BD23-7B4E5D803443}" presName="c10" presStyleLbl="node1" presStyleIdx="9" presStyleCnt="19"/>
      <dgm:spPr/>
    </dgm:pt>
    <dgm:pt modelId="{E8CD49E9-845C-42C4-BD26-F0B4A3DEB464}" type="pres">
      <dgm:prSet presAssocID="{6F3DD720-16DA-4FBF-BD23-7B4E5D803443}" presName="c11" presStyleLbl="node1" presStyleIdx="10" presStyleCnt="19"/>
      <dgm:spPr/>
    </dgm:pt>
    <dgm:pt modelId="{B4B84CDF-DB1A-4237-A6B6-24DC5C2CB62F}" type="pres">
      <dgm:prSet presAssocID="{6F3DD720-16DA-4FBF-BD23-7B4E5D803443}" presName="c12" presStyleLbl="node1" presStyleIdx="11" presStyleCnt="19"/>
      <dgm:spPr/>
    </dgm:pt>
    <dgm:pt modelId="{CDEA7C3E-E703-4B50-BAD5-6EA7124695AC}" type="pres">
      <dgm:prSet presAssocID="{6F3DD720-16DA-4FBF-BD23-7B4E5D803443}" presName="c13" presStyleLbl="node1" presStyleIdx="12" presStyleCnt="19"/>
      <dgm:spPr/>
    </dgm:pt>
    <dgm:pt modelId="{886723C2-F362-45B3-832F-88D0C671F483}" type="pres">
      <dgm:prSet presAssocID="{6F3DD720-16DA-4FBF-BD23-7B4E5D803443}" presName="c14" presStyleLbl="node1" presStyleIdx="13" presStyleCnt="19"/>
      <dgm:spPr/>
    </dgm:pt>
    <dgm:pt modelId="{BE2FA5F7-E2DC-4E52-9EED-998A83A1EC2E}" type="pres">
      <dgm:prSet presAssocID="{6F3DD720-16DA-4FBF-BD23-7B4E5D803443}" presName="c15" presStyleLbl="node1" presStyleIdx="14" presStyleCnt="19"/>
      <dgm:spPr/>
    </dgm:pt>
    <dgm:pt modelId="{41F0E019-B2F7-401E-B647-B40547972636}" type="pres">
      <dgm:prSet presAssocID="{6F3DD720-16DA-4FBF-BD23-7B4E5D803443}" presName="c16" presStyleLbl="node1" presStyleIdx="15" presStyleCnt="19"/>
      <dgm:spPr/>
    </dgm:pt>
    <dgm:pt modelId="{F861D999-00BF-49DA-B5D9-8654078F8B5C}" type="pres">
      <dgm:prSet presAssocID="{6F3DD720-16DA-4FBF-BD23-7B4E5D803443}" presName="c17" presStyleLbl="node1" presStyleIdx="16" presStyleCnt="19"/>
      <dgm:spPr/>
    </dgm:pt>
    <dgm:pt modelId="{14F1FAF7-12C4-4C2D-AD8C-9A06C2D8D09E}" type="pres">
      <dgm:prSet presAssocID="{6F3DD720-16DA-4FBF-BD23-7B4E5D803443}" presName="c18" presStyleLbl="node1" presStyleIdx="17" presStyleCnt="19"/>
      <dgm:spPr/>
    </dgm:pt>
    <dgm:pt modelId="{135266C2-B763-4CD6-BC4F-4CDCC36BE09F}" type="pres">
      <dgm:prSet presAssocID="{E69F35E8-47D1-4DA9-BFEA-8AA662B106E6}" presName="chevronComposite1" presStyleCnt="0"/>
      <dgm:spPr/>
    </dgm:pt>
    <dgm:pt modelId="{7EFB90DB-02B9-404B-A6DA-058306B4C8B1}" type="pres">
      <dgm:prSet presAssocID="{E69F35E8-47D1-4DA9-BFEA-8AA662B106E6}" presName="chevron1" presStyleLbl="sibTrans2D1" presStyleIdx="0" presStyleCnt="2"/>
      <dgm:spPr/>
    </dgm:pt>
    <dgm:pt modelId="{E405C6D9-0127-4109-8289-00BF1DBD1260}" type="pres">
      <dgm:prSet presAssocID="{E69F35E8-47D1-4DA9-BFEA-8AA662B106E6}" presName="spChevron1" presStyleCnt="0"/>
      <dgm:spPr/>
    </dgm:pt>
    <dgm:pt modelId="{E798427F-5979-411C-95D3-6E46ADB23A79}" type="pres">
      <dgm:prSet presAssocID="{BA33D50D-60B0-4D07-944C-AD55FC0B118E}" presName="middle" presStyleCnt="0"/>
      <dgm:spPr/>
    </dgm:pt>
    <dgm:pt modelId="{A6E98BA4-3501-4D28-8AC5-10AEA9B7C03B}" type="pres">
      <dgm:prSet presAssocID="{BA33D50D-60B0-4D07-944C-AD55FC0B118E}" presName="parTxMid" presStyleLbl="revTx" presStyleIdx="1" presStyleCnt="2"/>
      <dgm:spPr/>
    </dgm:pt>
    <dgm:pt modelId="{24A5C88A-0D97-49D1-BBF4-D56EB74A040D}" type="pres">
      <dgm:prSet presAssocID="{BA33D50D-60B0-4D07-944C-AD55FC0B118E}" presName="spMid" presStyleCnt="0"/>
      <dgm:spPr/>
    </dgm:pt>
    <dgm:pt modelId="{7A78ED31-CB1D-42B5-A3D4-19644C34B7C3}" type="pres">
      <dgm:prSet presAssocID="{906A6C70-D229-4E32-BDD9-741E53969411}" presName="chevronComposite1" presStyleCnt="0"/>
      <dgm:spPr/>
    </dgm:pt>
    <dgm:pt modelId="{EBE85888-E051-40EB-BD52-4E24DF8145A1}" type="pres">
      <dgm:prSet presAssocID="{906A6C70-D229-4E32-BDD9-741E53969411}" presName="chevron1" presStyleLbl="sibTrans2D1" presStyleIdx="1" presStyleCnt="2"/>
      <dgm:spPr/>
    </dgm:pt>
    <dgm:pt modelId="{30B4D16A-56DB-4925-8A17-1B8115330922}" type="pres">
      <dgm:prSet presAssocID="{906A6C70-D229-4E32-BDD9-741E53969411}" presName="spChevron1" presStyleCnt="0"/>
      <dgm:spPr/>
    </dgm:pt>
    <dgm:pt modelId="{3BFFDFF2-BACD-49AF-879B-01CA1B8FE49A}" type="pres">
      <dgm:prSet presAssocID="{A2FF21DB-2D6F-48BD-BEB5-71ACE10796EC}" presName="last" presStyleCnt="0"/>
      <dgm:spPr/>
    </dgm:pt>
    <dgm:pt modelId="{2087EC00-CF41-4E20-916D-28F0DB6186B2}" type="pres">
      <dgm:prSet presAssocID="{A2FF21DB-2D6F-48BD-BEB5-71ACE10796EC}" presName="circleTx" presStyleLbl="node1" presStyleIdx="18" presStyleCnt="19"/>
      <dgm:spPr/>
    </dgm:pt>
    <dgm:pt modelId="{30253B8E-9AC1-4A91-9E20-7825E5883CA9}" type="pres">
      <dgm:prSet presAssocID="{A2FF21DB-2D6F-48BD-BEB5-71ACE10796EC}" presName="spN" presStyleCnt="0"/>
      <dgm:spPr/>
    </dgm:pt>
  </dgm:ptLst>
  <dgm:cxnLst>
    <dgm:cxn modelId="{79120521-B5BC-4471-A4E9-612249F60708}" type="presOf" srcId="{CD7B0376-CA4E-479E-B71F-66D2B5CEBE12}" destId="{DA24FC27-6D01-4A65-A5FC-7CF2899AC319}" srcOrd="0" destOrd="0" presId="urn:microsoft.com/office/officeart/2009/3/layout/RandomtoResultProcess"/>
    <dgm:cxn modelId="{6143B65C-CED1-42BA-8CEB-D7C5D21A9564}" type="presOf" srcId="{6F3DD720-16DA-4FBF-BD23-7B4E5D803443}" destId="{8576FED5-EA29-4378-B510-C7A074764175}" srcOrd="0" destOrd="0" presId="urn:microsoft.com/office/officeart/2009/3/layout/RandomtoResultProcess"/>
    <dgm:cxn modelId="{8E778861-E2AB-438E-AE23-9A70D62F49C8}" srcId="{CD7B0376-CA4E-479E-B71F-66D2B5CEBE12}" destId="{A2FF21DB-2D6F-48BD-BEB5-71ACE10796EC}" srcOrd="2" destOrd="0" parTransId="{45461AA9-37E6-451D-923F-CB35F7A66872}" sibTransId="{34F46F9F-2296-4F6B-8FAE-3ED79254C178}"/>
    <dgm:cxn modelId="{A2D8CA58-6300-4671-A80E-C7D0587EBE6D}" srcId="{CD7B0376-CA4E-479E-B71F-66D2B5CEBE12}" destId="{6F3DD720-16DA-4FBF-BD23-7B4E5D803443}" srcOrd="0" destOrd="0" parTransId="{D853A1D5-6711-487A-81D1-E259AE9E7665}" sibTransId="{E69F35E8-47D1-4DA9-BFEA-8AA662B106E6}"/>
    <dgm:cxn modelId="{E4797181-6F45-449C-B4EC-4ABE20AD57CB}" type="presOf" srcId="{BA33D50D-60B0-4D07-944C-AD55FC0B118E}" destId="{A6E98BA4-3501-4D28-8AC5-10AEA9B7C03B}" srcOrd="0" destOrd="0" presId="urn:microsoft.com/office/officeart/2009/3/layout/RandomtoResultProcess"/>
    <dgm:cxn modelId="{B8D0F782-DC2F-497E-9F13-82F3422F6A7C}" srcId="{CD7B0376-CA4E-479E-B71F-66D2B5CEBE12}" destId="{BA33D50D-60B0-4D07-944C-AD55FC0B118E}" srcOrd="1" destOrd="0" parTransId="{B8C24812-E045-4E77-9828-835DCA772AFD}" sibTransId="{906A6C70-D229-4E32-BDD9-741E53969411}"/>
    <dgm:cxn modelId="{83F3C292-AA5E-413D-8996-1B0E00D06C27}" type="presOf" srcId="{A2FF21DB-2D6F-48BD-BEB5-71ACE10796EC}" destId="{2087EC00-CF41-4E20-916D-28F0DB6186B2}" srcOrd="0" destOrd="0" presId="urn:microsoft.com/office/officeart/2009/3/layout/RandomtoResultProcess"/>
    <dgm:cxn modelId="{907AD71B-1BA0-4368-AB8A-26CD7788F975}" type="presParOf" srcId="{DA24FC27-6D01-4A65-A5FC-7CF2899AC319}" destId="{BC35DC44-CAF6-43D4-B7BC-9DF006DD7CB5}" srcOrd="0" destOrd="0" presId="urn:microsoft.com/office/officeart/2009/3/layout/RandomtoResultProcess"/>
    <dgm:cxn modelId="{8236B76C-2620-42F0-8C7A-51DFC8E796A1}" type="presParOf" srcId="{BC35DC44-CAF6-43D4-B7BC-9DF006DD7CB5}" destId="{8576FED5-EA29-4378-B510-C7A074764175}" srcOrd="0" destOrd="0" presId="urn:microsoft.com/office/officeart/2009/3/layout/RandomtoResultProcess"/>
    <dgm:cxn modelId="{957A10A5-9410-49E2-B5B8-B416C4F34B79}" type="presParOf" srcId="{BC35DC44-CAF6-43D4-B7BC-9DF006DD7CB5}" destId="{550B09F1-B3DF-4122-9FBD-6484711C814C}" srcOrd="1" destOrd="0" presId="urn:microsoft.com/office/officeart/2009/3/layout/RandomtoResultProcess"/>
    <dgm:cxn modelId="{71B44C8F-1F67-4F6D-B172-3510D174C179}" type="presParOf" srcId="{BC35DC44-CAF6-43D4-B7BC-9DF006DD7CB5}" destId="{D493A6BD-659A-41C1-BF88-5E9354431536}" srcOrd="2" destOrd="0" presId="urn:microsoft.com/office/officeart/2009/3/layout/RandomtoResultProcess"/>
    <dgm:cxn modelId="{3F605BE3-30F6-49EC-9958-3992A3CE706A}" type="presParOf" srcId="{BC35DC44-CAF6-43D4-B7BC-9DF006DD7CB5}" destId="{67AE4CC1-8869-448B-8195-877E0D4F3775}" srcOrd="3" destOrd="0" presId="urn:microsoft.com/office/officeart/2009/3/layout/RandomtoResultProcess"/>
    <dgm:cxn modelId="{11A329D2-FB67-4D36-A160-995AE7E2CBB7}" type="presParOf" srcId="{BC35DC44-CAF6-43D4-B7BC-9DF006DD7CB5}" destId="{A1536991-21B2-4D6E-885A-AA9DE9D1D217}" srcOrd="4" destOrd="0" presId="urn:microsoft.com/office/officeart/2009/3/layout/RandomtoResultProcess"/>
    <dgm:cxn modelId="{787EE65E-59CD-44BD-8FDC-4F888FEA779A}" type="presParOf" srcId="{BC35DC44-CAF6-43D4-B7BC-9DF006DD7CB5}" destId="{63BC0DDF-0252-4C7E-A906-FFF5D6FB42D2}" srcOrd="5" destOrd="0" presId="urn:microsoft.com/office/officeart/2009/3/layout/RandomtoResultProcess"/>
    <dgm:cxn modelId="{9D18C0A8-D901-4481-8821-5EF08331D8B4}" type="presParOf" srcId="{BC35DC44-CAF6-43D4-B7BC-9DF006DD7CB5}" destId="{D698D10C-CB84-4694-A75C-F5BBAA49A059}" srcOrd="6" destOrd="0" presId="urn:microsoft.com/office/officeart/2009/3/layout/RandomtoResultProcess"/>
    <dgm:cxn modelId="{4B42824C-11E4-4794-BDEE-EF12C4F67EAC}" type="presParOf" srcId="{BC35DC44-CAF6-43D4-B7BC-9DF006DD7CB5}" destId="{EC6987E3-A482-42ED-AC78-43D3B728EFC5}" srcOrd="7" destOrd="0" presId="urn:microsoft.com/office/officeart/2009/3/layout/RandomtoResultProcess"/>
    <dgm:cxn modelId="{6A7DAD5C-F972-4CD1-ACBA-5525048CC796}" type="presParOf" srcId="{BC35DC44-CAF6-43D4-B7BC-9DF006DD7CB5}" destId="{2766ECC2-72D4-4295-916E-16CE9358A7F6}" srcOrd="8" destOrd="0" presId="urn:microsoft.com/office/officeart/2009/3/layout/RandomtoResultProcess"/>
    <dgm:cxn modelId="{9C8C04B4-D346-44CC-A98C-E6D24492A25D}" type="presParOf" srcId="{BC35DC44-CAF6-43D4-B7BC-9DF006DD7CB5}" destId="{D98A87F8-49D1-4208-B083-9A075925F9A3}" srcOrd="9" destOrd="0" presId="urn:microsoft.com/office/officeart/2009/3/layout/RandomtoResultProcess"/>
    <dgm:cxn modelId="{05C219F2-BBE8-4F55-9F96-0281DD5D34C1}" type="presParOf" srcId="{BC35DC44-CAF6-43D4-B7BC-9DF006DD7CB5}" destId="{303E4454-6F15-46F8-BB46-8DF2FCFBE058}" srcOrd="10" destOrd="0" presId="urn:microsoft.com/office/officeart/2009/3/layout/RandomtoResultProcess"/>
    <dgm:cxn modelId="{D02A0AE9-3318-4358-95FF-3D0DDA3413C7}" type="presParOf" srcId="{BC35DC44-CAF6-43D4-B7BC-9DF006DD7CB5}" destId="{E8CD49E9-845C-42C4-BD26-F0B4A3DEB464}" srcOrd="11" destOrd="0" presId="urn:microsoft.com/office/officeart/2009/3/layout/RandomtoResultProcess"/>
    <dgm:cxn modelId="{020CE958-D53C-41C0-880E-7F8388FD07D9}" type="presParOf" srcId="{BC35DC44-CAF6-43D4-B7BC-9DF006DD7CB5}" destId="{B4B84CDF-DB1A-4237-A6B6-24DC5C2CB62F}" srcOrd="12" destOrd="0" presId="urn:microsoft.com/office/officeart/2009/3/layout/RandomtoResultProcess"/>
    <dgm:cxn modelId="{13C79216-6575-4E15-9F6B-F588699B1986}" type="presParOf" srcId="{BC35DC44-CAF6-43D4-B7BC-9DF006DD7CB5}" destId="{CDEA7C3E-E703-4B50-BAD5-6EA7124695AC}" srcOrd="13" destOrd="0" presId="urn:microsoft.com/office/officeart/2009/3/layout/RandomtoResultProcess"/>
    <dgm:cxn modelId="{DBF48D73-33A9-4125-8D36-D71DCF8499A6}" type="presParOf" srcId="{BC35DC44-CAF6-43D4-B7BC-9DF006DD7CB5}" destId="{886723C2-F362-45B3-832F-88D0C671F483}" srcOrd="14" destOrd="0" presId="urn:microsoft.com/office/officeart/2009/3/layout/RandomtoResultProcess"/>
    <dgm:cxn modelId="{B6C93D58-844B-4552-B0BB-0A5CC7AA0F9E}" type="presParOf" srcId="{BC35DC44-CAF6-43D4-B7BC-9DF006DD7CB5}" destId="{BE2FA5F7-E2DC-4E52-9EED-998A83A1EC2E}" srcOrd="15" destOrd="0" presId="urn:microsoft.com/office/officeart/2009/3/layout/RandomtoResultProcess"/>
    <dgm:cxn modelId="{51AF4684-F9BB-4C47-BDBB-5FF2476A1619}" type="presParOf" srcId="{BC35DC44-CAF6-43D4-B7BC-9DF006DD7CB5}" destId="{41F0E019-B2F7-401E-B647-B40547972636}" srcOrd="16" destOrd="0" presId="urn:microsoft.com/office/officeart/2009/3/layout/RandomtoResultProcess"/>
    <dgm:cxn modelId="{3012BA0E-C91F-4413-9FDD-F05AE57AD4DB}" type="presParOf" srcId="{BC35DC44-CAF6-43D4-B7BC-9DF006DD7CB5}" destId="{F861D999-00BF-49DA-B5D9-8654078F8B5C}" srcOrd="17" destOrd="0" presId="urn:microsoft.com/office/officeart/2009/3/layout/RandomtoResultProcess"/>
    <dgm:cxn modelId="{F8DD70BA-8564-413D-A9A5-B174155389A1}" type="presParOf" srcId="{BC35DC44-CAF6-43D4-B7BC-9DF006DD7CB5}" destId="{14F1FAF7-12C4-4C2D-AD8C-9A06C2D8D09E}" srcOrd="18" destOrd="0" presId="urn:microsoft.com/office/officeart/2009/3/layout/RandomtoResultProcess"/>
    <dgm:cxn modelId="{65C42F4B-F12E-490B-A0AC-9E8B717F19D6}" type="presParOf" srcId="{DA24FC27-6D01-4A65-A5FC-7CF2899AC319}" destId="{135266C2-B763-4CD6-BC4F-4CDCC36BE09F}" srcOrd="1" destOrd="0" presId="urn:microsoft.com/office/officeart/2009/3/layout/RandomtoResultProcess"/>
    <dgm:cxn modelId="{F75D7054-FA11-48F4-BA19-304A127386D1}" type="presParOf" srcId="{135266C2-B763-4CD6-BC4F-4CDCC36BE09F}" destId="{7EFB90DB-02B9-404B-A6DA-058306B4C8B1}" srcOrd="0" destOrd="0" presId="urn:microsoft.com/office/officeart/2009/3/layout/RandomtoResultProcess"/>
    <dgm:cxn modelId="{7810F958-A2F9-45FF-9464-4818BF699128}" type="presParOf" srcId="{135266C2-B763-4CD6-BC4F-4CDCC36BE09F}" destId="{E405C6D9-0127-4109-8289-00BF1DBD1260}" srcOrd="1" destOrd="0" presId="urn:microsoft.com/office/officeart/2009/3/layout/RandomtoResultProcess"/>
    <dgm:cxn modelId="{D99F7104-041A-4C56-A4FA-05B59491C5E4}" type="presParOf" srcId="{DA24FC27-6D01-4A65-A5FC-7CF2899AC319}" destId="{E798427F-5979-411C-95D3-6E46ADB23A79}" srcOrd="2" destOrd="0" presId="urn:microsoft.com/office/officeart/2009/3/layout/RandomtoResultProcess"/>
    <dgm:cxn modelId="{0BEEB115-3447-4F35-A6C5-87B6A6D2ECC8}" type="presParOf" srcId="{E798427F-5979-411C-95D3-6E46ADB23A79}" destId="{A6E98BA4-3501-4D28-8AC5-10AEA9B7C03B}" srcOrd="0" destOrd="0" presId="urn:microsoft.com/office/officeart/2009/3/layout/RandomtoResultProcess"/>
    <dgm:cxn modelId="{826E08E2-2897-4E02-A0DA-32C076C9B5A9}" type="presParOf" srcId="{E798427F-5979-411C-95D3-6E46ADB23A79}" destId="{24A5C88A-0D97-49D1-BBF4-D56EB74A040D}" srcOrd="1" destOrd="0" presId="urn:microsoft.com/office/officeart/2009/3/layout/RandomtoResultProcess"/>
    <dgm:cxn modelId="{C1220EB3-A72D-461E-8CDD-4AAB0F992949}" type="presParOf" srcId="{DA24FC27-6D01-4A65-A5FC-7CF2899AC319}" destId="{7A78ED31-CB1D-42B5-A3D4-19644C34B7C3}" srcOrd="3" destOrd="0" presId="urn:microsoft.com/office/officeart/2009/3/layout/RandomtoResultProcess"/>
    <dgm:cxn modelId="{1FCCCB83-EB3C-4F4E-8DB1-E8BC5BFE032F}" type="presParOf" srcId="{7A78ED31-CB1D-42B5-A3D4-19644C34B7C3}" destId="{EBE85888-E051-40EB-BD52-4E24DF8145A1}" srcOrd="0" destOrd="0" presId="urn:microsoft.com/office/officeart/2009/3/layout/RandomtoResultProcess"/>
    <dgm:cxn modelId="{DB7EE7A6-224E-4CDF-9919-CEDB320AA51A}" type="presParOf" srcId="{7A78ED31-CB1D-42B5-A3D4-19644C34B7C3}" destId="{30B4D16A-56DB-4925-8A17-1B8115330922}" srcOrd="1" destOrd="0" presId="urn:microsoft.com/office/officeart/2009/3/layout/RandomtoResultProcess"/>
    <dgm:cxn modelId="{568EA172-5B67-4AFC-97AA-DD1135E07470}" type="presParOf" srcId="{DA24FC27-6D01-4A65-A5FC-7CF2899AC319}" destId="{3BFFDFF2-BACD-49AF-879B-01CA1B8FE49A}" srcOrd="4" destOrd="0" presId="urn:microsoft.com/office/officeart/2009/3/layout/RandomtoResultProcess"/>
    <dgm:cxn modelId="{BCA18F98-8207-4D5B-9C49-06060E630577}" type="presParOf" srcId="{3BFFDFF2-BACD-49AF-879B-01CA1B8FE49A}" destId="{2087EC00-CF41-4E20-916D-28F0DB6186B2}" srcOrd="0" destOrd="0" presId="urn:microsoft.com/office/officeart/2009/3/layout/RandomtoResultProcess"/>
    <dgm:cxn modelId="{9CDC4E42-09F6-446E-82DC-345E73AD36C1}" type="presParOf" srcId="{3BFFDFF2-BACD-49AF-879B-01CA1B8FE49A}" destId="{30253B8E-9AC1-4A91-9E20-7825E5883CA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1BF51-C283-46E6-A98D-ECBEB2A0C819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E6E91F-0D31-405F-800B-BF13E00BACA7}">
      <dgm:prSet custT="1"/>
      <dgm:spPr/>
      <dgm:t>
        <a:bodyPr/>
        <a:lstStyle/>
        <a:p>
          <a:r>
            <a:rPr lang="en-US" sz="1200" b="1" dirty="0" err="1">
              <a:solidFill>
                <a:schemeClr val="tx1"/>
              </a:solidFill>
            </a:rPr>
            <a:t>Python.eve</a:t>
          </a:r>
          <a:endParaRPr lang="en-IN" sz="1200" b="1" dirty="0">
            <a:solidFill>
              <a:schemeClr val="tx1"/>
            </a:solidFill>
          </a:endParaRPr>
        </a:p>
      </dgm:t>
    </dgm:pt>
    <dgm:pt modelId="{2D42C39A-DF0F-4D04-BAE9-2ADAB8CD10E9}" type="parTrans" cxnId="{4F4AAE9B-7D67-4367-9761-F53937AC6A54}">
      <dgm:prSet/>
      <dgm:spPr/>
      <dgm:t>
        <a:bodyPr/>
        <a:lstStyle/>
        <a:p>
          <a:endParaRPr lang="en-IN" sz="1000"/>
        </a:p>
      </dgm:t>
    </dgm:pt>
    <dgm:pt modelId="{3671C3F1-9AB7-49C5-99F0-97129F30C9C7}" type="sibTrans" cxnId="{4F4AAE9B-7D67-4367-9761-F53937AC6A54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DD9CC7D6-F7D0-4E4C-A9B0-CFAAAA1909D5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Install Dependencies</a:t>
          </a:r>
          <a:endParaRPr lang="en-IN" sz="1200" b="1" dirty="0">
            <a:solidFill>
              <a:schemeClr val="tx1"/>
            </a:solidFill>
          </a:endParaRPr>
        </a:p>
      </dgm:t>
    </dgm:pt>
    <dgm:pt modelId="{5E0B6A96-CF3C-4ADF-9F90-A33257A47BE4}" type="parTrans" cxnId="{4CC9C398-20D0-4F50-AB0F-C37A65280364}">
      <dgm:prSet/>
      <dgm:spPr/>
      <dgm:t>
        <a:bodyPr/>
        <a:lstStyle/>
        <a:p>
          <a:endParaRPr lang="en-IN" sz="1000"/>
        </a:p>
      </dgm:t>
    </dgm:pt>
    <dgm:pt modelId="{7EDE3E19-0B37-4377-9C7F-F14BFD52E1D5}" type="sibTrans" cxnId="{4CC9C398-20D0-4F50-AB0F-C37A65280364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4C8396E7-5D43-464B-8E63-A125FB2AE7E8}">
      <dgm:prSet custT="1"/>
      <dgm:spPr/>
      <dgm:t>
        <a:bodyPr/>
        <a:lstStyle/>
        <a:p>
          <a:r>
            <a:rPr lang="en-US" sz="1050" b="1" dirty="0">
              <a:solidFill>
                <a:schemeClr val="tx1"/>
              </a:solidFill>
            </a:rPr>
            <a:t>Create API(</a:t>
          </a:r>
          <a:r>
            <a:rPr lang="en-US" sz="1050" b="1" dirty="0" err="1">
              <a:solidFill>
                <a:schemeClr val="tx1"/>
              </a:solidFill>
            </a:rPr>
            <a:t>Rest,Fast,Uvicorn</a:t>
          </a:r>
          <a:r>
            <a:rPr lang="en-US" sz="1050" b="1" dirty="0">
              <a:solidFill>
                <a:schemeClr val="tx1"/>
              </a:solidFill>
            </a:rPr>
            <a:t>)</a:t>
          </a:r>
          <a:endParaRPr lang="en-IN" sz="1050" b="1" dirty="0">
            <a:solidFill>
              <a:schemeClr val="tx1"/>
            </a:solidFill>
          </a:endParaRPr>
        </a:p>
      </dgm:t>
    </dgm:pt>
    <dgm:pt modelId="{13910017-0086-4450-90FB-1591E822263C}" type="parTrans" cxnId="{4E7DA6B3-1C6F-4FDC-8B2F-954CA212BC23}">
      <dgm:prSet/>
      <dgm:spPr/>
      <dgm:t>
        <a:bodyPr/>
        <a:lstStyle/>
        <a:p>
          <a:endParaRPr lang="en-IN" sz="1000"/>
        </a:p>
      </dgm:t>
    </dgm:pt>
    <dgm:pt modelId="{DA4814E5-F77B-4E11-BA76-D98EABD782DD}" type="sibTrans" cxnId="{4E7DA6B3-1C6F-4FDC-8B2F-954CA212BC23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9EDD437A-64D6-4077-9601-94EE65B2BA32}">
      <dgm:prSet custT="1"/>
      <dgm:spPr/>
      <dgm:t>
        <a:bodyPr/>
        <a:lstStyle/>
        <a:p>
          <a:r>
            <a:rPr lang="en-IN" sz="1200" b="1" dirty="0">
              <a:solidFill>
                <a:schemeClr val="tx1"/>
              </a:solidFill>
            </a:rPr>
            <a:t>Integrate AI Models</a:t>
          </a:r>
        </a:p>
      </dgm:t>
    </dgm:pt>
    <dgm:pt modelId="{C67A2ECE-C0FA-4BB1-BED7-FE4D5411F643}" type="parTrans" cxnId="{1E0EB874-BB08-47D8-ADA5-9ECC8660E0D1}">
      <dgm:prSet/>
      <dgm:spPr/>
      <dgm:t>
        <a:bodyPr/>
        <a:lstStyle/>
        <a:p>
          <a:endParaRPr lang="en-IN" sz="1000"/>
        </a:p>
      </dgm:t>
    </dgm:pt>
    <dgm:pt modelId="{6319207F-EE03-494D-A429-564BB63BF218}" type="sibTrans" cxnId="{1E0EB874-BB08-47D8-ADA5-9ECC8660E0D1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4E4D13E3-D068-40E5-BDC3-8638F38150D4}">
      <dgm:prSet custT="1"/>
      <dgm:spPr/>
      <dgm:t>
        <a:bodyPr/>
        <a:lstStyle/>
        <a:p>
          <a:r>
            <a:rPr lang="en-IN" sz="1200" b="1" dirty="0">
              <a:solidFill>
                <a:schemeClr val="tx1"/>
              </a:solidFill>
            </a:rPr>
            <a:t>Configure Google Chat </a:t>
          </a:r>
        </a:p>
      </dgm:t>
    </dgm:pt>
    <dgm:pt modelId="{78648A63-1B56-4D31-94AF-5E31FDDD804F}" type="parTrans" cxnId="{3BA4B64F-0D65-471D-8F74-27277BCCCB06}">
      <dgm:prSet/>
      <dgm:spPr/>
      <dgm:t>
        <a:bodyPr/>
        <a:lstStyle/>
        <a:p>
          <a:endParaRPr lang="en-IN" sz="1000"/>
        </a:p>
      </dgm:t>
    </dgm:pt>
    <dgm:pt modelId="{516C1655-55B2-41E8-991A-67BDE225E8C5}" type="sibTrans" cxnId="{3BA4B64F-0D65-471D-8F74-27277BCCCB06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B291FBE3-E836-45F2-838B-6701226336A4}">
      <dgm:prSet custT="1"/>
      <dgm:spPr/>
      <dgm:t>
        <a:bodyPr/>
        <a:lstStyle/>
        <a:p>
          <a:r>
            <a:rPr lang="en-US" sz="1200" b="1">
              <a:solidFill>
                <a:schemeClr val="tx1"/>
              </a:solidFill>
            </a:rPr>
            <a:t>Integrate API</a:t>
          </a:r>
          <a:endParaRPr lang="en-IN" sz="1200" b="1">
            <a:solidFill>
              <a:schemeClr val="tx1"/>
            </a:solidFill>
          </a:endParaRPr>
        </a:p>
      </dgm:t>
    </dgm:pt>
    <dgm:pt modelId="{BAF39DDA-FB07-41A7-8DFD-180621EF6DD7}" type="parTrans" cxnId="{956C149D-CE62-456E-80F1-24148DB93083}">
      <dgm:prSet/>
      <dgm:spPr/>
      <dgm:t>
        <a:bodyPr/>
        <a:lstStyle/>
        <a:p>
          <a:endParaRPr lang="en-IN" sz="1000"/>
        </a:p>
      </dgm:t>
    </dgm:pt>
    <dgm:pt modelId="{2AA6BA9A-DB1F-41DC-88AF-57847FD67009}" type="sibTrans" cxnId="{956C149D-CE62-456E-80F1-24148DB93083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2703F62F-12F6-40C4-9D76-8CAF4A946710}">
      <dgm:prSet custT="1"/>
      <dgm:spPr/>
      <dgm:t>
        <a:bodyPr/>
        <a:lstStyle/>
        <a:p>
          <a:r>
            <a:rPr lang="en-US" sz="1200" b="1">
              <a:solidFill>
                <a:schemeClr val="tx1"/>
              </a:solidFill>
            </a:rPr>
            <a:t>Test the flow (Postman)</a:t>
          </a:r>
          <a:endParaRPr lang="en-IN" sz="1200" b="1">
            <a:solidFill>
              <a:schemeClr val="tx1"/>
            </a:solidFill>
          </a:endParaRPr>
        </a:p>
      </dgm:t>
    </dgm:pt>
    <dgm:pt modelId="{888B02EE-95B3-4B93-A22A-A5C7D6F3B606}" type="parTrans" cxnId="{214D0AD9-A411-484A-90C3-9AD42B620E13}">
      <dgm:prSet/>
      <dgm:spPr/>
      <dgm:t>
        <a:bodyPr/>
        <a:lstStyle/>
        <a:p>
          <a:endParaRPr lang="en-IN" sz="1000"/>
        </a:p>
      </dgm:t>
    </dgm:pt>
    <dgm:pt modelId="{26E0C91D-232F-42D0-80D7-9B8EE44F158E}" type="sibTrans" cxnId="{214D0AD9-A411-484A-90C3-9AD42B620E13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61DF713F-F9FF-47A3-8202-CFF1C3E317DD}">
      <dgm:prSet custT="1"/>
      <dgm:spPr/>
      <dgm:t>
        <a:bodyPr/>
        <a:lstStyle/>
        <a:p>
          <a:r>
            <a:rPr lang="en-US" sz="1200" b="1">
              <a:solidFill>
                <a:schemeClr val="tx1"/>
              </a:solidFill>
            </a:rPr>
            <a:t>Debug</a:t>
          </a:r>
          <a:endParaRPr lang="en-IN" sz="1200" b="1">
            <a:solidFill>
              <a:schemeClr val="tx1"/>
            </a:solidFill>
          </a:endParaRPr>
        </a:p>
      </dgm:t>
    </dgm:pt>
    <dgm:pt modelId="{FA84630C-9D9A-457D-8808-46C7B93C14E7}" type="parTrans" cxnId="{43DCB5CF-2AA3-4E7F-9006-3D166564BD68}">
      <dgm:prSet/>
      <dgm:spPr/>
      <dgm:t>
        <a:bodyPr/>
        <a:lstStyle/>
        <a:p>
          <a:endParaRPr lang="en-IN" sz="1000"/>
        </a:p>
      </dgm:t>
    </dgm:pt>
    <dgm:pt modelId="{638A9800-E2C3-4241-B031-7A23A7B17C2B}" type="sibTrans" cxnId="{43DCB5CF-2AA3-4E7F-9006-3D166564BD68}">
      <dgm:prSet custT="1"/>
      <dgm:spPr/>
      <dgm:t>
        <a:bodyPr/>
        <a:lstStyle/>
        <a:p>
          <a:endParaRPr lang="en-IN" sz="1200" b="1">
            <a:solidFill>
              <a:schemeClr val="tx1"/>
            </a:solidFill>
          </a:endParaRPr>
        </a:p>
      </dgm:t>
    </dgm:pt>
    <dgm:pt modelId="{D50C9AF3-4C20-4AFC-8693-7EBD17436686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Deploy &amp; </a:t>
          </a:r>
          <a:r>
            <a:rPr lang="en-IN" sz="1200" b="1" dirty="0">
              <a:solidFill>
                <a:schemeClr val="tx1"/>
              </a:solidFill>
            </a:rPr>
            <a:t>Finalize the Integration</a:t>
          </a:r>
        </a:p>
      </dgm:t>
    </dgm:pt>
    <dgm:pt modelId="{03531B3A-1FE6-4A57-A481-EE4DC17F950C}" type="parTrans" cxnId="{D7F21AC7-ADE0-4E32-9F0A-F0C8B08D42B4}">
      <dgm:prSet/>
      <dgm:spPr/>
      <dgm:t>
        <a:bodyPr/>
        <a:lstStyle/>
        <a:p>
          <a:endParaRPr lang="en-IN" sz="1000"/>
        </a:p>
      </dgm:t>
    </dgm:pt>
    <dgm:pt modelId="{1E6DE165-3BC0-4D05-937B-0B0C20D89C3A}" type="sibTrans" cxnId="{D7F21AC7-ADE0-4E32-9F0A-F0C8B08D42B4}">
      <dgm:prSet/>
      <dgm:spPr/>
      <dgm:t>
        <a:bodyPr/>
        <a:lstStyle/>
        <a:p>
          <a:endParaRPr lang="en-IN" sz="1000"/>
        </a:p>
      </dgm:t>
    </dgm:pt>
    <dgm:pt modelId="{CF4BB16D-45B3-4509-8BD1-4061F1A736E9}" type="pres">
      <dgm:prSet presAssocID="{3571BF51-C283-46E6-A98D-ECBEB2A0C819}" presName="linearFlow" presStyleCnt="0">
        <dgm:presLayoutVars>
          <dgm:resizeHandles val="exact"/>
        </dgm:presLayoutVars>
      </dgm:prSet>
      <dgm:spPr/>
    </dgm:pt>
    <dgm:pt modelId="{89796006-2C10-4A1E-AADE-CD2601CEDD45}" type="pres">
      <dgm:prSet presAssocID="{8AE6E91F-0D31-405F-800B-BF13E00BACA7}" presName="node" presStyleLbl="node1" presStyleIdx="0" presStyleCnt="9" custLinFactX="-114246" custLinFactNeighborX="-200000" custLinFactNeighborY="-33008">
        <dgm:presLayoutVars>
          <dgm:bulletEnabled val="1"/>
        </dgm:presLayoutVars>
      </dgm:prSet>
      <dgm:spPr/>
    </dgm:pt>
    <dgm:pt modelId="{86C17EC0-906B-45B3-A954-389208A7FA15}" type="pres">
      <dgm:prSet presAssocID="{3671C3F1-9AB7-49C5-99F0-97129F30C9C7}" presName="sibTrans" presStyleLbl="sibTrans2D1" presStyleIdx="0" presStyleCnt="8"/>
      <dgm:spPr/>
    </dgm:pt>
    <dgm:pt modelId="{EA1E2571-5284-4DBE-813C-578D27C69322}" type="pres">
      <dgm:prSet presAssocID="{3671C3F1-9AB7-49C5-99F0-97129F30C9C7}" presName="connectorText" presStyleLbl="sibTrans2D1" presStyleIdx="0" presStyleCnt="8"/>
      <dgm:spPr/>
    </dgm:pt>
    <dgm:pt modelId="{7186685C-C8C3-4D78-B7A2-9A76671D8F56}" type="pres">
      <dgm:prSet presAssocID="{DD9CC7D6-F7D0-4E4C-A9B0-CFAAAA1909D5}" presName="node" presStyleLbl="node1" presStyleIdx="1" presStyleCnt="9" custLinFactX="-100000" custLinFactNeighborX="-103842" custLinFactNeighborY="-11246">
        <dgm:presLayoutVars>
          <dgm:bulletEnabled val="1"/>
        </dgm:presLayoutVars>
      </dgm:prSet>
      <dgm:spPr/>
    </dgm:pt>
    <dgm:pt modelId="{32A8E025-B7E4-4244-B050-80336C73E95F}" type="pres">
      <dgm:prSet presAssocID="{7EDE3E19-0B37-4377-9C7F-F14BFD52E1D5}" presName="sibTrans" presStyleLbl="sibTrans2D1" presStyleIdx="1" presStyleCnt="8"/>
      <dgm:spPr/>
    </dgm:pt>
    <dgm:pt modelId="{0415A0C2-FCCD-4336-86B5-6F4782EF5DF1}" type="pres">
      <dgm:prSet presAssocID="{7EDE3E19-0B37-4377-9C7F-F14BFD52E1D5}" presName="connectorText" presStyleLbl="sibTrans2D1" presStyleIdx="1" presStyleCnt="8"/>
      <dgm:spPr/>
    </dgm:pt>
    <dgm:pt modelId="{DD7A5ADA-D11B-48DE-8BAF-4F5382091A29}" type="pres">
      <dgm:prSet presAssocID="{4C8396E7-5D43-464B-8E63-A125FB2AE7E8}" presName="node" presStyleLbl="node1" presStyleIdx="2" presStyleCnt="9" custLinFactX="-30740" custLinFactNeighborX="-100000" custLinFactNeighborY="-22494">
        <dgm:presLayoutVars>
          <dgm:bulletEnabled val="1"/>
        </dgm:presLayoutVars>
      </dgm:prSet>
      <dgm:spPr/>
    </dgm:pt>
    <dgm:pt modelId="{EF6333E2-F8A5-44AC-B079-F8F72F48B803}" type="pres">
      <dgm:prSet presAssocID="{DA4814E5-F77B-4E11-BA76-D98EABD782DD}" presName="sibTrans" presStyleLbl="sibTrans2D1" presStyleIdx="2" presStyleCnt="8"/>
      <dgm:spPr/>
    </dgm:pt>
    <dgm:pt modelId="{F275AFB9-9A9F-4E2E-B25F-F42F13B1B36C}" type="pres">
      <dgm:prSet presAssocID="{DA4814E5-F77B-4E11-BA76-D98EABD782DD}" presName="connectorText" presStyleLbl="sibTrans2D1" presStyleIdx="2" presStyleCnt="8"/>
      <dgm:spPr/>
    </dgm:pt>
    <dgm:pt modelId="{7EF4AB0B-EA3D-4D2A-8B17-66E4C387D112}" type="pres">
      <dgm:prSet presAssocID="{9EDD437A-64D6-4077-9601-94EE65B2BA32}" presName="node" presStyleLbl="node1" presStyleIdx="3" presStyleCnt="9" custLinFactNeighborX="-56232" custLinFactNeighborY="-39362">
        <dgm:presLayoutVars>
          <dgm:bulletEnabled val="1"/>
        </dgm:presLayoutVars>
      </dgm:prSet>
      <dgm:spPr/>
    </dgm:pt>
    <dgm:pt modelId="{C7488043-A42B-4A98-86B9-72D80B116CEB}" type="pres">
      <dgm:prSet presAssocID="{6319207F-EE03-494D-A429-564BB63BF218}" presName="sibTrans" presStyleLbl="sibTrans2D1" presStyleIdx="3" presStyleCnt="8"/>
      <dgm:spPr/>
    </dgm:pt>
    <dgm:pt modelId="{752F8CE1-10F1-4CCE-AA61-92676D5EA2D6}" type="pres">
      <dgm:prSet presAssocID="{6319207F-EE03-494D-A429-564BB63BF218}" presName="connectorText" presStyleLbl="sibTrans2D1" presStyleIdx="3" presStyleCnt="8"/>
      <dgm:spPr/>
    </dgm:pt>
    <dgm:pt modelId="{9E6310F4-45FA-4A61-9A7E-8441BE57F5CB}" type="pres">
      <dgm:prSet presAssocID="{4E4D13E3-D068-40E5-BDC3-8638F38150D4}" presName="node" presStyleLbl="node1" presStyleIdx="4" presStyleCnt="9" custLinFactNeighborX="21320" custLinFactNeighborY="-43205">
        <dgm:presLayoutVars>
          <dgm:bulletEnabled val="1"/>
        </dgm:presLayoutVars>
      </dgm:prSet>
      <dgm:spPr/>
    </dgm:pt>
    <dgm:pt modelId="{10A087A0-920E-452C-9D3C-EC9225068612}" type="pres">
      <dgm:prSet presAssocID="{516C1655-55B2-41E8-991A-67BDE225E8C5}" presName="sibTrans" presStyleLbl="sibTrans2D1" presStyleIdx="4" presStyleCnt="8"/>
      <dgm:spPr/>
    </dgm:pt>
    <dgm:pt modelId="{F52D00D2-EABF-453C-A675-B573D412AC41}" type="pres">
      <dgm:prSet presAssocID="{516C1655-55B2-41E8-991A-67BDE225E8C5}" presName="connectorText" presStyleLbl="sibTrans2D1" presStyleIdx="4" presStyleCnt="8"/>
      <dgm:spPr/>
    </dgm:pt>
    <dgm:pt modelId="{38EF0980-500F-4BE8-816F-6E33F8C3A437}" type="pres">
      <dgm:prSet presAssocID="{B291FBE3-E836-45F2-838B-6701226336A4}" presName="node" presStyleLbl="node1" presStyleIdx="5" presStyleCnt="9" custLinFactNeighborX="99811" custLinFactNeighborY="-39362">
        <dgm:presLayoutVars>
          <dgm:bulletEnabled val="1"/>
        </dgm:presLayoutVars>
      </dgm:prSet>
      <dgm:spPr/>
    </dgm:pt>
    <dgm:pt modelId="{0A53B6C1-76B5-4C5B-9F97-92115ED6C081}" type="pres">
      <dgm:prSet presAssocID="{2AA6BA9A-DB1F-41DC-88AF-57847FD67009}" presName="sibTrans" presStyleLbl="sibTrans2D1" presStyleIdx="5" presStyleCnt="8"/>
      <dgm:spPr/>
    </dgm:pt>
    <dgm:pt modelId="{66ED80E7-1399-4CC3-94B0-E4C784F46B08}" type="pres">
      <dgm:prSet presAssocID="{2AA6BA9A-DB1F-41DC-88AF-57847FD67009}" presName="connectorText" presStyleLbl="sibTrans2D1" presStyleIdx="5" presStyleCnt="8"/>
      <dgm:spPr/>
    </dgm:pt>
    <dgm:pt modelId="{6B8A5CD4-8646-4679-AD88-65ACBB81C710}" type="pres">
      <dgm:prSet presAssocID="{2703F62F-12F6-40C4-9D76-8CAF4A946710}" presName="node" presStyleLbl="node1" presStyleIdx="6" presStyleCnt="9" custLinFactX="53232" custLinFactNeighborX="100000" custLinFactNeighborY="-11247">
        <dgm:presLayoutVars>
          <dgm:bulletEnabled val="1"/>
        </dgm:presLayoutVars>
      </dgm:prSet>
      <dgm:spPr/>
    </dgm:pt>
    <dgm:pt modelId="{F1663C21-2E3A-4760-9458-83F2515E15D9}" type="pres">
      <dgm:prSet presAssocID="{26E0C91D-232F-42D0-80D7-9B8EE44F158E}" presName="sibTrans" presStyleLbl="sibTrans2D1" presStyleIdx="6" presStyleCnt="8"/>
      <dgm:spPr/>
    </dgm:pt>
    <dgm:pt modelId="{547D6ECB-08F4-43DE-B9D8-5F3D9437947C}" type="pres">
      <dgm:prSet presAssocID="{26E0C91D-232F-42D0-80D7-9B8EE44F158E}" presName="connectorText" presStyleLbl="sibTrans2D1" presStyleIdx="6" presStyleCnt="8"/>
      <dgm:spPr/>
    </dgm:pt>
    <dgm:pt modelId="{1B677C09-C1E7-4CE0-B49E-A94153D87004}" type="pres">
      <dgm:prSet presAssocID="{61DF713F-F9FF-47A3-8202-CFF1C3E317DD}" presName="node" presStyleLbl="node1" presStyleIdx="7" presStyleCnt="9" custLinFactX="100000" custLinFactNeighborX="120712" custLinFactNeighborY="0">
        <dgm:presLayoutVars>
          <dgm:bulletEnabled val="1"/>
        </dgm:presLayoutVars>
      </dgm:prSet>
      <dgm:spPr/>
    </dgm:pt>
    <dgm:pt modelId="{CB547528-C5ED-4AFE-813E-50088DB6A012}" type="pres">
      <dgm:prSet presAssocID="{638A9800-E2C3-4241-B031-7A23A7B17C2B}" presName="sibTrans" presStyleLbl="sibTrans2D1" presStyleIdx="7" presStyleCnt="8"/>
      <dgm:spPr/>
    </dgm:pt>
    <dgm:pt modelId="{F6A21702-B5F1-4C2C-9A19-5D2463CF2B6B}" type="pres">
      <dgm:prSet presAssocID="{638A9800-E2C3-4241-B031-7A23A7B17C2B}" presName="connectorText" presStyleLbl="sibTrans2D1" presStyleIdx="7" presStyleCnt="8"/>
      <dgm:spPr/>
    </dgm:pt>
    <dgm:pt modelId="{0846DD6F-2A09-4782-AE38-45F077D079F3}" type="pres">
      <dgm:prSet presAssocID="{D50C9AF3-4C20-4AFC-8693-7EBD17436686}" presName="node" presStyleLbl="node1" presStyleIdx="8" presStyleCnt="9" custLinFactX="100000" custLinFactNeighborX="198031" custLinFactNeighborY="16870">
        <dgm:presLayoutVars>
          <dgm:bulletEnabled val="1"/>
        </dgm:presLayoutVars>
      </dgm:prSet>
      <dgm:spPr/>
    </dgm:pt>
  </dgm:ptLst>
  <dgm:cxnLst>
    <dgm:cxn modelId="{2AFB950D-D6AD-411C-AB95-85CE1A89ABEF}" type="presOf" srcId="{9EDD437A-64D6-4077-9601-94EE65B2BA32}" destId="{7EF4AB0B-EA3D-4D2A-8B17-66E4C387D112}" srcOrd="0" destOrd="0" presId="urn:microsoft.com/office/officeart/2005/8/layout/process2"/>
    <dgm:cxn modelId="{16E92418-EBB3-4475-90A7-72C30F2830AB}" type="presOf" srcId="{516C1655-55B2-41E8-991A-67BDE225E8C5}" destId="{10A087A0-920E-452C-9D3C-EC9225068612}" srcOrd="0" destOrd="0" presId="urn:microsoft.com/office/officeart/2005/8/layout/process2"/>
    <dgm:cxn modelId="{298B9C35-6479-4842-A763-90338D7FFC07}" type="presOf" srcId="{7EDE3E19-0B37-4377-9C7F-F14BFD52E1D5}" destId="{32A8E025-B7E4-4244-B050-80336C73E95F}" srcOrd="0" destOrd="0" presId="urn:microsoft.com/office/officeart/2005/8/layout/process2"/>
    <dgm:cxn modelId="{85544E60-7AB1-4E90-B16C-6247EFF87FCE}" type="presOf" srcId="{6319207F-EE03-494D-A429-564BB63BF218}" destId="{752F8CE1-10F1-4CCE-AA61-92676D5EA2D6}" srcOrd="1" destOrd="0" presId="urn:microsoft.com/office/officeart/2005/8/layout/process2"/>
    <dgm:cxn modelId="{CB40B461-8ED4-48B1-8024-BA310896151D}" type="presOf" srcId="{638A9800-E2C3-4241-B031-7A23A7B17C2B}" destId="{F6A21702-B5F1-4C2C-9A19-5D2463CF2B6B}" srcOrd="1" destOrd="0" presId="urn:microsoft.com/office/officeart/2005/8/layout/process2"/>
    <dgm:cxn modelId="{FAB4156A-F346-4567-A5BF-D1E8869F52D6}" type="presOf" srcId="{4C8396E7-5D43-464B-8E63-A125FB2AE7E8}" destId="{DD7A5ADA-D11B-48DE-8BAF-4F5382091A29}" srcOrd="0" destOrd="0" presId="urn:microsoft.com/office/officeart/2005/8/layout/process2"/>
    <dgm:cxn modelId="{3D11B86B-DC1D-4A7C-8C07-3A056B98EC9C}" type="presOf" srcId="{8AE6E91F-0D31-405F-800B-BF13E00BACA7}" destId="{89796006-2C10-4A1E-AADE-CD2601CEDD45}" srcOrd="0" destOrd="0" presId="urn:microsoft.com/office/officeart/2005/8/layout/process2"/>
    <dgm:cxn modelId="{3BA4B64F-0D65-471D-8F74-27277BCCCB06}" srcId="{3571BF51-C283-46E6-A98D-ECBEB2A0C819}" destId="{4E4D13E3-D068-40E5-BDC3-8638F38150D4}" srcOrd="4" destOrd="0" parTransId="{78648A63-1B56-4D31-94AF-5E31FDDD804F}" sibTransId="{516C1655-55B2-41E8-991A-67BDE225E8C5}"/>
    <dgm:cxn modelId="{396B0250-346E-47DF-A310-8C79526918FE}" type="presOf" srcId="{26E0C91D-232F-42D0-80D7-9B8EE44F158E}" destId="{547D6ECB-08F4-43DE-B9D8-5F3D9437947C}" srcOrd="1" destOrd="0" presId="urn:microsoft.com/office/officeart/2005/8/layout/process2"/>
    <dgm:cxn modelId="{1E0EB874-BB08-47D8-ADA5-9ECC8660E0D1}" srcId="{3571BF51-C283-46E6-A98D-ECBEB2A0C819}" destId="{9EDD437A-64D6-4077-9601-94EE65B2BA32}" srcOrd="3" destOrd="0" parTransId="{C67A2ECE-C0FA-4BB1-BED7-FE4D5411F643}" sibTransId="{6319207F-EE03-494D-A429-564BB63BF218}"/>
    <dgm:cxn modelId="{8A07EC5A-3F79-472F-BE4D-59E3FD8435B2}" type="presOf" srcId="{61DF713F-F9FF-47A3-8202-CFF1C3E317DD}" destId="{1B677C09-C1E7-4CE0-B49E-A94153D87004}" srcOrd="0" destOrd="0" presId="urn:microsoft.com/office/officeart/2005/8/layout/process2"/>
    <dgm:cxn modelId="{FCD1F45A-FC4D-4C3D-AAE1-675A530EE0CE}" type="presOf" srcId="{516C1655-55B2-41E8-991A-67BDE225E8C5}" destId="{F52D00D2-EABF-453C-A675-B573D412AC41}" srcOrd="1" destOrd="0" presId="urn:microsoft.com/office/officeart/2005/8/layout/process2"/>
    <dgm:cxn modelId="{195B0E84-42DB-4DF7-A9A0-E391BE194A24}" type="presOf" srcId="{DD9CC7D6-F7D0-4E4C-A9B0-CFAAAA1909D5}" destId="{7186685C-C8C3-4D78-B7A2-9A76671D8F56}" srcOrd="0" destOrd="0" presId="urn:microsoft.com/office/officeart/2005/8/layout/process2"/>
    <dgm:cxn modelId="{D4E8B584-486D-414A-AC7B-E552DB2CD25A}" type="presOf" srcId="{638A9800-E2C3-4241-B031-7A23A7B17C2B}" destId="{CB547528-C5ED-4AFE-813E-50088DB6A012}" srcOrd="0" destOrd="0" presId="urn:microsoft.com/office/officeart/2005/8/layout/process2"/>
    <dgm:cxn modelId="{B377968D-6BCD-4117-989E-B4853F4E280A}" type="presOf" srcId="{B291FBE3-E836-45F2-838B-6701226336A4}" destId="{38EF0980-500F-4BE8-816F-6E33F8C3A437}" srcOrd="0" destOrd="0" presId="urn:microsoft.com/office/officeart/2005/8/layout/process2"/>
    <dgm:cxn modelId="{4CC9C398-20D0-4F50-AB0F-C37A65280364}" srcId="{3571BF51-C283-46E6-A98D-ECBEB2A0C819}" destId="{DD9CC7D6-F7D0-4E4C-A9B0-CFAAAA1909D5}" srcOrd="1" destOrd="0" parTransId="{5E0B6A96-CF3C-4ADF-9F90-A33257A47BE4}" sibTransId="{7EDE3E19-0B37-4377-9C7F-F14BFD52E1D5}"/>
    <dgm:cxn modelId="{4F4AAE9B-7D67-4367-9761-F53937AC6A54}" srcId="{3571BF51-C283-46E6-A98D-ECBEB2A0C819}" destId="{8AE6E91F-0D31-405F-800B-BF13E00BACA7}" srcOrd="0" destOrd="0" parTransId="{2D42C39A-DF0F-4D04-BAE9-2ADAB8CD10E9}" sibTransId="{3671C3F1-9AB7-49C5-99F0-97129F30C9C7}"/>
    <dgm:cxn modelId="{956C149D-CE62-456E-80F1-24148DB93083}" srcId="{3571BF51-C283-46E6-A98D-ECBEB2A0C819}" destId="{B291FBE3-E836-45F2-838B-6701226336A4}" srcOrd="5" destOrd="0" parTransId="{BAF39DDA-FB07-41A7-8DFD-180621EF6DD7}" sibTransId="{2AA6BA9A-DB1F-41DC-88AF-57847FD67009}"/>
    <dgm:cxn modelId="{1B2E73A1-82CB-4D08-B5B4-EB65926C96D3}" type="presOf" srcId="{4E4D13E3-D068-40E5-BDC3-8638F38150D4}" destId="{9E6310F4-45FA-4A61-9A7E-8441BE57F5CB}" srcOrd="0" destOrd="0" presId="urn:microsoft.com/office/officeart/2005/8/layout/process2"/>
    <dgm:cxn modelId="{FDEEBDA8-FCE9-403C-98DC-95F6F611D4C1}" type="presOf" srcId="{3671C3F1-9AB7-49C5-99F0-97129F30C9C7}" destId="{EA1E2571-5284-4DBE-813C-578D27C69322}" srcOrd="1" destOrd="0" presId="urn:microsoft.com/office/officeart/2005/8/layout/process2"/>
    <dgm:cxn modelId="{EE1335AB-AAC5-4456-BEFC-29A36C73D787}" type="presOf" srcId="{2AA6BA9A-DB1F-41DC-88AF-57847FD67009}" destId="{66ED80E7-1399-4CC3-94B0-E4C784F46B08}" srcOrd="1" destOrd="0" presId="urn:microsoft.com/office/officeart/2005/8/layout/process2"/>
    <dgm:cxn modelId="{5DC904AC-33AC-4D93-9030-C7F253536D8E}" type="presOf" srcId="{26E0C91D-232F-42D0-80D7-9B8EE44F158E}" destId="{F1663C21-2E3A-4760-9458-83F2515E15D9}" srcOrd="0" destOrd="0" presId="urn:microsoft.com/office/officeart/2005/8/layout/process2"/>
    <dgm:cxn modelId="{491671B0-1A35-456C-94C0-9C8D4532004A}" type="presOf" srcId="{6319207F-EE03-494D-A429-564BB63BF218}" destId="{C7488043-A42B-4A98-86B9-72D80B116CEB}" srcOrd="0" destOrd="0" presId="urn:microsoft.com/office/officeart/2005/8/layout/process2"/>
    <dgm:cxn modelId="{4E7DA6B3-1C6F-4FDC-8B2F-954CA212BC23}" srcId="{3571BF51-C283-46E6-A98D-ECBEB2A0C819}" destId="{4C8396E7-5D43-464B-8E63-A125FB2AE7E8}" srcOrd="2" destOrd="0" parTransId="{13910017-0086-4450-90FB-1591E822263C}" sibTransId="{DA4814E5-F77B-4E11-BA76-D98EABD782DD}"/>
    <dgm:cxn modelId="{A8E4D1BB-5533-48F4-A02F-4516E49F63CF}" type="presOf" srcId="{7EDE3E19-0B37-4377-9C7F-F14BFD52E1D5}" destId="{0415A0C2-FCCD-4336-86B5-6F4782EF5DF1}" srcOrd="1" destOrd="0" presId="urn:microsoft.com/office/officeart/2005/8/layout/process2"/>
    <dgm:cxn modelId="{63AAC4BC-7F18-4B35-AE0D-9A387F9173FA}" type="presOf" srcId="{D50C9AF3-4C20-4AFC-8693-7EBD17436686}" destId="{0846DD6F-2A09-4782-AE38-45F077D079F3}" srcOrd="0" destOrd="0" presId="urn:microsoft.com/office/officeart/2005/8/layout/process2"/>
    <dgm:cxn modelId="{7D3D8EBD-D145-43B9-A356-D5B6F74EDC26}" type="presOf" srcId="{2AA6BA9A-DB1F-41DC-88AF-57847FD67009}" destId="{0A53B6C1-76B5-4C5B-9F97-92115ED6C081}" srcOrd="0" destOrd="0" presId="urn:microsoft.com/office/officeart/2005/8/layout/process2"/>
    <dgm:cxn modelId="{595901BE-E1A5-46BA-ACC2-3C42BA8E8C89}" type="presOf" srcId="{3571BF51-C283-46E6-A98D-ECBEB2A0C819}" destId="{CF4BB16D-45B3-4509-8BD1-4061F1A736E9}" srcOrd="0" destOrd="0" presId="urn:microsoft.com/office/officeart/2005/8/layout/process2"/>
    <dgm:cxn modelId="{D7F21AC7-ADE0-4E32-9F0A-F0C8B08D42B4}" srcId="{3571BF51-C283-46E6-A98D-ECBEB2A0C819}" destId="{D50C9AF3-4C20-4AFC-8693-7EBD17436686}" srcOrd="8" destOrd="0" parTransId="{03531B3A-1FE6-4A57-A481-EE4DC17F950C}" sibTransId="{1E6DE165-3BC0-4D05-937B-0B0C20D89C3A}"/>
    <dgm:cxn modelId="{43DCB5CF-2AA3-4E7F-9006-3D166564BD68}" srcId="{3571BF51-C283-46E6-A98D-ECBEB2A0C819}" destId="{61DF713F-F9FF-47A3-8202-CFF1C3E317DD}" srcOrd="7" destOrd="0" parTransId="{FA84630C-9D9A-457D-8808-46C7B93C14E7}" sibTransId="{638A9800-E2C3-4241-B031-7A23A7B17C2B}"/>
    <dgm:cxn modelId="{C26634D3-D6A7-49D5-85F4-E831B2C65390}" type="presOf" srcId="{DA4814E5-F77B-4E11-BA76-D98EABD782DD}" destId="{EF6333E2-F8A5-44AC-B079-F8F72F48B803}" srcOrd="0" destOrd="0" presId="urn:microsoft.com/office/officeart/2005/8/layout/process2"/>
    <dgm:cxn modelId="{214D0AD9-A411-484A-90C3-9AD42B620E13}" srcId="{3571BF51-C283-46E6-A98D-ECBEB2A0C819}" destId="{2703F62F-12F6-40C4-9D76-8CAF4A946710}" srcOrd="6" destOrd="0" parTransId="{888B02EE-95B3-4B93-A22A-A5C7D6F3B606}" sibTransId="{26E0C91D-232F-42D0-80D7-9B8EE44F158E}"/>
    <dgm:cxn modelId="{ABC9BEDB-50F1-46CA-9445-A0A0E02498A4}" type="presOf" srcId="{2703F62F-12F6-40C4-9D76-8CAF4A946710}" destId="{6B8A5CD4-8646-4679-AD88-65ACBB81C710}" srcOrd="0" destOrd="0" presId="urn:microsoft.com/office/officeart/2005/8/layout/process2"/>
    <dgm:cxn modelId="{4FF157E6-C58B-47D7-9505-20D59F54B56C}" type="presOf" srcId="{DA4814E5-F77B-4E11-BA76-D98EABD782DD}" destId="{F275AFB9-9A9F-4E2E-B25F-F42F13B1B36C}" srcOrd="1" destOrd="0" presId="urn:microsoft.com/office/officeart/2005/8/layout/process2"/>
    <dgm:cxn modelId="{98FD41ED-FD63-47C6-9E09-1803C45965B9}" type="presOf" srcId="{3671C3F1-9AB7-49C5-99F0-97129F30C9C7}" destId="{86C17EC0-906B-45B3-A954-389208A7FA15}" srcOrd="0" destOrd="0" presId="urn:microsoft.com/office/officeart/2005/8/layout/process2"/>
    <dgm:cxn modelId="{85A6C6CF-3E92-436B-AE57-977AF6757026}" type="presParOf" srcId="{CF4BB16D-45B3-4509-8BD1-4061F1A736E9}" destId="{89796006-2C10-4A1E-AADE-CD2601CEDD45}" srcOrd="0" destOrd="0" presId="urn:microsoft.com/office/officeart/2005/8/layout/process2"/>
    <dgm:cxn modelId="{57BB21C6-8A45-4CEC-A2CF-B05D574C7AC0}" type="presParOf" srcId="{CF4BB16D-45B3-4509-8BD1-4061F1A736E9}" destId="{86C17EC0-906B-45B3-A954-389208A7FA15}" srcOrd="1" destOrd="0" presId="urn:microsoft.com/office/officeart/2005/8/layout/process2"/>
    <dgm:cxn modelId="{18D9A9F7-1FD0-4425-B513-81D71B41F0C0}" type="presParOf" srcId="{86C17EC0-906B-45B3-A954-389208A7FA15}" destId="{EA1E2571-5284-4DBE-813C-578D27C69322}" srcOrd="0" destOrd="0" presId="urn:microsoft.com/office/officeart/2005/8/layout/process2"/>
    <dgm:cxn modelId="{ADFB1973-3277-4451-80C2-A1ED1492C525}" type="presParOf" srcId="{CF4BB16D-45B3-4509-8BD1-4061F1A736E9}" destId="{7186685C-C8C3-4D78-B7A2-9A76671D8F56}" srcOrd="2" destOrd="0" presId="urn:microsoft.com/office/officeart/2005/8/layout/process2"/>
    <dgm:cxn modelId="{F64BFFD1-3F4C-404B-962A-CDBE738A28CB}" type="presParOf" srcId="{CF4BB16D-45B3-4509-8BD1-4061F1A736E9}" destId="{32A8E025-B7E4-4244-B050-80336C73E95F}" srcOrd="3" destOrd="0" presId="urn:microsoft.com/office/officeart/2005/8/layout/process2"/>
    <dgm:cxn modelId="{01EACC35-071F-4B99-A0C2-CECE6DF0F391}" type="presParOf" srcId="{32A8E025-B7E4-4244-B050-80336C73E95F}" destId="{0415A0C2-FCCD-4336-86B5-6F4782EF5DF1}" srcOrd="0" destOrd="0" presId="urn:microsoft.com/office/officeart/2005/8/layout/process2"/>
    <dgm:cxn modelId="{881CF3B6-0A1B-4CB3-85EF-B79AF7FAF476}" type="presParOf" srcId="{CF4BB16D-45B3-4509-8BD1-4061F1A736E9}" destId="{DD7A5ADA-D11B-48DE-8BAF-4F5382091A29}" srcOrd="4" destOrd="0" presId="urn:microsoft.com/office/officeart/2005/8/layout/process2"/>
    <dgm:cxn modelId="{D2A51B51-519B-43E9-8A2E-483DF0E067F0}" type="presParOf" srcId="{CF4BB16D-45B3-4509-8BD1-4061F1A736E9}" destId="{EF6333E2-F8A5-44AC-B079-F8F72F48B803}" srcOrd="5" destOrd="0" presId="urn:microsoft.com/office/officeart/2005/8/layout/process2"/>
    <dgm:cxn modelId="{2F0A3D7E-4526-4EB8-8AE3-35AC84275986}" type="presParOf" srcId="{EF6333E2-F8A5-44AC-B079-F8F72F48B803}" destId="{F275AFB9-9A9F-4E2E-B25F-F42F13B1B36C}" srcOrd="0" destOrd="0" presId="urn:microsoft.com/office/officeart/2005/8/layout/process2"/>
    <dgm:cxn modelId="{6ACE0380-F525-4CBA-AA87-30946C8189ED}" type="presParOf" srcId="{CF4BB16D-45B3-4509-8BD1-4061F1A736E9}" destId="{7EF4AB0B-EA3D-4D2A-8B17-66E4C387D112}" srcOrd="6" destOrd="0" presId="urn:microsoft.com/office/officeart/2005/8/layout/process2"/>
    <dgm:cxn modelId="{18FF47E1-0FB6-411A-9125-C3705049B785}" type="presParOf" srcId="{CF4BB16D-45B3-4509-8BD1-4061F1A736E9}" destId="{C7488043-A42B-4A98-86B9-72D80B116CEB}" srcOrd="7" destOrd="0" presId="urn:microsoft.com/office/officeart/2005/8/layout/process2"/>
    <dgm:cxn modelId="{3D3BB226-B39A-4A9E-8BC8-E589FE04C968}" type="presParOf" srcId="{C7488043-A42B-4A98-86B9-72D80B116CEB}" destId="{752F8CE1-10F1-4CCE-AA61-92676D5EA2D6}" srcOrd="0" destOrd="0" presId="urn:microsoft.com/office/officeart/2005/8/layout/process2"/>
    <dgm:cxn modelId="{5B528A45-9456-45C4-8D55-F7BB260664D7}" type="presParOf" srcId="{CF4BB16D-45B3-4509-8BD1-4061F1A736E9}" destId="{9E6310F4-45FA-4A61-9A7E-8441BE57F5CB}" srcOrd="8" destOrd="0" presId="urn:microsoft.com/office/officeart/2005/8/layout/process2"/>
    <dgm:cxn modelId="{2A71412C-2499-46A3-B3A2-02CDA00B5D0A}" type="presParOf" srcId="{CF4BB16D-45B3-4509-8BD1-4061F1A736E9}" destId="{10A087A0-920E-452C-9D3C-EC9225068612}" srcOrd="9" destOrd="0" presId="urn:microsoft.com/office/officeart/2005/8/layout/process2"/>
    <dgm:cxn modelId="{5981AF73-2255-4607-8ACE-4C78CA942316}" type="presParOf" srcId="{10A087A0-920E-452C-9D3C-EC9225068612}" destId="{F52D00D2-EABF-453C-A675-B573D412AC41}" srcOrd="0" destOrd="0" presId="urn:microsoft.com/office/officeart/2005/8/layout/process2"/>
    <dgm:cxn modelId="{FCD78C47-E460-4928-94E4-6930EEAFD45B}" type="presParOf" srcId="{CF4BB16D-45B3-4509-8BD1-4061F1A736E9}" destId="{38EF0980-500F-4BE8-816F-6E33F8C3A437}" srcOrd="10" destOrd="0" presId="urn:microsoft.com/office/officeart/2005/8/layout/process2"/>
    <dgm:cxn modelId="{51B19FBF-DA1B-44FA-B29C-E87D25BEA26A}" type="presParOf" srcId="{CF4BB16D-45B3-4509-8BD1-4061F1A736E9}" destId="{0A53B6C1-76B5-4C5B-9F97-92115ED6C081}" srcOrd="11" destOrd="0" presId="urn:microsoft.com/office/officeart/2005/8/layout/process2"/>
    <dgm:cxn modelId="{E394995A-1FCF-4ED5-B9A0-185A5ADE4614}" type="presParOf" srcId="{0A53B6C1-76B5-4C5B-9F97-92115ED6C081}" destId="{66ED80E7-1399-4CC3-94B0-E4C784F46B08}" srcOrd="0" destOrd="0" presId="urn:microsoft.com/office/officeart/2005/8/layout/process2"/>
    <dgm:cxn modelId="{C00C7C37-A389-4952-8D96-0A48B2DB259D}" type="presParOf" srcId="{CF4BB16D-45B3-4509-8BD1-4061F1A736E9}" destId="{6B8A5CD4-8646-4679-AD88-65ACBB81C710}" srcOrd="12" destOrd="0" presId="urn:microsoft.com/office/officeart/2005/8/layout/process2"/>
    <dgm:cxn modelId="{C88BE35C-F368-416D-AE90-59023BBD4C2B}" type="presParOf" srcId="{CF4BB16D-45B3-4509-8BD1-4061F1A736E9}" destId="{F1663C21-2E3A-4760-9458-83F2515E15D9}" srcOrd="13" destOrd="0" presId="urn:microsoft.com/office/officeart/2005/8/layout/process2"/>
    <dgm:cxn modelId="{1A723895-8B71-47CC-B5D9-A26B6C59D242}" type="presParOf" srcId="{F1663C21-2E3A-4760-9458-83F2515E15D9}" destId="{547D6ECB-08F4-43DE-B9D8-5F3D9437947C}" srcOrd="0" destOrd="0" presId="urn:microsoft.com/office/officeart/2005/8/layout/process2"/>
    <dgm:cxn modelId="{18E9748C-A0B3-49A5-8DBE-882FD34AAADF}" type="presParOf" srcId="{CF4BB16D-45B3-4509-8BD1-4061F1A736E9}" destId="{1B677C09-C1E7-4CE0-B49E-A94153D87004}" srcOrd="14" destOrd="0" presId="urn:microsoft.com/office/officeart/2005/8/layout/process2"/>
    <dgm:cxn modelId="{71D8F2ED-A918-4415-BBF8-6E361F245E0D}" type="presParOf" srcId="{CF4BB16D-45B3-4509-8BD1-4061F1A736E9}" destId="{CB547528-C5ED-4AFE-813E-50088DB6A012}" srcOrd="15" destOrd="0" presId="urn:microsoft.com/office/officeart/2005/8/layout/process2"/>
    <dgm:cxn modelId="{77C06F28-4ED2-4E21-8674-796E3838BE3C}" type="presParOf" srcId="{CB547528-C5ED-4AFE-813E-50088DB6A012}" destId="{F6A21702-B5F1-4C2C-9A19-5D2463CF2B6B}" srcOrd="0" destOrd="0" presId="urn:microsoft.com/office/officeart/2005/8/layout/process2"/>
    <dgm:cxn modelId="{AF870EC5-78DE-462C-85BC-6BB23563ADBD}" type="presParOf" srcId="{CF4BB16D-45B3-4509-8BD1-4061F1A736E9}" destId="{0846DD6F-2A09-4782-AE38-45F077D079F3}" srcOrd="1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6FED5-EA29-4378-B510-C7A074764175}">
      <dsp:nvSpPr>
        <dsp:cNvPr id="0" name=""/>
        <dsp:cNvSpPr/>
      </dsp:nvSpPr>
      <dsp:spPr>
        <a:xfrm>
          <a:off x="162225" y="1578319"/>
          <a:ext cx="2386107" cy="78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Chatbot</a:t>
          </a:r>
          <a:endParaRPr lang="en-I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2225" y="1578319"/>
        <a:ext cx="2386107" cy="786330"/>
      </dsp:txXfrm>
    </dsp:sp>
    <dsp:sp modelId="{550B09F1-B3DF-4122-9FBD-6484711C814C}">
      <dsp:nvSpPr>
        <dsp:cNvPr id="0" name=""/>
        <dsp:cNvSpPr/>
      </dsp:nvSpPr>
      <dsp:spPr>
        <a:xfrm>
          <a:off x="159514" y="1339166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3A6BD-659A-41C1-BF88-5E9354431536}">
      <dsp:nvSpPr>
        <dsp:cNvPr id="0" name=""/>
        <dsp:cNvSpPr/>
      </dsp:nvSpPr>
      <dsp:spPr>
        <a:xfrm>
          <a:off x="292376" y="1073440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E4CC1-8869-448B-8195-877E0D4F3775}">
      <dsp:nvSpPr>
        <dsp:cNvPr id="0" name=""/>
        <dsp:cNvSpPr/>
      </dsp:nvSpPr>
      <dsp:spPr>
        <a:xfrm>
          <a:off x="611247" y="1126585"/>
          <a:ext cx="298263" cy="298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36991-21B2-4D6E-885A-AA9DE9D1D217}">
      <dsp:nvSpPr>
        <dsp:cNvPr id="0" name=""/>
        <dsp:cNvSpPr/>
      </dsp:nvSpPr>
      <dsp:spPr>
        <a:xfrm>
          <a:off x="876973" y="834287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C0DDF-0252-4C7E-A906-FFF5D6FB42D2}">
      <dsp:nvSpPr>
        <dsp:cNvPr id="0" name=""/>
        <dsp:cNvSpPr/>
      </dsp:nvSpPr>
      <dsp:spPr>
        <a:xfrm>
          <a:off x="1222416" y="727997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8D10C-CB84-4694-A75C-F5BBAA49A059}">
      <dsp:nvSpPr>
        <dsp:cNvPr id="0" name=""/>
        <dsp:cNvSpPr/>
      </dsp:nvSpPr>
      <dsp:spPr>
        <a:xfrm>
          <a:off x="1647577" y="914005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87E3-A482-42ED-AC78-43D3B728EFC5}">
      <dsp:nvSpPr>
        <dsp:cNvPr id="0" name=""/>
        <dsp:cNvSpPr/>
      </dsp:nvSpPr>
      <dsp:spPr>
        <a:xfrm>
          <a:off x="1913303" y="1046868"/>
          <a:ext cx="298263" cy="298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6ECC2-72D4-4295-916E-16CE9358A7F6}">
      <dsp:nvSpPr>
        <dsp:cNvPr id="0" name=""/>
        <dsp:cNvSpPr/>
      </dsp:nvSpPr>
      <dsp:spPr>
        <a:xfrm>
          <a:off x="2285318" y="1339166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A87F8-49D1-4208-B083-9A075925F9A3}">
      <dsp:nvSpPr>
        <dsp:cNvPr id="0" name=""/>
        <dsp:cNvSpPr/>
      </dsp:nvSpPr>
      <dsp:spPr>
        <a:xfrm>
          <a:off x="2444754" y="1631464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E4454-6F15-46F8-BB46-8DF2FCFBE058}">
      <dsp:nvSpPr>
        <dsp:cNvPr id="0" name=""/>
        <dsp:cNvSpPr/>
      </dsp:nvSpPr>
      <dsp:spPr>
        <a:xfrm>
          <a:off x="1062981" y="1073440"/>
          <a:ext cx="488067" cy="488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D49E9-845C-42C4-BD26-F0B4A3DEB464}">
      <dsp:nvSpPr>
        <dsp:cNvPr id="0" name=""/>
        <dsp:cNvSpPr/>
      </dsp:nvSpPr>
      <dsp:spPr>
        <a:xfrm>
          <a:off x="26651" y="2083198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84CDF-DB1A-4237-A6B6-24DC5C2CB62F}">
      <dsp:nvSpPr>
        <dsp:cNvPr id="0" name=""/>
        <dsp:cNvSpPr/>
      </dsp:nvSpPr>
      <dsp:spPr>
        <a:xfrm>
          <a:off x="186086" y="2322351"/>
          <a:ext cx="298263" cy="298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A7C3E-E703-4B50-BAD5-6EA7124695AC}">
      <dsp:nvSpPr>
        <dsp:cNvPr id="0" name=""/>
        <dsp:cNvSpPr/>
      </dsp:nvSpPr>
      <dsp:spPr>
        <a:xfrm>
          <a:off x="584675" y="2534931"/>
          <a:ext cx="433837" cy="433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723C2-F362-45B3-832F-88D0C671F483}">
      <dsp:nvSpPr>
        <dsp:cNvPr id="0" name=""/>
        <dsp:cNvSpPr/>
      </dsp:nvSpPr>
      <dsp:spPr>
        <a:xfrm>
          <a:off x="1142698" y="2880374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FA5F7-E2DC-4E52-9EED-998A83A1EC2E}">
      <dsp:nvSpPr>
        <dsp:cNvPr id="0" name=""/>
        <dsp:cNvSpPr/>
      </dsp:nvSpPr>
      <dsp:spPr>
        <a:xfrm>
          <a:off x="1248989" y="2534931"/>
          <a:ext cx="298263" cy="298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E019-B2F7-401E-B647-B40547972636}">
      <dsp:nvSpPr>
        <dsp:cNvPr id="0" name=""/>
        <dsp:cNvSpPr/>
      </dsp:nvSpPr>
      <dsp:spPr>
        <a:xfrm>
          <a:off x="1514714" y="2906947"/>
          <a:ext cx="189803" cy="18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1D999-00BF-49DA-B5D9-8654078F8B5C}">
      <dsp:nvSpPr>
        <dsp:cNvPr id="0" name=""/>
        <dsp:cNvSpPr/>
      </dsp:nvSpPr>
      <dsp:spPr>
        <a:xfrm>
          <a:off x="1753867" y="2481786"/>
          <a:ext cx="433837" cy="433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1FAF7-12C4-4C2D-AD8C-9A06C2D8D09E}">
      <dsp:nvSpPr>
        <dsp:cNvPr id="0" name=""/>
        <dsp:cNvSpPr/>
      </dsp:nvSpPr>
      <dsp:spPr>
        <a:xfrm>
          <a:off x="2338463" y="2375496"/>
          <a:ext cx="298263" cy="298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B90DB-02B9-404B-A6DA-058306B4C8B1}">
      <dsp:nvSpPr>
        <dsp:cNvPr id="0" name=""/>
        <dsp:cNvSpPr/>
      </dsp:nvSpPr>
      <dsp:spPr>
        <a:xfrm>
          <a:off x="2636727" y="1126144"/>
          <a:ext cx="875957" cy="167229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8BA4-3501-4D28-8AC5-10AEA9B7C03B}">
      <dsp:nvSpPr>
        <dsp:cNvPr id="0" name=""/>
        <dsp:cNvSpPr/>
      </dsp:nvSpPr>
      <dsp:spPr>
        <a:xfrm>
          <a:off x="3512684" y="1126956"/>
          <a:ext cx="2388974" cy="167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API</a:t>
          </a:r>
          <a:r>
            <a:rPr lang="en-US" sz="2300" b="1" kern="1200" dirty="0"/>
            <a:t> </a:t>
          </a:r>
          <a:endParaRPr lang="en-IN" sz="2300" b="1" kern="1200" dirty="0"/>
        </a:p>
      </dsp:txBody>
      <dsp:txXfrm>
        <a:off x="3512684" y="1126956"/>
        <a:ext cx="2388974" cy="1672281"/>
      </dsp:txXfrm>
    </dsp:sp>
    <dsp:sp modelId="{EBE85888-E051-40EB-BD52-4E24DF8145A1}">
      <dsp:nvSpPr>
        <dsp:cNvPr id="0" name=""/>
        <dsp:cNvSpPr/>
      </dsp:nvSpPr>
      <dsp:spPr>
        <a:xfrm>
          <a:off x="5901658" y="1126144"/>
          <a:ext cx="875957" cy="167229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7EC00-CF41-4E20-916D-28F0DB6186B2}">
      <dsp:nvSpPr>
        <dsp:cNvPr id="0" name=""/>
        <dsp:cNvSpPr/>
      </dsp:nvSpPr>
      <dsp:spPr>
        <a:xfrm>
          <a:off x="6873174" y="987941"/>
          <a:ext cx="2030627" cy="2030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Chat Integration</a:t>
          </a:r>
          <a:endParaRPr lang="en-IN" sz="23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70552" y="1285319"/>
        <a:ext cx="1435871" cy="1435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96006-2C10-4A1E-AADE-CD2601CEDD45}">
      <dsp:nvSpPr>
        <dsp:cNvPr id="0" name=""/>
        <dsp:cNvSpPr/>
      </dsp:nvSpPr>
      <dsp:spPr>
        <a:xfrm>
          <a:off x="0" y="0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tx1"/>
              </a:solidFill>
            </a:rPr>
            <a:t>Python.eve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9922" y="9922"/>
        <a:ext cx="1335251" cy="318929"/>
      </dsp:txXfrm>
    </dsp:sp>
    <dsp:sp modelId="{86C17EC0-906B-45B3-A954-389208A7FA15}">
      <dsp:nvSpPr>
        <dsp:cNvPr id="0" name=""/>
        <dsp:cNvSpPr/>
      </dsp:nvSpPr>
      <dsp:spPr>
        <a:xfrm rot="1472633">
          <a:off x="1077886" y="339063"/>
          <a:ext cx="276297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1079952" y="360054"/>
        <a:ext cx="230563" cy="91468"/>
      </dsp:txXfrm>
    </dsp:sp>
    <dsp:sp modelId="{7186685C-C8C3-4D78-B7A2-9A76671D8F56}">
      <dsp:nvSpPr>
        <dsp:cNvPr id="0" name=""/>
        <dsp:cNvSpPr/>
      </dsp:nvSpPr>
      <dsp:spPr>
        <a:xfrm>
          <a:off x="1076974" y="491802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Install Dependencies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086896" y="501724"/>
        <a:ext cx="1335251" cy="318929"/>
      </dsp:txXfrm>
    </dsp:sp>
    <dsp:sp modelId="{32A8E025-B7E4-4244-B050-80336C73E95F}">
      <dsp:nvSpPr>
        <dsp:cNvPr id="0" name=""/>
        <dsp:cNvSpPr/>
      </dsp:nvSpPr>
      <dsp:spPr>
        <a:xfrm rot="1576667">
          <a:off x="2122485" y="829519"/>
          <a:ext cx="254675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2124848" y="849885"/>
        <a:ext cx="208941" cy="91468"/>
      </dsp:txXfrm>
    </dsp:sp>
    <dsp:sp modelId="{DD7A5ADA-D11B-48DE-8BAF-4F5382091A29}">
      <dsp:nvSpPr>
        <dsp:cNvPr id="0" name=""/>
        <dsp:cNvSpPr/>
      </dsp:nvSpPr>
      <dsp:spPr>
        <a:xfrm>
          <a:off x="2067576" y="980910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chemeClr val="tx1"/>
              </a:solidFill>
            </a:rPr>
            <a:t>Create API(</a:t>
          </a:r>
          <a:r>
            <a:rPr lang="en-US" sz="1050" b="1" kern="1200" dirty="0" err="1">
              <a:solidFill>
                <a:schemeClr val="tx1"/>
              </a:solidFill>
            </a:rPr>
            <a:t>Rest,Fast,Uvicorn</a:t>
          </a:r>
          <a:r>
            <a:rPr lang="en-US" sz="1050" b="1" kern="1200" dirty="0">
              <a:solidFill>
                <a:schemeClr val="tx1"/>
              </a:solidFill>
            </a:rPr>
            <a:t>)</a:t>
          </a:r>
          <a:endParaRPr lang="en-IN" sz="1050" b="1" kern="1200" dirty="0">
            <a:solidFill>
              <a:schemeClr val="tx1"/>
            </a:solidFill>
          </a:endParaRPr>
        </a:p>
      </dsp:txBody>
      <dsp:txXfrm>
        <a:off x="2077498" y="990832"/>
        <a:ext cx="1335251" cy="318929"/>
      </dsp:txXfrm>
    </dsp:sp>
    <dsp:sp modelId="{EF6333E2-F8A5-44AC-B079-F8F72F48B803}">
      <dsp:nvSpPr>
        <dsp:cNvPr id="0" name=""/>
        <dsp:cNvSpPr/>
      </dsp:nvSpPr>
      <dsp:spPr>
        <a:xfrm rot="1524471">
          <a:off x="3126878" y="1313867"/>
          <a:ext cx="246145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3129090" y="1334546"/>
        <a:ext cx="200411" cy="91468"/>
      </dsp:txXfrm>
    </dsp:sp>
    <dsp:sp modelId="{7EF4AB0B-EA3D-4D2A-8B17-66E4C387D112}">
      <dsp:nvSpPr>
        <dsp:cNvPr id="0" name=""/>
        <dsp:cNvSpPr/>
      </dsp:nvSpPr>
      <dsp:spPr>
        <a:xfrm>
          <a:off x="3077230" y="1460498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tx1"/>
              </a:solidFill>
            </a:rPr>
            <a:t>Integrate AI Models</a:t>
          </a:r>
        </a:p>
      </dsp:txBody>
      <dsp:txXfrm>
        <a:off x="3087152" y="1470420"/>
        <a:ext cx="1335251" cy="318929"/>
      </dsp:txXfrm>
    </dsp:sp>
    <dsp:sp modelId="{C7488043-A42B-4A98-86B9-72D80B116CEB}">
      <dsp:nvSpPr>
        <dsp:cNvPr id="0" name=""/>
        <dsp:cNvSpPr/>
      </dsp:nvSpPr>
      <dsp:spPr>
        <a:xfrm rot="1531055">
          <a:off x="4138445" y="1804487"/>
          <a:ext cx="283568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4140676" y="1825126"/>
        <a:ext cx="237834" cy="91468"/>
      </dsp:txXfrm>
    </dsp:sp>
    <dsp:sp modelId="{9E6310F4-45FA-4A61-9A7E-8441BE57F5CB}">
      <dsp:nvSpPr>
        <dsp:cNvPr id="0" name=""/>
        <dsp:cNvSpPr/>
      </dsp:nvSpPr>
      <dsp:spPr>
        <a:xfrm>
          <a:off x="4128134" y="1962149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tx1"/>
              </a:solidFill>
            </a:rPr>
            <a:t>Configure Google Chat </a:t>
          </a:r>
        </a:p>
      </dsp:txBody>
      <dsp:txXfrm>
        <a:off x="4138056" y="1972071"/>
        <a:ext cx="1335251" cy="318929"/>
      </dsp:txXfrm>
    </dsp:sp>
    <dsp:sp modelId="{10A087A0-920E-452C-9D3C-EC9225068612}">
      <dsp:nvSpPr>
        <dsp:cNvPr id="0" name=""/>
        <dsp:cNvSpPr/>
      </dsp:nvSpPr>
      <dsp:spPr>
        <a:xfrm rot="1549290">
          <a:off x="5186058" y="2312647"/>
          <a:ext cx="302873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5188341" y="2333177"/>
        <a:ext cx="257139" cy="91468"/>
      </dsp:txXfrm>
    </dsp:sp>
    <dsp:sp modelId="{38EF0980-500F-4BE8-816F-6E33F8C3A437}">
      <dsp:nvSpPr>
        <dsp:cNvPr id="0" name=""/>
        <dsp:cNvSpPr/>
      </dsp:nvSpPr>
      <dsp:spPr>
        <a:xfrm>
          <a:off x="5191761" y="2476820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Integrate API</a:t>
          </a:r>
          <a:endParaRPr lang="en-IN" sz="1200" b="1" kern="1200">
            <a:solidFill>
              <a:schemeClr val="tx1"/>
            </a:solidFill>
          </a:endParaRPr>
        </a:p>
      </dsp:txBody>
      <dsp:txXfrm>
        <a:off x="5201683" y="2486742"/>
        <a:ext cx="1335251" cy="318929"/>
      </dsp:txXfrm>
    </dsp:sp>
    <dsp:sp modelId="{0A53B6C1-76B5-4C5B-9F97-92115ED6C081}">
      <dsp:nvSpPr>
        <dsp:cNvPr id="0" name=""/>
        <dsp:cNvSpPr/>
      </dsp:nvSpPr>
      <dsp:spPr>
        <a:xfrm rot="2250931">
          <a:off x="6097630" y="2847874"/>
          <a:ext cx="267264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6102359" y="2864439"/>
        <a:ext cx="221530" cy="91468"/>
      </dsp:txXfrm>
    </dsp:sp>
    <dsp:sp modelId="{6B8A5CD4-8646-4679-AD88-65ACBB81C710}">
      <dsp:nvSpPr>
        <dsp:cNvPr id="0" name=""/>
        <dsp:cNvSpPr/>
      </dsp:nvSpPr>
      <dsp:spPr>
        <a:xfrm>
          <a:off x="5915667" y="3032604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Test the flow (Postman)</a:t>
          </a:r>
          <a:endParaRPr lang="en-IN" sz="1200" b="1" kern="1200">
            <a:solidFill>
              <a:schemeClr val="tx1"/>
            </a:solidFill>
          </a:endParaRPr>
        </a:p>
      </dsp:txBody>
      <dsp:txXfrm>
        <a:off x="5925589" y="3042526"/>
        <a:ext cx="1335251" cy="318929"/>
      </dsp:txXfrm>
    </dsp:sp>
    <dsp:sp modelId="{F1663C21-2E3A-4760-9458-83F2515E15D9}">
      <dsp:nvSpPr>
        <dsp:cNvPr id="0" name=""/>
        <dsp:cNvSpPr/>
      </dsp:nvSpPr>
      <dsp:spPr>
        <a:xfrm rot="1797947">
          <a:off x="6908949" y="3389372"/>
          <a:ext cx="282949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6912006" y="3408440"/>
        <a:ext cx="237215" cy="91468"/>
      </dsp:txXfrm>
    </dsp:sp>
    <dsp:sp modelId="{1B677C09-C1E7-4CE0-B49E-A94153D87004}">
      <dsp:nvSpPr>
        <dsp:cNvPr id="0" name=""/>
        <dsp:cNvSpPr/>
      </dsp:nvSpPr>
      <dsp:spPr>
        <a:xfrm>
          <a:off x="6830085" y="3559815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Debug</a:t>
          </a:r>
          <a:endParaRPr lang="en-IN" sz="1200" b="1" kern="1200">
            <a:solidFill>
              <a:schemeClr val="tx1"/>
            </a:solidFill>
          </a:endParaRPr>
        </a:p>
      </dsp:txBody>
      <dsp:txXfrm>
        <a:off x="6840007" y="3569737"/>
        <a:ext cx="1335251" cy="318929"/>
      </dsp:txXfrm>
    </dsp:sp>
    <dsp:sp modelId="{CB547528-C5ED-4AFE-813E-50088DB6A012}">
      <dsp:nvSpPr>
        <dsp:cNvPr id="0" name=""/>
        <dsp:cNvSpPr/>
      </dsp:nvSpPr>
      <dsp:spPr>
        <a:xfrm rot="1863271">
          <a:off x="7806726" y="3908404"/>
          <a:ext cx="250183" cy="152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>
            <a:solidFill>
              <a:schemeClr val="tx1"/>
            </a:solidFill>
          </a:endParaRPr>
        </a:p>
      </dsp:txBody>
      <dsp:txXfrm>
        <a:off x="7810003" y="3927098"/>
        <a:ext cx="204449" cy="91468"/>
      </dsp:txXfrm>
    </dsp:sp>
    <dsp:sp modelId="{0846DD6F-2A09-4782-AE38-45F077D079F3}">
      <dsp:nvSpPr>
        <dsp:cNvPr id="0" name=""/>
        <dsp:cNvSpPr/>
      </dsp:nvSpPr>
      <dsp:spPr>
        <a:xfrm>
          <a:off x="7678455" y="4070667"/>
          <a:ext cx="1355095" cy="33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Deploy &amp; </a:t>
          </a:r>
          <a:r>
            <a:rPr lang="en-IN" sz="1200" b="1" kern="1200" dirty="0">
              <a:solidFill>
                <a:schemeClr val="tx1"/>
              </a:solidFill>
            </a:rPr>
            <a:t>Finalize the Integration</a:t>
          </a:r>
        </a:p>
      </dsp:txBody>
      <dsp:txXfrm>
        <a:off x="7688377" y="4080589"/>
        <a:ext cx="1335251" cy="318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1163763"/>
            <a:ext cx="4813072" cy="29701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Smart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with Google Chat using REST API and AI Model’s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Ankith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Sweety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Bhavya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47F-A8D1-FD6F-18FF-74C4BEEE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 of Each Model in the API Context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5225-F12F-DE23-0557-554D5488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0D0D0D"/>
                </a:solidFill>
                <a:latin typeface="ui-sans-serif"/>
              </a:rPr>
              <a:t>LLaMA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 (</a:t>
            </a:r>
            <a:r>
              <a:rPr lang="en-US" b="1" dirty="0" err="1">
                <a:solidFill>
                  <a:srgbClr val="0D0D0D"/>
                </a:solidFill>
                <a:latin typeface="ui-sans-serif"/>
              </a:rPr>
              <a:t>Groq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)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Pros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High customization, potential for unique tuning for network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Cons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Moderate complexity, </a:t>
            </a:r>
            <a:r>
              <a:rPr lang="en-US" dirty="0" err="1">
                <a:solidFill>
                  <a:srgbClr val="0D0D0D"/>
                </a:solidFill>
                <a:latin typeface="ui-sans-serif"/>
              </a:rPr>
              <a:t>Groq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integration may require specific setup.</a:t>
            </a:r>
          </a:p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Gemini (Google)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Pros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Likely to be highly reliable and accurate due to Google’s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Cons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Access is currently limited, and costs may be higher.</a:t>
            </a:r>
          </a:p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ChatGPT (OpenAI)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Pros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Easy to integrate with clear documentation, extensive general-purpose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Cons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Limited to OpenAI’s chat-based responses, rate limits, can be expensive for high usage.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88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2ED8-A129-DEA1-86E3-C9ED4036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– AI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5ECD-98CE-54C7-A2AB-BA6FD539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API Key Management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Each AI service requires an API key, and mismanagement can lead to unauthorized access or rate-limit issues.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Error Handling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Integrating multiple AI services requires robust error handling in case an AI model fails.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Rate Limits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High traffic can lead to reaching usage limits on AI services, which impacts response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68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69C8-B9BC-A7D0-7240-7A6368D7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B1F8-C100-9D17-C4E7-72C22F8A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packages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transformers, torch)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Successful integration between Google Chat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Proper message handling by the API.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Postman tests for API responses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70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05B3-16DA-6EA7-8524-924B48AC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397-FC88-359F-838A-87E46651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Infrastructure Costs</a:t>
            </a:r>
            <a:endParaRPr lang="en-IN" dirty="0">
              <a:solidFill>
                <a:srgbClr val="262626"/>
              </a:solidFill>
              <a:latin typeface="-apple-system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Cloud Hosting: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$10 - $60 / ₹830 - ₹4,995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API Gateway: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$3.50/million requests / ₹290/million requests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Database: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$15 - $50 / ₹1,245 - ₹4,150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Storage: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~$0.023/GB / ~₹1.91/GB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AI Model Usage Costs</a:t>
            </a:r>
            <a:endParaRPr lang="en-IN" dirty="0">
              <a:solidFill>
                <a:srgbClr val="262626"/>
              </a:solidFill>
              <a:latin typeface="-apple-system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262626"/>
                </a:solidFill>
                <a:latin typeface="-apple-system"/>
              </a:rPr>
              <a:t>LLaMA</a:t>
            </a:r>
            <a:r>
              <a:rPr lang="en-IN" b="1" dirty="0">
                <a:solidFill>
                  <a:srgbClr val="262626"/>
                </a:solidFill>
                <a:latin typeface="-apple-system"/>
              </a:rPr>
              <a:t> (</a:t>
            </a:r>
            <a:r>
              <a:rPr lang="en-IN" b="1" dirty="0" err="1">
                <a:solidFill>
                  <a:srgbClr val="262626"/>
                </a:solidFill>
                <a:latin typeface="-apple-system"/>
              </a:rPr>
              <a:t>Groq</a:t>
            </a:r>
            <a:r>
              <a:rPr lang="en-IN" b="1" dirty="0">
                <a:solidFill>
                  <a:srgbClr val="262626"/>
                </a:solidFill>
                <a:latin typeface="-apple-system"/>
              </a:rPr>
              <a:t>):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$0.01 - $0.03 / ₹0.83 - ₹2.49 per 1,000 tokens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Google Gemini: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~$0.01 - $0.20 / ~₹0.83 - ₹16.60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ChatGPT: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$2,000 - $30,000 / ₹165,000 - ₹2,485,000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Other Costs</a:t>
            </a:r>
            <a:endParaRPr lang="en-IN" dirty="0">
              <a:solidFill>
                <a:srgbClr val="262626"/>
              </a:solidFill>
              <a:latin typeface="-apple-system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62626"/>
                </a:solidFill>
                <a:latin typeface="-apple-system"/>
              </a:rPr>
              <a:t>Maintenance:</a:t>
            </a:r>
            <a:r>
              <a:rPr lang="en-IN" dirty="0">
                <a:solidFill>
                  <a:srgbClr val="262626"/>
                </a:solidFill>
                <a:latin typeface="-apple-system"/>
              </a:rPr>
              <a:t> 15-20% of total development costs/year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20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F1BC0-0F03-1765-4629-0C8A4801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158691"/>
            <a:ext cx="9348395" cy="62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7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9E97-EBE5-E99C-7499-C93FFA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4C3A-4365-ED51-0B28-8C8C754B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Model Choice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We are utilizing </a:t>
            </a:r>
            <a:r>
              <a:rPr lang="en-US" b="1" dirty="0" err="1">
                <a:solidFill>
                  <a:srgbClr val="0D0D0D"/>
                </a:solidFill>
                <a:latin typeface="ui-sans-serif"/>
              </a:rPr>
              <a:t>LLaMA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 3.1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 for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Best time complexity.(</a:t>
            </a:r>
            <a:r>
              <a:rPr lang="en-US" dirty="0" err="1">
                <a:solidFill>
                  <a:srgbClr val="0D0D0D"/>
                </a:solidFill>
                <a:latin typeface="ui-sans-serif"/>
              </a:rPr>
              <a:t>Averge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time :651ms ,  tokens : 1200)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Efficient answering </a:t>
            </a:r>
            <a:r>
              <a:rPr lang="en-US">
                <a:solidFill>
                  <a:srgbClr val="0D0D0D"/>
                </a:solidFill>
                <a:latin typeface="ui-sans-serif"/>
              </a:rPr>
              <a:t>capabilities.(98%)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Implementation Benefits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Easy to integrate into the chatbot (Smart </a:t>
            </a:r>
            <a:r>
              <a:rPr lang="en-US" dirty="0" err="1">
                <a:solidFill>
                  <a:srgbClr val="0D0D0D"/>
                </a:solidFill>
                <a:latin typeface="ui-sans-serif"/>
              </a:rPr>
              <a:t>GenAI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Low operational costs, making it budget-friendly.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Future Enhancements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Plans to improve response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Exploration of additional AI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Overall Impact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Enhances communication and productivity on platforms like Google Chat.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4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9084-6240-B686-FF03-AF2F4275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F322-03F0-8CD8-B07B-D866959C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to integrate a chatbot, Smart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Google Chat using a REST API.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include efficiently managing requests between Google Chat, the REST API, and the chatbots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provide users with an intelligent conversation interface integrated within Google Chat.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3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BB24-84D0-4B88-A88B-70CFCF87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648B-8EA4-B788-12BC-54426CA3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Backend Framework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en-IN" sz="2400" dirty="0" err="1">
                <a:solidFill>
                  <a:srgbClr val="0D0D0D"/>
                </a:solidFill>
                <a:latin typeface="ui-sans-serif"/>
              </a:rPr>
              <a:t>FastAPI</a:t>
            </a:r>
            <a:endParaRPr lang="en-IN" sz="2400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API Server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en-IN" sz="2400" dirty="0" err="1">
                <a:solidFill>
                  <a:srgbClr val="0D0D0D"/>
                </a:solidFill>
                <a:latin typeface="ui-sans-serif"/>
              </a:rPr>
              <a:t>Uvicorn</a:t>
            </a:r>
            <a:endParaRPr lang="en-IN" sz="2400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Model Integration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OpenAI GPT ,Google Gemini, Llama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Data Validation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en-IN" sz="2400" dirty="0" err="1">
                <a:solidFill>
                  <a:srgbClr val="0D0D0D"/>
                </a:solidFill>
                <a:latin typeface="ui-sans-serif"/>
              </a:rPr>
              <a:t>Pydantic</a:t>
            </a:r>
            <a:endParaRPr lang="en-IN" sz="2400" dirty="0">
              <a:solidFill>
                <a:srgbClr val="0D0D0D"/>
              </a:solidFill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Deployment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Python environment (pip)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Testing Tool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Postman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Database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Optional (PostgreSQL or MongoDB)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Authentication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Optional (OAuth 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Hosting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Google cloud Platform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Version Control</a:t>
            </a:r>
            <a:r>
              <a:rPr lang="en-IN" sz="2400" dirty="0">
                <a:solidFill>
                  <a:srgbClr val="0D0D0D"/>
                </a:solidFill>
                <a:latin typeface="ui-sans-serif"/>
              </a:rPr>
              <a:t>: Git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6250B5-BDB5-0C3E-FA09-3AE2A0BFD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876090"/>
              </p:ext>
            </p:extLst>
          </p:nvPr>
        </p:nvGraphicFramePr>
        <p:xfrm>
          <a:off x="1337187" y="1838631"/>
          <a:ext cx="9026013" cy="382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C7D576-BFA8-3CBC-013E-87A94C605D8A}"/>
              </a:ext>
            </a:extLst>
          </p:cNvPr>
          <p:cNvSpPr txBox="1"/>
          <p:nvPr/>
        </p:nvSpPr>
        <p:spPr>
          <a:xfrm>
            <a:off x="2261419" y="521110"/>
            <a:ext cx="79346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858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BAEDE-6DE6-7D5E-2734-53DCDB93047C}"/>
              </a:ext>
            </a:extLst>
          </p:cNvPr>
          <p:cNvSpPr txBox="1"/>
          <p:nvPr/>
        </p:nvSpPr>
        <p:spPr>
          <a:xfrm>
            <a:off x="943897" y="943897"/>
            <a:ext cx="10225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user initiates a message in Google Chat.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Google Chat forwards the message to the designated REST API endpoint.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API receives the message and extracts relevant information.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API processes the message, preparing it for interaction with the AI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API communicates with the AI model using the provided     input.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AI model generates a response based on the user’s message.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API receives the response from the AI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API formats the response for proper presentation in Google Chat.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formatted response is sent back to Google Chat through the API.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user sees the AI-generated response in the Google Chat interface.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0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E0B5-0C55-B4B0-357A-B55191B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7D54-AA61-D61D-ACDA-3CFFE5AD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1" y="1904104"/>
            <a:ext cx="10058400" cy="466729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Backend Framework (</a:t>
            </a:r>
            <a:r>
              <a:rPr lang="en-IN" b="1" dirty="0" err="1">
                <a:solidFill>
                  <a:srgbClr val="0D0D0D"/>
                </a:solidFill>
                <a:latin typeface="ui-sans-serif"/>
              </a:rPr>
              <a:t>FastAPI</a:t>
            </a:r>
            <a:r>
              <a:rPr lang="en-IN" b="1" dirty="0">
                <a:solidFill>
                  <a:srgbClr val="0D0D0D"/>
                </a:solidFill>
                <a:latin typeface="ui-sans-serif"/>
              </a:rPr>
              <a:t>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Fast web framework for building APIs in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API Server (</a:t>
            </a:r>
            <a:r>
              <a:rPr lang="en-IN" b="1" dirty="0" err="1">
                <a:solidFill>
                  <a:srgbClr val="0D0D0D"/>
                </a:solidFill>
                <a:latin typeface="ui-sans-serif"/>
              </a:rPr>
              <a:t>Uvicorn</a:t>
            </a:r>
            <a:r>
              <a:rPr lang="en-IN" b="1" dirty="0">
                <a:solidFill>
                  <a:srgbClr val="0D0D0D"/>
                </a:solidFill>
                <a:latin typeface="ui-sans-serif"/>
              </a:rPr>
              <a:t>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ASGI server for running </a:t>
            </a:r>
            <a:r>
              <a:rPr lang="en-IN" dirty="0" err="1">
                <a:solidFill>
                  <a:srgbClr val="0D0D0D"/>
                </a:solidFill>
                <a:latin typeface="ui-sans-serif"/>
              </a:rPr>
              <a:t>FastAPI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 applications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Model Integration (OpenAI GPT, Google Gemini, Llama)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Integrates AI models for natural language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Data Validation (</a:t>
            </a:r>
            <a:r>
              <a:rPr lang="en-IN" b="1" dirty="0" err="1">
                <a:solidFill>
                  <a:srgbClr val="0D0D0D"/>
                </a:solidFill>
                <a:latin typeface="ui-sans-serif"/>
              </a:rPr>
              <a:t>Pydantic</a:t>
            </a:r>
            <a:r>
              <a:rPr lang="en-IN" b="1" dirty="0">
                <a:solidFill>
                  <a:srgbClr val="0D0D0D"/>
                </a:solidFill>
                <a:latin typeface="ui-sans-serif"/>
              </a:rPr>
              <a:t>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Validates and manages data with Python type annotations.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Deployment (Python with pip)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Manages dependencies and deploys applications consistently.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Testing Tool (Postman)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Tests API endpoints and inspects responses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Database (PostgreSQL or MongoDB)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Stores data with relational (PostgreSQL) or NoSQL (MongoDB)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Authentication (OAuth 2.0)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Secures user authentication and authorization for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Hosting (Google Cloud Platform)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Provides scalable cloud infrastructure for application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Version Control (Git)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: Tracks code changes and facilitates collaboration.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93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F36876-1458-091F-2DFC-FD435C7E3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96539"/>
              </p:ext>
            </p:extLst>
          </p:nvPr>
        </p:nvGraphicFramePr>
        <p:xfrm>
          <a:off x="1290319" y="1371599"/>
          <a:ext cx="9033551" cy="440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F30109-804A-6FA2-11FF-E473167A9DF6}"/>
              </a:ext>
            </a:extLst>
          </p:cNvPr>
          <p:cNvSpPr txBox="1"/>
          <p:nvPr/>
        </p:nvSpPr>
        <p:spPr>
          <a:xfrm>
            <a:off x="1209040" y="518160"/>
            <a:ext cx="9611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03759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8DC5-A093-7F6E-EAC0-5106DF2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DAF0-DF2F-9C82-6590-32D88F75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4861"/>
            <a:ext cx="10058400" cy="4507454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API Rate Limits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Manage usage limits set by AI providers to prevent disruptions.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Latency Issues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Reduce response time between Google Chat and the API.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Scaling the Application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Ensure efficiency in handling increased user loads during peak times.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Security Concerns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Safeguard user data and secure communications between services.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Error Handling and Logging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Implement effective error management and logging for better debugging.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Secure user identity and maintain privacy during integration.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Managing State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Keep track of conversation states across user interactions.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Testing AI Responses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Validate that AI provides accurate and relevant responses.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Updating Dependencies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Monitor library updates to maintain compatibility and stability.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Documentation and Maintenance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Provide clear documentation and ensure code maintainability as the project evolves.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2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4D2B-E7B6-2122-6A04-7A678281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solidFill>
                  <a:srgbClr val="0D0D0D"/>
                </a:solidFill>
                <a:latin typeface="ui-sans-serif"/>
              </a:rPr>
              <a:t>Comparing AI Models :</a:t>
            </a:r>
            <a:br>
              <a:rPr lang="it-IT" b="1" dirty="0">
                <a:solidFill>
                  <a:srgbClr val="0D0D0D"/>
                </a:solidFill>
                <a:latin typeface="ui-sans-serif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FF5DF-FEF0-954C-ED00-D73978BF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1831"/>
            <a:ext cx="10155219" cy="4464423"/>
          </a:xfrm>
        </p:spPr>
      </p:pic>
    </p:spTree>
    <p:extLst>
      <p:ext uri="{BB962C8B-B14F-4D97-AF65-F5344CB8AC3E}">
        <p14:creationId xmlns:p14="http://schemas.microsoft.com/office/powerpoint/2010/main" val="3633749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{6D46767D-09E3-4A57-BFB9-B40A6BDCDE51}tf11437505_win32</Template>
  <TotalTime>250</TotalTime>
  <Words>1026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Georgia Pro Cond Light</vt:lpstr>
      <vt:lpstr>Speak Pro</vt:lpstr>
      <vt:lpstr>Times New Roman</vt:lpstr>
      <vt:lpstr>ui-sans-serif</vt:lpstr>
      <vt:lpstr>Wingdings</vt:lpstr>
      <vt:lpstr>RetrospectVTI</vt:lpstr>
      <vt:lpstr>Integrating Smart GenAI Chatbot with Google Chat using REST API and AI Model’s</vt:lpstr>
      <vt:lpstr>Problem Statement</vt:lpstr>
      <vt:lpstr>Technical Stack</vt:lpstr>
      <vt:lpstr>PowerPoint Presentation</vt:lpstr>
      <vt:lpstr>PowerPoint Presentation</vt:lpstr>
      <vt:lpstr>Use of Technical Stack</vt:lpstr>
      <vt:lpstr>PowerPoint Presentation</vt:lpstr>
      <vt:lpstr>Challenges Faced</vt:lpstr>
      <vt:lpstr>Comparing AI Models : </vt:lpstr>
      <vt:lpstr>Pros and Cons of Each Model in the API Context </vt:lpstr>
      <vt:lpstr>Key Challenges – AI Models</vt:lpstr>
      <vt:lpstr>Dependencies and Evaluation</vt:lpstr>
      <vt:lpstr>Cost Estimation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sweety</dc:creator>
  <cp:lastModifiedBy>Ankith Singh</cp:lastModifiedBy>
  <cp:revision>5</cp:revision>
  <dcterms:created xsi:type="dcterms:W3CDTF">2024-09-29T08:03:22Z</dcterms:created>
  <dcterms:modified xsi:type="dcterms:W3CDTF">2024-11-04T17:15:26Z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