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sldIdLst>
    <p:sldId id="278" r:id="rId5"/>
    <p:sldId id="279" r:id="rId6"/>
    <p:sldId id="280" r:id="rId7"/>
    <p:sldId id="284" r:id="rId8"/>
    <p:sldId id="294" r:id="rId9"/>
    <p:sldId id="295" r:id="rId10"/>
    <p:sldId id="292" r:id="rId11"/>
    <p:sldId id="290"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C8F"/>
    <a:srgbClr val="FDFAF6"/>
    <a:srgbClr val="202C8F"/>
    <a:srgbClr val="FDFBF6"/>
    <a:srgbClr val="AAC4E9"/>
    <a:srgbClr val="F5CDCE"/>
    <a:srgbClr val="DF8C8C"/>
    <a:srgbClr val="D4D593"/>
    <a:srgbClr val="E6F0FE"/>
    <a:srgbClr val="CDB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CEA47D-5C47-4B60-B34E-258D2235AA20}" v="23" dt="2023-11-01T18:07:53.36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e Devil" userId="82f07ec4d88a134d" providerId="LiveId" clId="{49CEA47D-5C47-4B60-B34E-258D2235AA20}"/>
    <pc:docChg chg="undo custSel addSld delSld modSld sldOrd">
      <pc:chgData name="White Devil" userId="82f07ec4d88a134d" providerId="LiveId" clId="{49CEA47D-5C47-4B60-B34E-258D2235AA20}" dt="2023-11-01T18:08:36.804" v="786" actId="1076"/>
      <pc:docMkLst>
        <pc:docMk/>
      </pc:docMkLst>
      <pc:sldChg chg="modSp mod">
        <pc:chgData name="White Devil" userId="82f07ec4d88a134d" providerId="LiveId" clId="{49CEA47D-5C47-4B60-B34E-258D2235AA20}" dt="2023-11-01T18:01:16.714" v="776" actId="2711"/>
        <pc:sldMkLst>
          <pc:docMk/>
          <pc:sldMk cId="2131568492" sldId="278"/>
        </pc:sldMkLst>
        <pc:spChg chg="mod">
          <ac:chgData name="White Devil" userId="82f07ec4d88a134d" providerId="LiveId" clId="{49CEA47D-5C47-4B60-B34E-258D2235AA20}" dt="2023-11-01T18:01:16.714" v="776" actId="2711"/>
          <ac:spMkLst>
            <pc:docMk/>
            <pc:sldMk cId="2131568492" sldId="278"/>
            <ac:spMk id="3" creationId="{86C1060B-300F-3CE3-E5AA-D8E29791C960}"/>
          </ac:spMkLst>
        </pc:spChg>
        <pc:picChg chg="mod">
          <ac:chgData name="White Devil" userId="82f07ec4d88a134d" providerId="LiveId" clId="{49CEA47D-5C47-4B60-B34E-258D2235AA20}" dt="2023-11-01T16:27:28.272" v="1"/>
          <ac:picMkLst>
            <pc:docMk/>
            <pc:sldMk cId="2131568492" sldId="278"/>
            <ac:picMk id="5" creationId="{4A0E4D1D-5C8B-A99C-D276-74FF807C9791}"/>
          </ac:picMkLst>
        </pc:picChg>
      </pc:sldChg>
      <pc:sldChg chg="modSp mod">
        <pc:chgData name="White Devil" userId="82f07ec4d88a134d" providerId="LiveId" clId="{49CEA47D-5C47-4B60-B34E-258D2235AA20}" dt="2023-11-01T17:35:44.020" v="684" actId="1076"/>
        <pc:sldMkLst>
          <pc:docMk/>
          <pc:sldMk cId="979622006" sldId="280"/>
        </pc:sldMkLst>
        <pc:spChg chg="mod">
          <ac:chgData name="White Devil" userId="82f07ec4d88a134d" providerId="LiveId" clId="{49CEA47D-5C47-4B60-B34E-258D2235AA20}" dt="2023-11-01T16:48:55.782" v="38" actId="1076"/>
          <ac:spMkLst>
            <pc:docMk/>
            <pc:sldMk cId="979622006" sldId="280"/>
            <ac:spMk id="2" creationId="{4A940BC6-9DA0-FB4D-8879-DC8B3958C07C}"/>
          </ac:spMkLst>
        </pc:spChg>
        <pc:spChg chg="mod">
          <ac:chgData name="White Devil" userId="82f07ec4d88a134d" providerId="LiveId" clId="{49CEA47D-5C47-4B60-B34E-258D2235AA20}" dt="2023-11-01T16:49:48.045" v="48" actId="12"/>
          <ac:spMkLst>
            <pc:docMk/>
            <pc:sldMk cId="979622006" sldId="280"/>
            <ac:spMk id="3" creationId="{1E0B8C4B-3A3C-9FD1-59FB-1666C1F09376}"/>
          </ac:spMkLst>
        </pc:spChg>
        <pc:spChg chg="mod">
          <ac:chgData name="White Devil" userId="82f07ec4d88a134d" providerId="LiveId" clId="{49CEA47D-5C47-4B60-B34E-258D2235AA20}" dt="2023-11-01T17:35:44.020" v="684" actId="1076"/>
          <ac:spMkLst>
            <pc:docMk/>
            <pc:sldMk cId="979622006" sldId="280"/>
            <ac:spMk id="14" creationId="{03571BF2-FCCE-E7A0-736D-9168D2BBFF63}"/>
          </ac:spMkLst>
        </pc:spChg>
      </pc:sldChg>
      <pc:sldChg chg="del">
        <pc:chgData name="White Devil" userId="82f07ec4d88a134d" providerId="LiveId" clId="{49CEA47D-5C47-4B60-B34E-258D2235AA20}" dt="2023-11-01T16:51:40.411" v="90" actId="47"/>
        <pc:sldMkLst>
          <pc:docMk/>
          <pc:sldMk cId="2952923800" sldId="281"/>
        </pc:sldMkLst>
      </pc:sldChg>
      <pc:sldChg chg="del">
        <pc:chgData name="White Devil" userId="82f07ec4d88a134d" providerId="LiveId" clId="{49CEA47D-5C47-4B60-B34E-258D2235AA20}" dt="2023-11-01T17:33:15.252" v="677" actId="47"/>
        <pc:sldMkLst>
          <pc:docMk/>
          <pc:sldMk cId="685681062" sldId="282"/>
        </pc:sldMkLst>
      </pc:sldChg>
      <pc:sldChg chg="addSp delSp modSp mod">
        <pc:chgData name="White Devil" userId="82f07ec4d88a134d" providerId="LiveId" clId="{49CEA47D-5C47-4B60-B34E-258D2235AA20}" dt="2023-11-01T16:57:28.090" v="97" actId="1076"/>
        <pc:sldMkLst>
          <pc:docMk/>
          <pc:sldMk cId="2886474736" sldId="284"/>
        </pc:sldMkLst>
        <pc:spChg chg="mod">
          <ac:chgData name="White Devil" userId="82f07ec4d88a134d" providerId="LiveId" clId="{49CEA47D-5C47-4B60-B34E-258D2235AA20}" dt="2023-11-01T16:57:28.090" v="97" actId="1076"/>
          <ac:spMkLst>
            <pc:docMk/>
            <pc:sldMk cId="2886474736" sldId="284"/>
            <ac:spMk id="2" creationId="{884B311B-3177-0658-3585-6639F26A9BF6}"/>
          </ac:spMkLst>
        </pc:spChg>
        <pc:spChg chg="add del mod">
          <ac:chgData name="White Devil" userId="82f07ec4d88a134d" providerId="LiveId" clId="{49CEA47D-5C47-4B60-B34E-258D2235AA20}" dt="2023-11-01T16:54:31.713" v="91" actId="931"/>
          <ac:spMkLst>
            <pc:docMk/>
            <pc:sldMk cId="2886474736" sldId="284"/>
            <ac:spMk id="4" creationId="{7742EC35-BC29-D786-E4A1-F8B694ECC650}"/>
          </ac:spMkLst>
        </pc:spChg>
        <pc:spChg chg="mod">
          <ac:chgData name="White Devil" userId="82f07ec4d88a134d" providerId="LiveId" clId="{49CEA47D-5C47-4B60-B34E-258D2235AA20}" dt="2023-11-01T16:51:17.678" v="86" actId="14100"/>
          <ac:spMkLst>
            <pc:docMk/>
            <pc:sldMk cId="2886474736" sldId="284"/>
            <ac:spMk id="7" creationId="{3A122237-B06F-5E42-B051-D7859FC21D7D}"/>
          </ac:spMkLst>
        </pc:spChg>
        <pc:graphicFrameChg chg="del modGraphic">
          <ac:chgData name="White Devil" userId="82f07ec4d88a134d" providerId="LiveId" clId="{49CEA47D-5C47-4B60-B34E-258D2235AA20}" dt="2023-11-01T16:51:25.455" v="88" actId="478"/>
          <ac:graphicFrameMkLst>
            <pc:docMk/>
            <pc:sldMk cId="2886474736" sldId="284"/>
            <ac:graphicFrameMk id="6" creationId="{705AB9BF-07E9-9DED-DB8B-F644759C8FDC}"/>
          </ac:graphicFrameMkLst>
        </pc:graphicFrameChg>
        <pc:picChg chg="add mod">
          <ac:chgData name="White Devil" userId="82f07ec4d88a134d" providerId="LiveId" clId="{49CEA47D-5C47-4B60-B34E-258D2235AA20}" dt="2023-11-01T16:57:22.090" v="96" actId="1076"/>
          <ac:picMkLst>
            <pc:docMk/>
            <pc:sldMk cId="2886474736" sldId="284"/>
            <ac:picMk id="9" creationId="{D44B37E1-C3EC-09B3-804F-5A335A297C01}"/>
          </ac:picMkLst>
        </pc:picChg>
      </pc:sldChg>
      <pc:sldChg chg="del">
        <pc:chgData name="White Devil" userId="82f07ec4d88a134d" providerId="LiveId" clId="{49CEA47D-5C47-4B60-B34E-258D2235AA20}" dt="2023-11-01T17:33:17.068" v="678" actId="47"/>
        <pc:sldMkLst>
          <pc:docMk/>
          <pc:sldMk cId="2011930182" sldId="285"/>
        </pc:sldMkLst>
      </pc:sldChg>
      <pc:sldChg chg="del">
        <pc:chgData name="White Devil" userId="82f07ec4d88a134d" providerId="LiveId" clId="{49CEA47D-5C47-4B60-B34E-258D2235AA20}" dt="2023-11-01T17:33:18.195" v="679" actId="47"/>
        <pc:sldMkLst>
          <pc:docMk/>
          <pc:sldMk cId="2452269796" sldId="287"/>
        </pc:sldMkLst>
      </pc:sldChg>
      <pc:sldChg chg="del">
        <pc:chgData name="White Devil" userId="82f07ec4d88a134d" providerId="LiveId" clId="{49CEA47D-5C47-4B60-B34E-258D2235AA20}" dt="2023-11-01T17:33:23.453" v="681" actId="47"/>
        <pc:sldMkLst>
          <pc:docMk/>
          <pc:sldMk cId="1600494506" sldId="288"/>
        </pc:sldMkLst>
      </pc:sldChg>
      <pc:sldChg chg="del">
        <pc:chgData name="White Devil" userId="82f07ec4d88a134d" providerId="LiveId" clId="{49CEA47D-5C47-4B60-B34E-258D2235AA20}" dt="2023-11-01T17:33:22.124" v="680" actId="47"/>
        <pc:sldMkLst>
          <pc:docMk/>
          <pc:sldMk cId="2502887943" sldId="289"/>
        </pc:sldMkLst>
      </pc:sldChg>
      <pc:sldChg chg="addSp delSp modSp mod">
        <pc:chgData name="White Devil" userId="82f07ec4d88a134d" providerId="LiveId" clId="{49CEA47D-5C47-4B60-B34E-258D2235AA20}" dt="2023-11-01T17:55:49.467" v="749" actId="2711"/>
        <pc:sldMkLst>
          <pc:docMk/>
          <pc:sldMk cId="3170280394" sldId="290"/>
        </pc:sldMkLst>
        <pc:spChg chg="mod">
          <ac:chgData name="White Devil" userId="82f07ec4d88a134d" providerId="LiveId" clId="{49CEA47D-5C47-4B60-B34E-258D2235AA20}" dt="2023-11-01T17:36:05.660" v="685" actId="1076"/>
          <ac:spMkLst>
            <pc:docMk/>
            <pc:sldMk cId="3170280394" sldId="290"/>
            <ac:spMk id="2" creationId="{86B309B0-6209-D3D0-9D5E-308B9F6E7303}"/>
          </ac:spMkLst>
        </pc:spChg>
        <pc:spChg chg="add del mod">
          <ac:chgData name="White Devil" userId="82f07ec4d88a134d" providerId="LiveId" clId="{49CEA47D-5C47-4B60-B34E-258D2235AA20}" dt="2023-11-01T17:16:59.556" v="445" actId="478"/>
          <ac:spMkLst>
            <pc:docMk/>
            <pc:sldMk cId="3170280394" sldId="290"/>
            <ac:spMk id="4" creationId="{91FD73A1-0AC2-3BAB-F300-5DC07823A2E9}"/>
          </ac:spMkLst>
        </pc:spChg>
        <pc:spChg chg="add del mod">
          <ac:chgData name="White Devil" userId="82f07ec4d88a134d" providerId="LiveId" clId="{49CEA47D-5C47-4B60-B34E-258D2235AA20}" dt="2023-11-01T17:17:04.152" v="446" actId="478"/>
          <ac:spMkLst>
            <pc:docMk/>
            <pc:sldMk cId="3170280394" sldId="290"/>
            <ac:spMk id="6" creationId="{75AD2217-2FED-C69C-1165-3BC2DCDB4D91}"/>
          </ac:spMkLst>
        </pc:spChg>
        <pc:spChg chg="add del mod">
          <ac:chgData name="White Devil" userId="82f07ec4d88a134d" providerId="LiveId" clId="{49CEA47D-5C47-4B60-B34E-258D2235AA20}" dt="2023-11-01T17:17:09.229" v="447" actId="478"/>
          <ac:spMkLst>
            <pc:docMk/>
            <pc:sldMk cId="3170280394" sldId="290"/>
            <ac:spMk id="8" creationId="{0556FD10-4A3F-E7C5-F2C8-94CB9975E55E}"/>
          </ac:spMkLst>
        </pc:spChg>
        <pc:spChg chg="add del mod">
          <ac:chgData name="White Devil" userId="82f07ec4d88a134d" providerId="LiveId" clId="{49CEA47D-5C47-4B60-B34E-258D2235AA20}" dt="2023-11-01T17:17:12.302" v="448" actId="478"/>
          <ac:spMkLst>
            <pc:docMk/>
            <pc:sldMk cId="3170280394" sldId="290"/>
            <ac:spMk id="10" creationId="{7527D351-0DC7-EF67-FE8C-588A6AF30811}"/>
          </ac:spMkLst>
        </pc:spChg>
        <pc:spChg chg="del">
          <ac:chgData name="White Devil" userId="82f07ec4d88a134d" providerId="LiveId" clId="{49CEA47D-5C47-4B60-B34E-258D2235AA20}" dt="2023-11-01T17:16:45.445" v="442" actId="478"/>
          <ac:spMkLst>
            <pc:docMk/>
            <pc:sldMk cId="3170280394" sldId="290"/>
            <ac:spMk id="11" creationId="{A2C39DD0-CD86-2929-7808-58D17FC2C0A6}"/>
          </ac:spMkLst>
        </pc:spChg>
        <pc:spChg chg="del mod">
          <ac:chgData name="White Devil" userId="82f07ec4d88a134d" providerId="LiveId" clId="{49CEA47D-5C47-4B60-B34E-258D2235AA20}" dt="2023-11-01T17:16:38.632" v="441" actId="478"/>
          <ac:spMkLst>
            <pc:docMk/>
            <pc:sldMk cId="3170280394" sldId="290"/>
            <ac:spMk id="12" creationId="{CE3C1BFF-2275-1E7D-0604-E6F5CFEC01F6}"/>
          </ac:spMkLst>
        </pc:spChg>
        <pc:spChg chg="del">
          <ac:chgData name="White Devil" userId="82f07ec4d88a134d" providerId="LiveId" clId="{49CEA47D-5C47-4B60-B34E-258D2235AA20}" dt="2023-11-01T17:16:50.174" v="443" actId="478"/>
          <ac:spMkLst>
            <pc:docMk/>
            <pc:sldMk cId="3170280394" sldId="290"/>
            <ac:spMk id="13" creationId="{F618F075-837C-1005-19D6-8DC90759CD53}"/>
          </ac:spMkLst>
        </pc:spChg>
        <pc:spChg chg="del">
          <ac:chgData name="White Devil" userId="82f07ec4d88a134d" providerId="LiveId" clId="{49CEA47D-5C47-4B60-B34E-258D2235AA20}" dt="2023-11-01T17:16:54.060" v="444" actId="478"/>
          <ac:spMkLst>
            <pc:docMk/>
            <pc:sldMk cId="3170280394" sldId="290"/>
            <ac:spMk id="14" creationId="{DD1D0BF9-FCAA-67DA-79AB-E6E7E6D2B6A1}"/>
          </ac:spMkLst>
        </pc:spChg>
        <pc:spChg chg="add mod">
          <ac:chgData name="White Devil" userId="82f07ec4d88a134d" providerId="LiveId" clId="{49CEA47D-5C47-4B60-B34E-258D2235AA20}" dt="2023-11-01T17:55:49.467" v="749" actId="2711"/>
          <ac:spMkLst>
            <pc:docMk/>
            <pc:sldMk cId="3170280394" sldId="290"/>
            <ac:spMk id="15" creationId="{1B389C40-064F-1C1B-2414-B206A8B6708F}"/>
          </ac:spMkLst>
        </pc:spChg>
        <pc:spChg chg="add mod">
          <ac:chgData name="White Devil" userId="82f07ec4d88a134d" providerId="LiveId" clId="{49CEA47D-5C47-4B60-B34E-258D2235AA20}" dt="2023-11-01T17:28:58.130" v="667" actId="20577"/>
          <ac:spMkLst>
            <pc:docMk/>
            <pc:sldMk cId="3170280394" sldId="290"/>
            <ac:spMk id="16" creationId="{435CC1F4-2859-94FC-6974-45D16D099364}"/>
          </ac:spMkLst>
        </pc:spChg>
      </pc:sldChg>
      <pc:sldChg chg="del">
        <pc:chgData name="White Devil" userId="82f07ec4d88a134d" providerId="LiveId" clId="{49CEA47D-5C47-4B60-B34E-258D2235AA20}" dt="2023-11-01T17:29:50.743" v="668" actId="47"/>
        <pc:sldMkLst>
          <pc:docMk/>
          <pc:sldMk cId="249904479" sldId="291"/>
        </pc:sldMkLst>
      </pc:sldChg>
      <pc:sldChg chg="addSp delSp modSp mod ord">
        <pc:chgData name="White Devil" userId="82f07ec4d88a134d" providerId="LiveId" clId="{49CEA47D-5C47-4B60-B34E-258D2235AA20}" dt="2023-11-01T17:18:01.505" v="466"/>
        <pc:sldMkLst>
          <pc:docMk/>
          <pc:sldMk cId="94818171" sldId="292"/>
        </pc:sldMkLst>
        <pc:spChg chg="mod">
          <ac:chgData name="White Devil" userId="82f07ec4d88a134d" providerId="LiveId" clId="{49CEA47D-5C47-4B60-B34E-258D2235AA20}" dt="2023-11-01T17:04:57.586" v="148" actId="1076"/>
          <ac:spMkLst>
            <pc:docMk/>
            <pc:sldMk cId="94818171" sldId="292"/>
            <ac:spMk id="2" creationId="{B83F7D2E-080D-DBDD-73C4-3C38A2B77908}"/>
          </ac:spMkLst>
        </pc:spChg>
        <pc:spChg chg="mod">
          <ac:chgData name="White Devil" userId="82f07ec4d88a134d" providerId="LiveId" clId="{49CEA47D-5C47-4B60-B34E-258D2235AA20}" dt="2023-11-01T17:07:53.309" v="209"/>
          <ac:spMkLst>
            <pc:docMk/>
            <pc:sldMk cId="94818171" sldId="292"/>
            <ac:spMk id="3" creationId="{2BE8FDE3-DBA4-6A04-C75D-E56FE92EF368}"/>
          </ac:spMkLst>
        </pc:spChg>
        <pc:spChg chg="mod">
          <ac:chgData name="White Devil" userId="82f07ec4d88a134d" providerId="LiveId" clId="{49CEA47D-5C47-4B60-B34E-258D2235AA20}" dt="2023-11-01T17:13:16.484" v="432" actId="14100"/>
          <ac:spMkLst>
            <pc:docMk/>
            <pc:sldMk cId="94818171" sldId="292"/>
            <ac:spMk id="4" creationId="{D5BA2433-990B-A170-369A-3DF4A9B33BFA}"/>
          </ac:spMkLst>
        </pc:spChg>
        <pc:spChg chg="add del mod">
          <ac:chgData name="White Devil" userId="82f07ec4d88a134d" providerId="LiveId" clId="{49CEA47D-5C47-4B60-B34E-258D2235AA20}" dt="2023-11-01T17:15:35.425" v="436" actId="22"/>
          <ac:spMkLst>
            <pc:docMk/>
            <pc:sldMk cId="94818171" sldId="292"/>
            <ac:spMk id="7" creationId="{238936DF-6574-EA7F-E8B5-B1222C2843EF}"/>
          </ac:spMkLst>
        </pc:spChg>
      </pc:sldChg>
      <pc:sldChg chg="addSp delSp modSp mod">
        <pc:chgData name="White Devil" userId="82f07ec4d88a134d" providerId="LiveId" clId="{49CEA47D-5C47-4B60-B34E-258D2235AA20}" dt="2023-11-01T18:08:36.804" v="786" actId="1076"/>
        <pc:sldMkLst>
          <pc:docMk/>
          <pc:sldMk cId="1003962426" sldId="293"/>
        </pc:sldMkLst>
        <pc:spChg chg="mod">
          <ac:chgData name="White Devil" userId="82f07ec4d88a134d" providerId="LiveId" clId="{49CEA47D-5C47-4B60-B34E-258D2235AA20}" dt="2023-11-01T18:08:30.788" v="785" actId="20577"/>
          <ac:spMkLst>
            <pc:docMk/>
            <pc:sldMk cId="1003962426" sldId="293"/>
            <ac:spMk id="2" creationId="{800AB426-5B7C-607E-D413-5D2C9495CC0A}"/>
          </ac:spMkLst>
        </pc:spChg>
        <pc:spChg chg="del mod">
          <ac:chgData name="White Devil" userId="82f07ec4d88a134d" providerId="LiveId" clId="{49CEA47D-5C47-4B60-B34E-258D2235AA20}" dt="2023-11-01T17:09:05.981" v="254" actId="478"/>
          <ac:spMkLst>
            <pc:docMk/>
            <pc:sldMk cId="1003962426" sldId="293"/>
            <ac:spMk id="3" creationId="{B787DFD8-D262-D485-B1F2-817C5A0928C5}"/>
          </ac:spMkLst>
        </pc:spChg>
        <pc:spChg chg="add mod">
          <ac:chgData name="White Devil" userId="82f07ec4d88a134d" providerId="LiveId" clId="{49CEA47D-5C47-4B60-B34E-258D2235AA20}" dt="2023-11-01T17:12:43.121" v="430" actId="113"/>
          <ac:spMkLst>
            <pc:docMk/>
            <pc:sldMk cId="1003962426" sldId="293"/>
            <ac:spMk id="4" creationId="{1FBE032E-E52A-CADA-5451-12FA11781FB6}"/>
          </ac:spMkLst>
        </pc:spChg>
        <pc:picChg chg="add mod">
          <ac:chgData name="White Devil" userId="82f07ec4d88a134d" providerId="LiveId" clId="{49CEA47D-5C47-4B60-B34E-258D2235AA20}" dt="2023-11-01T18:08:36.804" v="786" actId="1076"/>
          <ac:picMkLst>
            <pc:docMk/>
            <pc:sldMk cId="1003962426" sldId="293"/>
            <ac:picMk id="5" creationId="{E0577285-7325-DD8C-A274-0E3AC27932B6}"/>
          </ac:picMkLst>
        </pc:picChg>
      </pc:sldChg>
      <pc:sldChg chg="addSp delSp modSp add mod">
        <pc:chgData name="White Devil" userId="82f07ec4d88a134d" providerId="LiveId" clId="{49CEA47D-5C47-4B60-B34E-258D2235AA20}" dt="2023-11-01T17:53:37.265" v="699" actId="1076"/>
        <pc:sldMkLst>
          <pc:docMk/>
          <pc:sldMk cId="576400906" sldId="294"/>
        </pc:sldMkLst>
        <pc:spChg chg="mod">
          <ac:chgData name="White Devil" userId="82f07ec4d88a134d" providerId="LiveId" clId="{49CEA47D-5C47-4B60-B34E-258D2235AA20}" dt="2023-11-01T17:53:37.265" v="699" actId="1076"/>
          <ac:spMkLst>
            <pc:docMk/>
            <pc:sldMk cId="576400906" sldId="294"/>
            <ac:spMk id="2" creationId="{884B311B-3177-0658-3585-6639F26A9BF6}"/>
          </ac:spMkLst>
        </pc:spChg>
        <pc:spChg chg="add del mod">
          <ac:chgData name="White Devil" userId="82f07ec4d88a134d" providerId="LiveId" clId="{49CEA47D-5C47-4B60-B34E-258D2235AA20}" dt="2023-11-01T17:00:26.240" v="120" actId="931"/>
          <ac:spMkLst>
            <pc:docMk/>
            <pc:sldMk cId="576400906" sldId="294"/>
            <ac:spMk id="4" creationId="{933CA959-5FC8-49D8-6AF2-2CCA025E0515}"/>
          </ac:spMkLst>
        </pc:spChg>
        <pc:spChg chg="mod">
          <ac:chgData name="White Devil" userId="82f07ec4d88a134d" providerId="LiveId" clId="{49CEA47D-5C47-4B60-B34E-258D2235AA20}" dt="2023-11-01T17:32:46.485" v="674" actId="1076"/>
          <ac:spMkLst>
            <pc:docMk/>
            <pc:sldMk cId="576400906" sldId="294"/>
            <ac:spMk id="7" creationId="{3A122237-B06F-5E42-B051-D7859FC21D7D}"/>
          </ac:spMkLst>
        </pc:spChg>
        <pc:picChg chg="add mod modCrop">
          <ac:chgData name="White Devil" userId="82f07ec4d88a134d" providerId="LiveId" clId="{49CEA47D-5C47-4B60-B34E-258D2235AA20}" dt="2023-11-01T17:53:30.361" v="698" actId="1076"/>
          <ac:picMkLst>
            <pc:docMk/>
            <pc:sldMk cId="576400906" sldId="294"/>
            <ac:picMk id="6" creationId="{367CB326-B595-B147-B1EF-AF8129DD0F0A}"/>
          </ac:picMkLst>
        </pc:picChg>
        <pc:picChg chg="del">
          <ac:chgData name="White Devil" userId="82f07ec4d88a134d" providerId="LiveId" clId="{49CEA47D-5C47-4B60-B34E-258D2235AA20}" dt="2023-11-01T16:59:16.888" v="119" actId="478"/>
          <ac:picMkLst>
            <pc:docMk/>
            <pc:sldMk cId="576400906" sldId="294"/>
            <ac:picMk id="9" creationId="{D44B37E1-C3EC-09B3-804F-5A335A297C01}"/>
          </ac:picMkLst>
        </pc:picChg>
        <pc:picChg chg="add mod">
          <ac:chgData name="White Devil" userId="82f07ec4d88a134d" providerId="LiveId" clId="{49CEA47D-5C47-4B60-B34E-258D2235AA20}" dt="2023-11-01T17:32:29.335" v="673" actId="1076"/>
          <ac:picMkLst>
            <pc:docMk/>
            <pc:sldMk cId="576400906" sldId="294"/>
            <ac:picMk id="11" creationId="{203FDDE1-8A9C-5112-D29D-A022ABFC00BF}"/>
          </ac:picMkLst>
        </pc:picChg>
      </pc:sldChg>
      <pc:sldChg chg="addSp delSp modSp new mod">
        <pc:chgData name="White Devil" userId="82f07ec4d88a134d" providerId="LiveId" clId="{49CEA47D-5C47-4B60-B34E-258D2235AA20}" dt="2023-11-01T17:59:40.514" v="775" actId="113"/>
        <pc:sldMkLst>
          <pc:docMk/>
          <pc:sldMk cId="3230104151" sldId="295"/>
        </pc:sldMkLst>
        <pc:spChg chg="del">
          <ac:chgData name="White Devil" userId="82f07ec4d88a134d" providerId="LiveId" clId="{49CEA47D-5C47-4B60-B34E-258D2235AA20}" dt="2023-11-01T17:52:40.785" v="687" actId="478"/>
          <ac:spMkLst>
            <pc:docMk/>
            <pc:sldMk cId="3230104151" sldId="295"/>
            <ac:spMk id="2" creationId="{A64E2EA1-1D3F-B890-4070-BAAD548A3B4F}"/>
          </ac:spMkLst>
        </pc:spChg>
        <pc:spChg chg="del">
          <ac:chgData name="White Devil" userId="82f07ec4d88a134d" providerId="LiveId" clId="{49CEA47D-5C47-4B60-B34E-258D2235AA20}" dt="2023-11-01T17:52:59.673" v="692" actId="478"/>
          <ac:spMkLst>
            <pc:docMk/>
            <pc:sldMk cId="3230104151" sldId="295"/>
            <ac:spMk id="4" creationId="{00FDC22A-E01A-0F93-DDDA-17BBFC755F15}"/>
          </ac:spMkLst>
        </pc:spChg>
        <pc:spChg chg="del">
          <ac:chgData name="White Devil" userId="82f07ec4d88a134d" providerId="LiveId" clId="{49CEA47D-5C47-4B60-B34E-258D2235AA20}" dt="2023-11-01T17:52:45.633" v="688" actId="478"/>
          <ac:spMkLst>
            <pc:docMk/>
            <pc:sldMk cId="3230104151" sldId="295"/>
            <ac:spMk id="5" creationId="{C1CEA152-5516-1D34-F001-76CBA7DD09C5}"/>
          </ac:spMkLst>
        </pc:spChg>
        <pc:spChg chg="del">
          <ac:chgData name="White Devil" userId="82f07ec4d88a134d" providerId="LiveId" clId="{49CEA47D-5C47-4B60-B34E-258D2235AA20}" dt="2023-11-01T17:52:48.369" v="689" actId="478"/>
          <ac:spMkLst>
            <pc:docMk/>
            <pc:sldMk cId="3230104151" sldId="295"/>
            <ac:spMk id="6" creationId="{1D3DB4EB-F6F7-9014-4E3F-3F7E56E90F5B}"/>
          </ac:spMkLst>
        </pc:spChg>
        <pc:spChg chg="del">
          <ac:chgData name="White Devil" userId="82f07ec4d88a134d" providerId="LiveId" clId="{49CEA47D-5C47-4B60-B34E-258D2235AA20}" dt="2023-11-01T17:52:51.037" v="690" actId="478"/>
          <ac:spMkLst>
            <pc:docMk/>
            <pc:sldMk cId="3230104151" sldId="295"/>
            <ac:spMk id="7" creationId="{84D5B004-E44D-B57A-26D9-211771D4BADE}"/>
          </ac:spMkLst>
        </pc:spChg>
        <pc:spChg chg="del">
          <ac:chgData name="White Devil" userId="82f07ec4d88a134d" providerId="LiveId" clId="{49CEA47D-5C47-4B60-B34E-258D2235AA20}" dt="2023-11-01T17:52:53.764" v="691" actId="478"/>
          <ac:spMkLst>
            <pc:docMk/>
            <pc:sldMk cId="3230104151" sldId="295"/>
            <ac:spMk id="8" creationId="{910FC75D-B60C-F51D-7130-C1A4D5F0A9C7}"/>
          </ac:spMkLst>
        </pc:spChg>
        <pc:spChg chg="del">
          <ac:chgData name="White Devil" userId="82f07ec4d88a134d" providerId="LiveId" clId="{49CEA47D-5C47-4B60-B34E-258D2235AA20}" dt="2023-11-01T17:53:16.439" v="697" actId="478"/>
          <ac:spMkLst>
            <pc:docMk/>
            <pc:sldMk cId="3230104151" sldId="295"/>
            <ac:spMk id="9" creationId="{A38A590A-F63B-99C3-DF5D-594F92FC0559}"/>
          </ac:spMkLst>
        </pc:spChg>
        <pc:spChg chg="del">
          <ac:chgData name="White Devil" userId="82f07ec4d88a134d" providerId="LiveId" clId="{49CEA47D-5C47-4B60-B34E-258D2235AA20}" dt="2023-11-01T17:53:03.327" v="693" actId="478"/>
          <ac:spMkLst>
            <pc:docMk/>
            <pc:sldMk cId="3230104151" sldId="295"/>
            <ac:spMk id="10" creationId="{23AA4BD3-168B-F271-12B5-93E0FCEE96E4}"/>
          </ac:spMkLst>
        </pc:spChg>
        <pc:spChg chg="del">
          <ac:chgData name="White Devil" userId="82f07ec4d88a134d" providerId="LiveId" clId="{49CEA47D-5C47-4B60-B34E-258D2235AA20}" dt="2023-11-01T17:53:07.258" v="694" actId="478"/>
          <ac:spMkLst>
            <pc:docMk/>
            <pc:sldMk cId="3230104151" sldId="295"/>
            <ac:spMk id="11" creationId="{A777D9D1-61F6-FE2C-1367-6762C29FBC30}"/>
          </ac:spMkLst>
        </pc:spChg>
        <pc:spChg chg="del">
          <ac:chgData name="White Devil" userId="82f07ec4d88a134d" providerId="LiveId" clId="{49CEA47D-5C47-4B60-B34E-258D2235AA20}" dt="2023-11-01T17:53:09.834" v="695" actId="478"/>
          <ac:spMkLst>
            <pc:docMk/>
            <pc:sldMk cId="3230104151" sldId="295"/>
            <ac:spMk id="12" creationId="{551FD181-8C70-15BE-2A4E-70FB027BDC0B}"/>
          </ac:spMkLst>
        </pc:spChg>
        <pc:spChg chg="del">
          <ac:chgData name="White Devil" userId="82f07ec4d88a134d" providerId="LiveId" clId="{49CEA47D-5C47-4B60-B34E-258D2235AA20}" dt="2023-11-01T17:53:13.108" v="696" actId="478"/>
          <ac:spMkLst>
            <pc:docMk/>
            <pc:sldMk cId="3230104151" sldId="295"/>
            <ac:spMk id="13" creationId="{25868D14-D558-70C6-E755-D8A43FB75D25}"/>
          </ac:spMkLst>
        </pc:spChg>
        <pc:spChg chg="add mod">
          <ac:chgData name="White Devil" userId="82f07ec4d88a134d" providerId="LiveId" clId="{49CEA47D-5C47-4B60-B34E-258D2235AA20}" dt="2023-11-01T17:55:00.895" v="743" actId="1076"/>
          <ac:spMkLst>
            <pc:docMk/>
            <pc:sldMk cId="3230104151" sldId="295"/>
            <ac:spMk id="14" creationId="{714880C1-1357-2D4E-256D-F00DB7843A37}"/>
          </ac:spMkLst>
        </pc:spChg>
        <pc:spChg chg="add del mod">
          <ac:chgData name="White Devil" userId="82f07ec4d88a134d" providerId="LiveId" clId="{49CEA47D-5C47-4B60-B34E-258D2235AA20}" dt="2023-11-01T17:55:24.179" v="748" actId="478"/>
          <ac:spMkLst>
            <pc:docMk/>
            <pc:sldMk cId="3230104151" sldId="295"/>
            <ac:spMk id="15" creationId="{02BF307D-1B1A-EF3D-FBA8-25D0479FC601}"/>
          </ac:spMkLst>
        </pc:spChg>
        <pc:spChg chg="add mod">
          <ac:chgData name="White Devil" userId="82f07ec4d88a134d" providerId="LiveId" clId="{49CEA47D-5C47-4B60-B34E-258D2235AA20}" dt="2023-11-01T17:57:33.176" v="765" actId="1076"/>
          <ac:spMkLst>
            <pc:docMk/>
            <pc:sldMk cId="3230104151" sldId="295"/>
            <ac:spMk id="16" creationId="{5CC966DB-789E-6E88-4F56-2132E8C8C31E}"/>
          </ac:spMkLst>
        </pc:spChg>
        <pc:spChg chg="add mod">
          <ac:chgData name="White Devil" userId="82f07ec4d88a134d" providerId="LiveId" clId="{49CEA47D-5C47-4B60-B34E-258D2235AA20}" dt="2023-11-01T17:59:40.514" v="775" actId="113"/>
          <ac:spMkLst>
            <pc:docMk/>
            <pc:sldMk cId="3230104151" sldId="295"/>
            <ac:spMk id="17" creationId="{4C385667-E620-0D1E-269D-49B3714AA446}"/>
          </ac:spMkLst>
        </pc:spChg>
      </pc:sldChg>
      <pc:sldChg chg="add del">
        <pc:chgData name="White Devil" userId="82f07ec4d88a134d" providerId="LiveId" clId="{49CEA47D-5C47-4B60-B34E-258D2235AA20}" dt="2023-11-01T17:16:19.876" v="438" actId="47"/>
        <pc:sldMkLst>
          <pc:docMk/>
          <pc:sldMk cId="3607311076" sldId="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42178" y="2359248"/>
            <a:ext cx="5507643" cy="688694"/>
          </a:xfrm>
        </p:spPr>
        <p:txBody>
          <a:bodyPr/>
          <a:lstStyle/>
          <a:p>
            <a:pPr>
              <a:lnSpc>
                <a:spcPct val="150000"/>
              </a:lnSpc>
            </a:pPr>
            <a:r>
              <a:rPr lang="en-US" sz="1400" dirty="0"/>
              <a:t>Emotion Recognition for Everyday life Using physiological signals for wearables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7126908" y="3109521"/>
            <a:ext cx="1895794" cy="313695"/>
          </a:xfrm>
        </p:spPr>
        <p:txBody>
          <a:bodyPr/>
          <a:lstStyle/>
          <a:p>
            <a:pPr algn="r"/>
            <a:r>
              <a:rPr lang="en-US" dirty="0">
                <a:latin typeface="Arial" panose="020B0604020202020204" pitchFamily="34" charset="0"/>
                <a:cs typeface="Arial" panose="020B0604020202020204" pitchFamily="34" charset="0"/>
              </a:rPr>
              <a:t>T. Hemanth</a:t>
            </a:r>
          </a:p>
        </p:txBody>
      </p:sp>
      <p:sp>
        <p:nvSpPr>
          <p:cNvPr id="4" name="Rectangle 3">
            <a:extLst>
              <a:ext uri="{FF2B5EF4-FFF2-40B4-BE49-F238E27FC236}">
                <a16:creationId xmlns:a16="http://schemas.microsoft.com/office/drawing/2014/main" id="{E7A05D3B-AE6D-BC9D-13BF-4832BF4C957C}"/>
              </a:ext>
            </a:extLst>
          </p:cNvPr>
          <p:cNvSpPr/>
          <p:nvPr/>
        </p:nvSpPr>
        <p:spPr>
          <a:xfrm>
            <a:off x="4993959" y="4247201"/>
            <a:ext cx="2325905" cy="68869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u="sng" dirty="0">
                <a:solidFill>
                  <a:srgbClr val="0070C0"/>
                </a:solidFill>
              </a:rPr>
              <a:t>Under Guidance: </a:t>
            </a:r>
          </a:p>
          <a:p>
            <a:pPr algn="ctr"/>
            <a:r>
              <a:rPr lang="en-US" dirty="0">
                <a:solidFill>
                  <a:srgbClr val="0070C0"/>
                </a:solidFill>
              </a:rPr>
              <a:t>Dr Shaik Abdul Nabi </a:t>
            </a:r>
            <a:endParaRPr lang="en-IN" u="sng" dirty="0">
              <a:solidFill>
                <a:srgbClr val="0070C0"/>
              </a:solidFill>
            </a:endParaRPr>
          </a:p>
        </p:txBody>
      </p:sp>
      <p:pic>
        <p:nvPicPr>
          <p:cNvPr id="5" name="Picture 4">
            <a:extLst>
              <a:ext uri="{FF2B5EF4-FFF2-40B4-BE49-F238E27FC236}">
                <a16:creationId xmlns:a16="http://schemas.microsoft.com/office/drawing/2014/main" id="{4A0E4D1D-5C8B-A99C-D276-74FF807C9791}"/>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2904413" y="416258"/>
            <a:ext cx="6504996" cy="902286"/>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761679" y="827130"/>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a:t>
            </a:r>
            <a:r>
              <a:rPr lang="en-US" dirty="0">
                <a:latin typeface="Arial Black" panose="020B0604020202020204" pitchFamily="34" charset="0"/>
                <a:ea typeface="Arial Regular" pitchFamily="34" charset="-122"/>
                <a:cs typeface="Arial Black" panose="020B0604020202020204" pitchFamily="34" charset="0"/>
              </a:rPr>
              <a:t>bstract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537088" y="1750994"/>
            <a:ext cx="6954575" cy="3122168"/>
          </a:xfrm>
        </p:spPr>
        <p:txBody>
          <a:bodyPr/>
          <a:lstStyle/>
          <a:p>
            <a:pPr algn="just"/>
            <a:r>
              <a:rPr lang="en-US" sz="1400" dirty="0">
                <a:effectLst/>
                <a:latin typeface="Calibri" panose="020F0502020204030204" pitchFamily="34" charset="0"/>
                <a:ea typeface="Calibri" panose="020F0502020204030204" pitchFamily="34" charset="0"/>
                <a:cs typeface="Times New Roman" panose="02020603050405020304" pitchFamily="18" charset="0"/>
              </a:rPr>
              <a:t>we explore using smart wearable devices with sensors to detect emotions in everyday situations. We reviewed existing research and found a common process involving participant recruitment, stimulus preparation, data collection, self-assessment, and machine learning. We identified seven emotion recognition scenarios and looked at the shift from psychological models to machine learning. While most research was done in labs, we believe field studies are possible. They would need: (1) new ways to assess and trigger emotions in real-life settings, (2) better attention to the machine learning process, including using suitable deep learning methods, addressing imbalanced data, and processing data for individual subjects, (3) reliable validation methods, (4) thinking about whether the model should work for everyone or be personalized, (5) comfortable devices that can give accurate readings even during movement. We suggest more large-scale studies to improve the credibility of results. We also emphasize the importance of making research replicable and comparable.</a:t>
            </a:r>
            <a:endParaRPr lang="en-US" sz="1400"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304564" y="681301"/>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7" y="1547514"/>
            <a:ext cx="6766560" cy="2700528"/>
          </a:xfrm>
        </p:spPr>
        <p:txBody>
          <a:bodyPr/>
          <a:lstStyle/>
          <a:p>
            <a:pPr marL="285750" indent="-285750" algn="just">
              <a:buFont typeface="Wingdings" panose="05000000000000000000" pitchFamily="2" charset="2"/>
              <a:buChar char="v"/>
            </a:pPr>
            <a:r>
              <a:rPr lang="en-US" dirty="0"/>
              <a:t>Emotions are pivotal in decision-making and impact various aspects of daily life.</a:t>
            </a:r>
          </a:p>
          <a:p>
            <a:pPr marL="285750" indent="-285750" algn="just">
              <a:buFont typeface="Wingdings" panose="05000000000000000000" pitchFamily="2" charset="2"/>
              <a:buChar char="v"/>
            </a:pPr>
            <a:r>
              <a:rPr lang="en-US" dirty="0"/>
              <a:t> Previous studies predominantly focused on controlled lab settings, posing a challenge for accurate real-world emotion identification.</a:t>
            </a:r>
          </a:p>
          <a:p>
            <a:pPr marL="285750" indent="-285750" algn="just">
              <a:buFont typeface="Wingdings" panose="05000000000000000000" pitchFamily="2" charset="2"/>
              <a:buChar char="v"/>
            </a:pPr>
            <a:r>
              <a:rPr lang="en-US" dirty="0"/>
              <a:t>Wearable technology, like smartwatches, utilizing physiological signals, holds promise for revolutionizing healthcare, human-computer interaction, automotive systems, gaming, and e-learning.</a:t>
            </a:r>
          </a:p>
          <a:p>
            <a:pPr marL="285750" indent="-285750" algn="just">
              <a:buFont typeface="Wingdings" panose="05000000000000000000" pitchFamily="2" charset="2"/>
              <a:buChar char="v"/>
            </a:pPr>
            <a:r>
              <a:rPr lang="en-US" dirty="0"/>
              <a:t>Identifying conditions such as depression could significantly enhance mental health care, while those with Autism Spectrum Disorder could benefit from tailored emotional support.</a:t>
            </a:r>
          </a:p>
          <a:p>
            <a:pPr marL="285750" indent="-285750" algn="just">
              <a:buFont typeface="Wingdings" panose="05000000000000000000" pitchFamily="2" charset="2"/>
              <a:buChar char="v"/>
            </a:pPr>
            <a:r>
              <a:rPr lang="en-US" dirty="0"/>
              <a:t>This review emphasizes monitoring physiological signals through embedded wearables' sensors for natural setting emotion recognition.</a:t>
            </a:r>
          </a:p>
          <a:p>
            <a:pPr marL="285750" indent="-285750" algn="just">
              <a:buFont typeface="Wingdings" panose="05000000000000000000" pitchFamily="2" charset="2"/>
              <a:buChar char="v"/>
            </a:pPr>
            <a:r>
              <a:rPr lang="en-US" dirty="0"/>
              <a:t>It covers crucial components: emotional models, participant recruitment, signal processing, and machine learning model development.</a:t>
            </a:r>
          </a:p>
          <a:p>
            <a:pPr marL="285750" indent="-285750" algn="just">
              <a:buFont typeface="Wingdings" panose="05000000000000000000" pitchFamily="2" charset="2"/>
              <a:buChar char="v"/>
            </a:pPr>
            <a:r>
              <a:rPr lang="en-US" dirty="0"/>
              <a:t>The review also compares lab and field studies, explores the shift from psychological models to machine learning, and scrutinizes ground truth acquisition methods.</a:t>
            </a:r>
          </a:p>
          <a:p>
            <a:pPr marL="285750" indent="-285750" algn="just">
              <a:buFont typeface="Wingdings" panose="05000000000000000000" pitchFamily="2" charset="2"/>
              <a:buChar char="v"/>
            </a:pPr>
            <a:r>
              <a:rPr lang="en-US" dirty="0"/>
              <a:t>It serves as a comprehensive resource for researchers conducting emotion recognition studies in real-world scenarios.</a:t>
            </a:r>
          </a:p>
          <a:p>
            <a:pPr marL="285750" indent="-285750" algn="just">
              <a:buFont typeface="Wingdings" panose="05000000000000000000" pitchFamily="2" charset="2"/>
              <a:buChar char="v"/>
            </a:pPr>
            <a:r>
              <a:rPr lang="en-US" dirty="0"/>
              <a:t>Further information and resources can be found at the Emognition portal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496739" y="326571"/>
            <a:ext cx="5861865" cy="130629"/>
          </a:xfrm>
        </p:spPr>
        <p:txBody>
          <a:bodyPr/>
          <a:lstStyle/>
          <a:p>
            <a:r>
              <a:rPr lang="en-US" sz="1200" dirty="0"/>
              <a:t>Emotion Recognition for Everyday Life Using Physiological Signals for Wearables</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81818" y="832104"/>
            <a:ext cx="10671048" cy="768096"/>
          </a:xfrm>
        </p:spPr>
        <p:txBody>
          <a:bodyPr/>
          <a:lstStyle/>
          <a:p>
            <a:r>
              <a:rPr lang="en-US" dirty="0">
                <a:latin typeface="Arial Black" panose="020B0604020202020204" pitchFamily="34" charset="0"/>
                <a:cs typeface="Arial Black" panose="020B0604020202020204" pitchFamily="34" charset="0"/>
              </a:rPr>
              <a:t>Model/architecture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2" y="457200"/>
            <a:ext cx="5667248" cy="193040"/>
          </a:xfrm>
        </p:spPr>
        <p:txBody>
          <a:bodyPr/>
          <a:lstStyle/>
          <a:p>
            <a:r>
              <a:rPr lang="en-US" sz="1200" dirty="0"/>
              <a:t>Emotion Recognition for Everyday Life Using Physiological Signals for Wearables</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9" name="Content Placeholder 8">
            <a:extLst>
              <a:ext uri="{FF2B5EF4-FFF2-40B4-BE49-F238E27FC236}">
                <a16:creationId xmlns:a16="http://schemas.microsoft.com/office/drawing/2014/main" id="{D44B37E1-C3EC-09B3-804F-5A335A297C01}"/>
              </a:ext>
            </a:extLst>
          </p:cNvPr>
          <p:cNvPicPr>
            <a:picLocks noGrp="1" noChangeAspect="1"/>
          </p:cNvPicPr>
          <p:nvPr>
            <p:ph sz="half" idx="1"/>
          </p:nvPr>
        </p:nvPicPr>
        <p:blipFill>
          <a:blip r:embed="rId2"/>
          <a:stretch>
            <a:fillRect/>
          </a:stretch>
        </p:blipFill>
        <p:spPr>
          <a:xfrm>
            <a:off x="1864317" y="1586305"/>
            <a:ext cx="8306050" cy="4814495"/>
          </a:xfrm>
        </p:spPr>
      </p:pic>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8096" y="664071"/>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Technical concept</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513867" y="360680"/>
            <a:ext cx="5667248" cy="193040"/>
          </a:xfrm>
        </p:spPr>
        <p:txBody>
          <a:bodyPr/>
          <a:lstStyle/>
          <a:p>
            <a:r>
              <a:rPr lang="en-US" sz="1200" dirty="0"/>
              <a:t>Emotion Recognition for Everyday Life Using Physiological Signals for Wearables</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6" name="Content Placeholder 5">
            <a:extLst>
              <a:ext uri="{FF2B5EF4-FFF2-40B4-BE49-F238E27FC236}">
                <a16:creationId xmlns:a16="http://schemas.microsoft.com/office/drawing/2014/main" id="{367CB326-B595-B147-B1EF-AF8129DD0F0A}"/>
              </a:ext>
            </a:extLst>
          </p:cNvPr>
          <p:cNvPicPr>
            <a:picLocks noGrp="1" noChangeAspect="1"/>
          </p:cNvPicPr>
          <p:nvPr>
            <p:ph sz="half" idx="1"/>
          </p:nvPr>
        </p:nvPicPr>
        <p:blipFill rotWithShape="1">
          <a:blip r:embed="rId2"/>
          <a:srcRect t="21838"/>
          <a:stretch/>
        </p:blipFill>
        <p:spPr>
          <a:xfrm>
            <a:off x="758444" y="1542517"/>
            <a:ext cx="10680700" cy="2012078"/>
          </a:xfrm>
        </p:spPr>
      </p:pic>
      <p:pic>
        <p:nvPicPr>
          <p:cNvPr id="11" name="Picture 10">
            <a:extLst>
              <a:ext uri="{FF2B5EF4-FFF2-40B4-BE49-F238E27FC236}">
                <a16:creationId xmlns:a16="http://schemas.microsoft.com/office/drawing/2014/main" id="{203FDDE1-8A9C-5112-D29D-A022ABFC00BF}"/>
              </a:ext>
            </a:extLst>
          </p:cNvPr>
          <p:cNvPicPr>
            <a:picLocks noChangeAspect="1"/>
          </p:cNvPicPr>
          <p:nvPr/>
        </p:nvPicPr>
        <p:blipFill>
          <a:blip r:embed="rId3"/>
          <a:stretch>
            <a:fillRect/>
          </a:stretch>
        </p:blipFill>
        <p:spPr>
          <a:xfrm>
            <a:off x="1143633" y="3775296"/>
            <a:ext cx="9411516" cy="2941575"/>
          </a:xfrm>
          <a:prstGeom prst="rect">
            <a:avLst/>
          </a:prstGeom>
        </p:spPr>
      </p:pic>
    </p:spTree>
    <p:extLst>
      <p:ext uri="{BB962C8B-B14F-4D97-AF65-F5344CB8AC3E}">
        <p14:creationId xmlns:p14="http://schemas.microsoft.com/office/powerpoint/2010/main" val="57640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970F85-5D78-789D-A754-C4C5078ED072}"/>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14" name="Title 1">
            <a:extLst>
              <a:ext uri="{FF2B5EF4-FFF2-40B4-BE49-F238E27FC236}">
                <a16:creationId xmlns:a16="http://schemas.microsoft.com/office/drawing/2014/main" id="{714880C1-1357-2D4E-256D-F00DB7843A37}"/>
              </a:ext>
            </a:extLst>
          </p:cNvPr>
          <p:cNvSpPr>
            <a:spLocks noGrp="1"/>
          </p:cNvSpPr>
          <p:nvPr>
            <p:ph type="title"/>
          </p:nvPr>
        </p:nvSpPr>
        <p:spPr>
          <a:xfrm>
            <a:off x="2637578" y="818294"/>
            <a:ext cx="8950856" cy="768096"/>
          </a:xfrm>
        </p:spPr>
        <p:txBody>
          <a:bodyPr>
            <a:normAutofit/>
          </a:bodyPr>
          <a:lstStyle/>
          <a:p>
            <a:r>
              <a:rPr lang="en-US" dirty="0"/>
              <a:t>Performance analysis </a:t>
            </a:r>
          </a:p>
        </p:txBody>
      </p:sp>
      <p:sp>
        <p:nvSpPr>
          <p:cNvPr id="16" name="Footer Placeholder 3">
            <a:extLst>
              <a:ext uri="{FF2B5EF4-FFF2-40B4-BE49-F238E27FC236}">
                <a16:creationId xmlns:a16="http://schemas.microsoft.com/office/drawing/2014/main" id="{5CC966DB-789E-6E88-4F56-2132E8C8C31E}"/>
              </a:ext>
            </a:extLst>
          </p:cNvPr>
          <p:cNvSpPr txBox="1">
            <a:spLocks/>
          </p:cNvSpPr>
          <p:nvPr/>
        </p:nvSpPr>
        <p:spPr>
          <a:xfrm>
            <a:off x="2892489" y="412414"/>
            <a:ext cx="5598368" cy="84442"/>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200" b="0" cap="none" dirty="0"/>
              <a:t>Emotion Recognition For Everyday Life Using Physiological Signals For Wearables</a:t>
            </a:r>
            <a:endParaRPr lang="en-US" b="0" cap="none" dirty="0"/>
          </a:p>
        </p:txBody>
      </p:sp>
      <p:sp>
        <p:nvSpPr>
          <p:cNvPr id="17" name="Rectangle 16">
            <a:extLst>
              <a:ext uri="{FF2B5EF4-FFF2-40B4-BE49-F238E27FC236}">
                <a16:creationId xmlns:a16="http://schemas.microsoft.com/office/drawing/2014/main" id="{4C385667-E620-0D1E-269D-49B3714AA446}"/>
              </a:ext>
            </a:extLst>
          </p:cNvPr>
          <p:cNvSpPr/>
          <p:nvPr/>
        </p:nvSpPr>
        <p:spPr>
          <a:xfrm>
            <a:off x="2488288" y="1495699"/>
            <a:ext cx="8950856" cy="4562669"/>
          </a:xfrm>
          <a:prstGeom prst="rect">
            <a:avLst/>
          </a:prstGeom>
          <a:solidFill>
            <a:srgbClr val="FDFA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buFont typeface="+mj-lt"/>
              <a:buAutoNum type="arabicPeriod"/>
            </a:pPr>
            <a:r>
              <a:rPr lang="en-US" b="1" i="0" dirty="0">
                <a:solidFill>
                  <a:schemeClr val="accent6">
                    <a:lumMod val="75000"/>
                  </a:schemeClr>
                </a:solidFill>
                <a:effectLst/>
                <a:latin typeface="Söhne"/>
              </a:rPr>
              <a:t>Feasibility of Wearable-Based Emotion Recognition:</a:t>
            </a:r>
          </a:p>
          <a:p>
            <a:pPr marL="742950" lvl="1" indent="-285750" algn="just">
              <a:buFont typeface="+mj-lt"/>
              <a:buAutoNum type="arabicPeriod"/>
            </a:pPr>
            <a:r>
              <a:rPr lang="en-US" b="0" i="0" dirty="0">
                <a:solidFill>
                  <a:schemeClr val="accent6">
                    <a:lumMod val="75000"/>
                  </a:schemeClr>
                </a:solidFill>
                <a:effectLst/>
                <a:latin typeface="Söhne"/>
              </a:rPr>
              <a:t>The systematic literature review indicates that recognizing emotions in everyday life using physiological signals from wearables is indeed feasible.</a:t>
            </a:r>
          </a:p>
          <a:p>
            <a:pPr algn="just">
              <a:buFont typeface="+mj-lt"/>
              <a:buAutoNum type="arabicPeriod"/>
            </a:pPr>
            <a:r>
              <a:rPr lang="en-US" b="1" i="0" dirty="0">
                <a:solidFill>
                  <a:schemeClr val="accent6">
                    <a:lumMod val="75000"/>
                  </a:schemeClr>
                </a:solidFill>
                <a:effectLst/>
                <a:latin typeface="Söhne"/>
              </a:rPr>
              <a:t>Availability of Off-the-Shelf Wearable Devices:</a:t>
            </a:r>
          </a:p>
          <a:p>
            <a:pPr marL="742950" lvl="1" indent="-285750" algn="just">
              <a:buFont typeface="+mj-lt"/>
              <a:buAutoNum type="arabicPeriod"/>
            </a:pPr>
            <a:r>
              <a:rPr lang="en-US" b="0" i="0" dirty="0">
                <a:solidFill>
                  <a:schemeClr val="accent6">
                    <a:lumMod val="75000"/>
                  </a:schemeClr>
                </a:solidFill>
                <a:effectLst/>
                <a:latin typeface="Söhne"/>
              </a:rPr>
              <a:t>Encouragingly, there are a growing number of off-the-shelf wearable devices equipped for field investigations, facilitating real-world emotion recognition.</a:t>
            </a:r>
          </a:p>
          <a:p>
            <a:pPr algn="just">
              <a:buFont typeface="+mj-lt"/>
              <a:buAutoNum type="arabicPeriod"/>
            </a:pPr>
            <a:r>
              <a:rPr lang="en-US" b="1" i="0" dirty="0">
                <a:solidFill>
                  <a:schemeClr val="accent6">
                    <a:lumMod val="75000"/>
                  </a:schemeClr>
                </a:solidFill>
                <a:effectLst/>
                <a:latin typeface="Söhne"/>
              </a:rPr>
              <a:t>Advancements in Inter-Subject Validation:</a:t>
            </a:r>
          </a:p>
          <a:p>
            <a:pPr marL="742950" lvl="1" indent="-285750" algn="just">
              <a:buFont typeface="+mj-lt"/>
              <a:buAutoNum type="arabicPeriod"/>
            </a:pPr>
            <a:r>
              <a:rPr lang="en-US" b="0" i="0" dirty="0">
                <a:solidFill>
                  <a:schemeClr val="accent6">
                    <a:lumMod val="75000"/>
                  </a:schemeClr>
                </a:solidFill>
                <a:effectLst/>
                <a:latin typeface="Söhne"/>
              </a:rPr>
              <a:t>More studies are now applying inter-subject validation techniques, such as leave-one-subject-out, indicating a trend towards robust and reliable emotion recognition models.</a:t>
            </a:r>
          </a:p>
          <a:p>
            <a:pPr algn="just">
              <a:buFont typeface="+mj-lt"/>
              <a:buAutoNum type="arabicPeriod"/>
            </a:pPr>
            <a:r>
              <a:rPr lang="en-US" b="1" i="0" dirty="0">
                <a:solidFill>
                  <a:schemeClr val="accent6">
                    <a:lumMod val="75000"/>
                  </a:schemeClr>
                </a:solidFill>
                <a:effectLst/>
                <a:latin typeface="Söhne"/>
              </a:rPr>
              <a:t>Potential of Deep Learning Architectures:</a:t>
            </a:r>
          </a:p>
          <a:p>
            <a:pPr marL="742950" lvl="1" indent="-285750" algn="just">
              <a:buFont typeface="+mj-lt"/>
              <a:buAutoNum type="arabicPeriod"/>
            </a:pPr>
            <a:r>
              <a:rPr lang="en-US" b="0" i="0" dirty="0">
                <a:solidFill>
                  <a:schemeClr val="accent6">
                    <a:lumMod val="75000"/>
                  </a:schemeClr>
                </a:solidFill>
                <a:effectLst/>
                <a:latin typeface="Söhne"/>
              </a:rPr>
              <a:t>Deep learning architectures have emerged as a promising approach for solving complex tasks in field studies, showing potential for further advancements in emotion recognition.</a:t>
            </a:r>
          </a:p>
        </p:txBody>
      </p:sp>
    </p:spTree>
    <p:extLst>
      <p:ext uri="{BB962C8B-B14F-4D97-AF65-F5344CB8AC3E}">
        <p14:creationId xmlns:p14="http://schemas.microsoft.com/office/powerpoint/2010/main" val="323010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827626" y="866627"/>
            <a:ext cx="6766560" cy="768096"/>
          </a:xfrm>
        </p:spPr>
        <p:txBody>
          <a:bodyPr/>
          <a:lstStyle/>
          <a:p>
            <a:r>
              <a:rPr lang="en-US" dirty="0"/>
              <a:t>Conclusion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621791" y="457200"/>
            <a:ext cx="5875261" cy="274320"/>
          </a:xfrm>
        </p:spPr>
        <p:txBody>
          <a:bodyPr/>
          <a:lstStyle/>
          <a:p>
            <a:r>
              <a:rPr lang="en-US" sz="1200" dirty="0"/>
              <a:t>Emotion Recognition for Everyday Life Using Physiological Signals for Wearables</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154196" y="1895296"/>
            <a:ext cx="7206032" cy="2700528"/>
          </a:xfrm>
        </p:spPr>
        <p:txBody>
          <a:bodyPr/>
          <a:lstStyle/>
          <a:p>
            <a:pPr algn="just"/>
            <a:r>
              <a:rPr lang="en-US" dirty="0"/>
              <a:t>In our systematic review of over 3,000 articles, we have explored the potential of wearables in recognizing emotions in everyday life. While we found promising evidence from 34 relevant papers, further research is needed to refine this solution. We've identified seven scenarios for emotion recognition through physiological signals, signaling a shift towards field studies from controlled lab environments. This shift requires comfortable, motion-compatible devices and user-friendly self-assessment triggers. Positive takeaways include the feasibility of emotion recognition using wearable technology, availability of suitable off-the-shelf devices, increased use of inter-subject validation, and the promise of deep learning for complex tasks in field studies. However, challenges remain, including a predominance of lab-based studies, simplification of classification problems, neglect of the machine learning stage, and difficulties in research reproducibility. Our Emognition portal will continue to provide updated resources for the emotion recognition task.</a:t>
            </a:r>
          </a:p>
        </p:txBody>
      </p:sp>
    </p:spTree>
    <p:extLst>
      <p:ext uri="{BB962C8B-B14F-4D97-AF65-F5344CB8AC3E}">
        <p14:creationId xmlns:p14="http://schemas.microsoft.com/office/powerpoint/2010/main" val="9481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4122821" y="797004"/>
            <a:ext cx="8165592" cy="768096"/>
          </a:xfrm>
        </p:spPr>
        <p:txBody>
          <a:bodyPr/>
          <a:lstStyle/>
          <a:p>
            <a:r>
              <a:rPr lang="en-US" dirty="0"/>
              <a:t>reference</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5" name="Footer Placeholder 3">
            <a:extLst>
              <a:ext uri="{FF2B5EF4-FFF2-40B4-BE49-F238E27FC236}">
                <a16:creationId xmlns:a16="http://schemas.microsoft.com/office/drawing/2014/main" id="{1B389C40-064F-1C1B-2414-B206A8B6708F}"/>
              </a:ext>
            </a:extLst>
          </p:cNvPr>
          <p:cNvSpPr txBox="1">
            <a:spLocks/>
          </p:cNvSpPr>
          <p:nvPr/>
        </p:nvSpPr>
        <p:spPr>
          <a:xfrm>
            <a:off x="3798128" y="568051"/>
            <a:ext cx="5875261"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2060"/>
                </a:solidFill>
              </a:rPr>
              <a:t>Emotion Recognition for </a:t>
            </a:r>
            <a:r>
              <a:rPr lang="en-US" sz="1200" dirty="0">
                <a:solidFill>
                  <a:srgbClr val="002060"/>
                </a:solidFill>
                <a:latin typeface="Arial" panose="020B0604020202020204" pitchFamily="34" charset="0"/>
                <a:cs typeface="Arial" panose="020B0604020202020204" pitchFamily="34" charset="0"/>
              </a:rPr>
              <a:t>Everyday</a:t>
            </a:r>
            <a:r>
              <a:rPr lang="en-US" sz="1200" dirty="0">
                <a:solidFill>
                  <a:srgbClr val="002060"/>
                </a:solidFill>
              </a:rPr>
              <a:t> Life Using Physiological Signals for Wearables</a:t>
            </a:r>
            <a:endParaRPr lang="en-US" dirty="0">
              <a:solidFill>
                <a:srgbClr val="002060"/>
              </a:solidFill>
            </a:endParaRPr>
          </a:p>
        </p:txBody>
      </p:sp>
      <p:sp>
        <p:nvSpPr>
          <p:cNvPr id="16" name="Rectangle 15">
            <a:extLst>
              <a:ext uri="{FF2B5EF4-FFF2-40B4-BE49-F238E27FC236}">
                <a16:creationId xmlns:a16="http://schemas.microsoft.com/office/drawing/2014/main" id="{435CC1F4-2859-94FC-6974-45D16D099364}"/>
              </a:ext>
            </a:extLst>
          </p:cNvPr>
          <p:cNvSpPr/>
          <p:nvPr/>
        </p:nvSpPr>
        <p:spPr>
          <a:xfrm>
            <a:off x="4122821" y="2229853"/>
            <a:ext cx="7571874" cy="385010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lgn="just">
              <a:buFont typeface="+mj-lt"/>
              <a:buAutoNum type="arabicPeriod"/>
            </a:pPr>
            <a:r>
              <a:rPr lang="en-US" dirty="0">
                <a:solidFill>
                  <a:schemeClr val="accent6">
                    <a:lumMod val="75000"/>
                  </a:schemeClr>
                </a:solidFill>
              </a:rPr>
              <a:t> S. Li and W. Deng, “Deep facial expression recognition: A survey,” IEEE   Trans. Affective Computer, to be published.</a:t>
            </a:r>
          </a:p>
          <a:p>
            <a:pPr marL="342900" indent="-342900" algn="just">
              <a:buFont typeface="+mj-lt"/>
              <a:buAutoNum type="arabicPeriod"/>
            </a:pPr>
            <a:r>
              <a:rPr lang="en-IN" dirty="0">
                <a:solidFill>
                  <a:schemeClr val="accent6">
                    <a:lumMod val="75000"/>
                  </a:schemeClr>
                </a:solidFill>
              </a:rPr>
              <a:t>E. P. Torres, E. A. Torres, M. Hernandez-Alvarez, and S. G. Yoo,  “EEG-based BCI emotion recognition: A survey,” Sensors, vol. 20, no. 18, 2020, Art. no. 5083.</a:t>
            </a:r>
          </a:p>
          <a:p>
            <a:pPr marL="342900" indent="-342900" algn="just">
              <a:buFont typeface="+mj-lt"/>
              <a:buAutoNum type="arabicPeriod"/>
            </a:pPr>
            <a:r>
              <a:rPr lang="en-US" dirty="0">
                <a:solidFill>
                  <a:schemeClr val="accent6">
                    <a:lumMod val="75000"/>
                  </a:schemeClr>
                </a:solidFill>
              </a:rPr>
              <a:t>M. Dziezyc et al., “How to catch them all? Enhanced data collection for emotion recognition in the field,” in Proc. IEEE Int. Conf. Pervasive Computer. Communication. Workshops, 2021, pp. 348–351.</a:t>
            </a:r>
          </a:p>
          <a:p>
            <a:pPr marL="342900" indent="-342900" algn="just">
              <a:buFont typeface="+mj-lt"/>
              <a:buAutoNum type="arabicPeriod"/>
            </a:pPr>
            <a:r>
              <a:rPr lang="en-IN" dirty="0">
                <a:solidFill>
                  <a:schemeClr val="accent6">
                    <a:lumMod val="75000"/>
                  </a:schemeClr>
                </a:solidFill>
              </a:rPr>
              <a:t>S. Saganowski, M. Behnke, J. Komoszynska, D. Kunc, B. Perz, and  P. Kazienko, “A system for collecting emotionally annotated physiological signals in daily life using wearables,” in Proc. IEEE Int. Conf. Affect. Computer. Intel. Interact. Workshops Demos, 2021, pp. 1–3.</a:t>
            </a:r>
          </a:p>
          <a:p>
            <a:pPr marL="342900" indent="-342900" algn="just">
              <a:buFont typeface="+mj-lt"/>
              <a:buAutoNum type="arabicPeriod"/>
            </a:pPr>
            <a:r>
              <a:rPr lang="en-IN" dirty="0">
                <a:solidFill>
                  <a:schemeClr val="accent6">
                    <a:lumMod val="75000"/>
                  </a:schemeClr>
                </a:solidFill>
              </a:rPr>
              <a:t>L. Romeo, A. Cavallo, L. Pepa, N. Berthouze, and M. Pontil, “Multiple instance learning for emotion recognition using physiological signals,” IEEE Trans. Affective Computer, vol. 13, no. 1, pp. 389–407, Jan.–Mar. 2022</a:t>
            </a:r>
            <a:endParaRPr lang="en-US" dirty="0">
              <a:solidFill>
                <a:schemeClr val="accent6">
                  <a:lumMod val="75000"/>
                </a:schemeClr>
              </a:solidFill>
            </a:endParaRPr>
          </a:p>
          <a:p>
            <a:pPr marL="342900" indent="-342900" algn="just">
              <a:buFont typeface="+mj-lt"/>
              <a:buAutoNum type="arabicPeriod"/>
            </a:pPr>
            <a:endParaRPr lang="en-IN" dirty="0">
              <a:solidFill>
                <a:schemeClr val="accent6">
                  <a:lumMod val="75000"/>
                </a:schemeClr>
              </a:solidFill>
            </a:endParaRPr>
          </a:p>
        </p:txBody>
      </p:sp>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836582" y="2133724"/>
            <a:ext cx="4169664" cy="667512"/>
          </a:xfrm>
        </p:spPr>
        <p:txBody>
          <a:bodyPr/>
          <a:lstStyle/>
          <a:p>
            <a:r>
              <a:rPr lang="en-US" dirty="0"/>
              <a:t>THANK YOU.</a:t>
            </a:r>
          </a:p>
        </p:txBody>
      </p:sp>
      <p:sp>
        <p:nvSpPr>
          <p:cNvPr id="4" name="Rectangle 3">
            <a:extLst>
              <a:ext uri="{FF2B5EF4-FFF2-40B4-BE49-F238E27FC236}">
                <a16:creationId xmlns:a16="http://schemas.microsoft.com/office/drawing/2014/main" id="{1FBE032E-E52A-CADA-5451-12FA11781FB6}"/>
              </a:ext>
            </a:extLst>
          </p:cNvPr>
          <p:cNvSpPr/>
          <p:nvPr/>
        </p:nvSpPr>
        <p:spPr>
          <a:xfrm>
            <a:off x="4180492" y="3113932"/>
            <a:ext cx="3006371" cy="9785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rgbClr val="002060"/>
                </a:solidFill>
              </a:rPr>
              <a:t>Name: -     </a:t>
            </a:r>
            <a:r>
              <a:rPr lang="en-US" dirty="0">
                <a:solidFill>
                  <a:srgbClr val="002060"/>
                </a:solidFill>
              </a:rPr>
              <a:t>T. HEMANTH </a:t>
            </a:r>
          </a:p>
          <a:p>
            <a:r>
              <a:rPr lang="en-US" b="1" dirty="0">
                <a:solidFill>
                  <a:srgbClr val="002060"/>
                </a:solidFill>
              </a:rPr>
              <a:t>Group: -    </a:t>
            </a:r>
            <a:r>
              <a:rPr lang="en-US" dirty="0">
                <a:solidFill>
                  <a:srgbClr val="002060"/>
                </a:solidFill>
              </a:rPr>
              <a:t>CSE-C    </a:t>
            </a:r>
          </a:p>
          <a:p>
            <a:r>
              <a:rPr lang="en-US" b="1" dirty="0">
                <a:solidFill>
                  <a:srgbClr val="002060"/>
                </a:solidFill>
              </a:rPr>
              <a:t>Roll No: -  </a:t>
            </a:r>
            <a:r>
              <a:rPr lang="en-US" dirty="0">
                <a:solidFill>
                  <a:srgbClr val="002060"/>
                </a:solidFill>
              </a:rPr>
              <a:t>205U1A05D2</a:t>
            </a:r>
            <a:endParaRPr lang="en-IN" dirty="0">
              <a:solidFill>
                <a:srgbClr val="002060"/>
              </a:solidFill>
            </a:endParaRPr>
          </a:p>
        </p:txBody>
      </p:sp>
      <p:pic>
        <p:nvPicPr>
          <p:cNvPr id="5" name="Graphic 4" descr="Smiling with hearts face outline with solid fill">
            <a:extLst>
              <a:ext uri="{FF2B5EF4-FFF2-40B4-BE49-F238E27FC236}">
                <a16:creationId xmlns:a16="http://schemas.microsoft.com/office/drawing/2014/main" id="{E0577285-7325-DD8C-A274-0E3AC2793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32375" y="1818134"/>
            <a:ext cx="1004295" cy="1004295"/>
          </a:xfrm>
          <a:prstGeom prst="rect">
            <a:avLst/>
          </a:prstGeom>
        </p:spPr>
      </p:pic>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{7F9C0E11-C6CC-46F4-B180-BCBAEBF69D63}tf78438558_win32</Template>
  <TotalTime>123</TotalTime>
  <Words>986</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Sabon Next LT</vt:lpstr>
      <vt:lpstr>Söhne</vt:lpstr>
      <vt:lpstr>Wingdings</vt:lpstr>
      <vt:lpstr>Office Theme</vt:lpstr>
      <vt:lpstr>Emotion Recognition for Everyday life Using physiological signals for wearables</vt:lpstr>
      <vt:lpstr>Abstract </vt:lpstr>
      <vt:lpstr>Introduction</vt:lpstr>
      <vt:lpstr>Model/architecture</vt:lpstr>
      <vt:lpstr>Technical concept</vt:lpstr>
      <vt:lpstr>Performance analysis </vt:lpstr>
      <vt:lpstr>Conclusion </vt:lpstr>
      <vt:lpstr>reference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for Everyday life Using physiological signals for wearables</dc:title>
  <dc:subject/>
  <dc:creator>White Devil</dc:creator>
  <cp:lastModifiedBy>White Devil</cp:lastModifiedBy>
  <cp:revision>2</cp:revision>
  <dcterms:created xsi:type="dcterms:W3CDTF">2023-11-01T15:59:59Z</dcterms:created>
  <dcterms:modified xsi:type="dcterms:W3CDTF">2023-11-02T03:29:16Z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