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60" r:id="rId2"/>
    <p:sldId id="318" r:id="rId3"/>
    <p:sldId id="330" r:id="rId4"/>
    <p:sldId id="309" r:id="rId5"/>
    <p:sldId id="304" r:id="rId6"/>
    <p:sldId id="311" r:id="rId7"/>
    <p:sldId id="308" r:id="rId8"/>
    <p:sldId id="317" r:id="rId9"/>
    <p:sldId id="323" r:id="rId10"/>
    <p:sldId id="324" r:id="rId11"/>
    <p:sldId id="313" r:id="rId12"/>
    <p:sldId id="332" r:id="rId13"/>
    <p:sldId id="320" r:id="rId14"/>
    <p:sldId id="325" r:id="rId15"/>
    <p:sldId id="316" r:id="rId16"/>
    <p:sldId id="321" r:id="rId17"/>
    <p:sldId id="334" r:id="rId18"/>
    <p:sldId id="326" r:id="rId19"/>
    <p:sldId id="333" r:id="rId20"/>
    <p:sldId id="327" r:id="rId21"/>
    <p:sldId id="328" r:id="rId22"/>
    <p:sldId id="337" r:id="rId23"/>
    <p:sldId id="335" r:id="rId24"/>
    <p:sldId id="338" r:id="rId25"/>
  </p:sldIdLst>
  <p:sldSz cx="9144000" cy="571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1447" userDrawn="1">
          <p15:clr>
            <a:srgbClr val="A4A3A4"/>
          </p15:clr>
        </p15:guide>
        <p15:guide id="3" pos="1332" userDrawn="1">
          <p15:clr>
            <a:srgbClr val="A4A3A4"/>
          </p15:clr>
        </p15:guide>
        <p15:guide id="4" pos="21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F7F7F"/>
    <a:srgbClr val="A6A6A6"/>
    <a:srgbClr val="FFFFFF"/>
    <a:srgbClr val="BFBFBF"/>
    <a:srgbClr val="0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092" y="108"/>
      </p:cViewPr>
      <p:guideLst>
        <p:guide orient="horz" pos="552"/>
        <p:guide pos="1447"/>
        <p:guide pos="1332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AA017F-2659-4EC5-8665-747DDEE173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79DEA-3164-4C10-97D8-4E733D0D65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C8DC-0045-4E0D-B318-1F5265FA3EC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3080F-3882-4D43-9017-44889B15E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F837F-C8FF-4C20-BE8F-602416929E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090C-E7DB-4EC7-9075-8A276E19FB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587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0EB6E-CB5C-4BA6-981A-0341522E8FD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269F-8E49-49BE-8FAB-63D3926A0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70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4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1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28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851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42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599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562" algn="l" defTabSz="713141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043"/>
            <a:ext cx="6858000" cy="198911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0865"/>
            <a:ext cx="6858000" cy="13794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187"/>
            <a:ext cx="1971675" cy="48418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187"/>
            <a:ext cx="5800725" cy="48418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0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E744D2-C6DE-40B5-B476-2200B82925E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0433747"/>
              </p:ext>
            </p:extLst>
          </p:nvPr>
        </p:nvGraphicFramePr>
        <p:xfrm>
          <a:off x="38545" y="44292"/>
          <a:ext cx="9066912" cy="40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92">
                  <a:extLst>
                    <a:ext uri="{9D8B030D-6E8A-4147-A177-3AD203B41FA5}">
                      <a16:colId xmlns:a16="http://schemas.microsoft.com/office/drawing/2014/main" val="3448481150"/>
                    </a:ext>
                  </a:extLst>
                </a:gridCol>
                <a:gridCol w="2012212">
                  <a:extLst>
                    <a:ext uri="{9D8B030D-6E8A-4147-A177-3AD203B41FA5}">
                      <a16:colId xmlns:a16="http://schemas.microsoft.com/office/drawing/2014/main" val="747382570"/>
                    </a:ext>
                  </a:extLst>
                </a:gridCol>
                <a:gridCol w="3022304">
                  <a:extLst>
                    <a:ext uri="{9D8B030D-6E8A-4147-A177-3AD203B41FA5}">
                      <a16:colId xmlns:a16="http://schemas.microsoft.com/office/drawing/2014/main" val="1852537589"/>
                    </a:ext>
                  </a:extLst>
                </a:gridCol>
                <a:gridCol w="1007435">
                  <a:extLst>
                    <a:ext uri="{9D8B030D-6E8A-4147-A177-3AD203B41FA5}">
                      <a16:colId xmlns:a16="http://schemas.microsoft.com/office/drawing/2014/main" val="4209129660"/>
                    </a:ext>
                  </a:extLst>
                </a:gridCol>
                <a:gridCol w="2014869">
                  <a:extLst>
                    <a:ext uri="{9D8B030D-6E8A-4147-A177-3AD203B41FA5}">
                      <a16:colId xmlns:a16="http://schemas.microsoft.com/office/drawing/2014/main" val="778682870"/>
                    </a:ext>
                  </a:extLst>
                </a:gridCol>
              </a:tblGrid>
              <a:tr h="20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 번호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UNISTARS SKETCH</a:t>
                      </a:r>
                    </a:p>
                  </a:txBody>
                  <a:tcPr marL="68580" marR="68580" marT="38089" marB="38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작성자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문지원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박범신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54940"/>
                  </a:ext>
                </a:extLst>
              </a:tr>
              <a:tr h="203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화면 이름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작성일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버전</a:t>
                      </a: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8580" marR="68580" marT="38089" marB="380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566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A57DBC7-7888-417E-B80F-757AA4EA6972}"/>
              </a:ext>
            </a:extLst>
          </p:cNvPr>
          <p:cNvSpPr/>
          <p:nvPr userDrawn="1"/>
        </p:nvSpPr>
        <p:spPr>
          <a:xfrm>
            <a:off x="38545" y="513764"/>
            <a:ext cx="6775813" cy="5155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5DFCAD-A6D1-4142-9B6E-436AE24F5082}"/>
              </a:ext>
            </a:extLst>
          </p:cNvPr>
          <p:cNvSpPr/>
          <p:nvPr userDrawn="1"/>
        </p:nvSpPr>
        <p:spPr>
          <a:xfrm>
            <a:off x="6864234" y="513764"/>
            <a:ext cx="2241220" cy="5155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CAAF5E5F-39E0-42F6-A947-E4C4AB1B9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624" y="44292"/>
            <a:ext cx="2001579" cy="20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874D906-A969-4B0B-8B39-C489A68B6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42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7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386"/>
            <a:ext cx="7886700" cy="237662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3491"/>
            <a:ext cx="7886700" cy="12498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932"/>
            <a:ext cx="3886200" cy="36251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932"/>
            <a:ext cx="3886200" cy="36251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187"/>
            <a:ext cx="7886700" cy="11043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580"/>
            <a:ext cx="3868340" cy="6864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6983"/>
            <a:ext cx="3868340" cy="3069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580"/>
            <a:ext cx="3887391" cy="6864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6983"/>
            <a:ext cx="3887391" cy="30696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894"/>
            <a:ext cx="2949178" cy="1333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626"/>
            <a:ext cx="4629150" cy="40602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024"/>
            <a:ext cx="2949178" cy="31754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894"/>
            <a:ext cx="2949178" cy="1333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626"/>
            <a:ext cx="4629150" cy="406022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024"/>
            <a:ext cx="2949178" cy="31754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8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187"/>
            <a:ext cx="7886700" cy="110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0932"/>
            <a:ext cx="7886700" cy="362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5488"/>
            <a:ext cx="30861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906-A969-4B0B-8B39-C489A68B6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54FA-89B2-46F2-AF7B-8C0B43CF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9093"/>
            <a:ext cx="9144000" cy="587618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UNISTARS Education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2C5E36B-1505-4335-96E3-ADAE564AE4D8}"/>
              </a:ext>
            </a:extLst>
          </p:cNvPr>
          <p:cNvSpPr/>
          <p:nvPr/>
        </p:nvSpPr>
        <p:spPr>
          <a:xfrm rot="10800000">
            <a:off x="0" y="5134190"/>
            <a:ext cx="9144000" cy="579223"/>
          </a:xfrm>
          <a:custGeom>
            <a:avLst/>
            <a:gdLst>
              <a:gd name="connsiteX0" fmla="*/ 9144000 w 9144000"/>
              <a:gd name="connsiteY0" fmla="*/ 772297 h 772297"/>
              <a:gd name="connsiteX1" fmla="*/ 4706225 w 9144000"/>
              <a:gd name="connsiteY1" fmla="*/ 772297 h 772297"/>
              <a:gd name="connsiteX2" fmla="*/ 4572001 w 9144000"/>
              <a:gd name="connsiteY2" fmla="*/ 481106 h 772297"/>
              <a:gd name="connsiteX3" fmla="*/ 4437777 w 9144000"/>
              <a:gd name="connsiteY3" fmla="*/ 772297 h 772297"/>
              <a:gd name="connsiteX4" fmla="*/ 0 w 9144000"/>
              <a:gd name="connsiteY4" fmla="*/ 772297 h 772297"/>
              <a:gd name="connsiteX5" fmla="*/ 0 w 9144000"/>
              <a:gd name="connsiteY5" fmla="*/ 0 h 772297"/>
              <a:gd name="connsiteX6" fmla="*/ 9144000 w 9144000"/>
              <a:gd name="connsiteY6" fmla="*/ 0 h 77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772297">
                <a:moveTo>
                  <a:pt x="9144000" y="772297"/>
                </a:moveTo>
                <a:lnTo>
                  <a:pt x="4706225" y="772297"/>
                </a:lnTo>
                <a:lnTo>
                  <a:pt x="4572001" y="481106"/>
                </a:lnTo>
                <a:lnTo>
                  <a:pt x="4437777" y="772297"/>
                </a:lnTo>
                <a:lnTo>
                  <a:pt x="0" y="772297"/>
                </a:lnTo>
                <a:lnTo>
                  <a:pt x="0" y="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4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3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3BA8008-53F6-4A84-9E2E-E790D2B8C880}"/>
              </a:ext>
            </a:extLst>
          </p:cNvPr>
          <p:cNvGrpSpPr>
            <a:grpSpLocks/>
          </p:cNvGrpSpPr>
          <p:nvPr/>
        </p:nvGrpSpPr>
        <p:grpSpPr bwMode="auto">
          <a:xfrm>
            <a:off x="8005684" y="5271402"/>
            <a:ext cx="1041797" cy="304800"/>
            <a:chOff x="1644" y="1060"/>
            <a:chExt cx="2472" cy="834"/>
          </a:xfrm>
        </p:grpSpPr>
        <p:pic>
          <p:nvPicPr>
            <p:cNvPr id="9" name="Picture 14" descr="cooltools-shape">
              <a:extLst>
                <a:ext uri="{FF2B5EF4-FFF2-40B4-BE49-F238E27FC236}">
                  <a16:creationId xmlns:a16="http://schemas.microsoft.com/office/drawing/2014/main" id="{8577B31D-A8CB-4619-AA42-A6D752B4B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1644" y="1060"/>
              <a:ext cx="2472" cy="8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" name="Picture 15" descr="people ready logo">
              <a:extLst>
                <a:ext uri="{FF2B5EF4-FFF2-40B4-BE49-F238E27FC236}">
                  <a16:creationId xmlns:a16="http://schemas.microsoft.com/office/drawing/2014/main" id="{E4231902-9DD2-4544-9F3F-937AE0E2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invGray">
            <a:xfrm>
              <a:off x="1748" y="1159"/>
              <a:ext cx="2273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4147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0B3D0-C69E-4C85-9797-84F87357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1061C-8434-41CB-A1F9-FBBF24C31BC1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 (Lecturer Information)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AA86816A-5095-49A1-9347-5AF1214D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29942"/>
              </p:ext>
            </p:extLst>
          </p:nvPr>
        </p:nvGraphicFramePr>
        <p:xfrm>
          <a:off x="6945253" y="586333"/>
          <a:ext cx="2087065" cy="2152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admin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ra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3CAB717-7AFE-40A0-9D04-1A545040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04" y="781778"/>
            <a:ext cx="2550420" cy="458960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EDFA8F6-B650-45AE-9943-718FD528D1E7}"/>
              </a:ext>
            </a:extLst>
          </p:cNvPr>
          <p:cNvSpPr/>
          <p:nvPr/>
        </p:nvSpPr>
        <p:spPr>
          <a:xfrm>
            <a:off x="2178104" y="2661566"/>
            <a:ext cx="488611" cy="27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7C79DD-C0BB-45C5-9135-EC91AC5C420C}"/>
              </a:ext>
            </a:extLst>
          </p:cNvPr>
          <p:cNvSpPr/>
          <p:nvPr/>
        </p:nvSpPr>
        <p:spPr>
          <a:xfrm>
            <a:off x="1809107" y="3878776"/>
            <a:ext cx="488611" cy="27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EC800-785E-499F-B802-4B56E70600C3}"/>
              </a:ext>
            </a:extLst>
          </p:cNvPr>
          <p:cNvSpPr/>
          <p:nvPr/>
        </p:nvSpPr>
        <p:spPr>
          <a:xfrm>
            <a:off x="3309317" y="4033258"/>
            <a:ext cx="488611" cy="27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6964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33410" y="248025"/>
            <a:ext cx="20814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-&gt; application completed education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D8B295-4944-46FD-A34B-858A3559179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81352" y="5273616"/>
            <a:ext cx="4394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21">
            <a:extLst>
              <a:ext uri="{FF2B5EF4-FFF2-40B4-BE49-F238E27FC236}">
                <a16:creationId xmlns:a16="http://schemas.microsoft.com/office/drawing/2014/main" id="{1C5723A2-319E-458F-B453-6C908B5EB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38246"/>
              </p:ext>
            </p:extLst>
          </p:nvPr>
        </p:nvGraphicFramePr>
        <p:xfrm>
          <a:off x="6945253" y="586333"/>
          <a:ext cx="2087065" cy="960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1484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EE-102-B-05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23CEDCB2-1F91-43D3-8B16-C4680754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3" y="672429"/>
            <a:ext cx="2610575" cy="48059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D02AD3-17D7-4219-966F-970BFE7DDF34}"/>
              </a:ext>
            </a:extLst>
          </p:cNvPr>
          <p:cNvSpPr/>
          <p:nvPr/>
        </p:nvSpPr>
        <p:spPr>
          <a:xfrm>
            <a:off x="652783" y="5049926"/>
            <a:ext cx="2728569" cy="44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FAF9A-6E85-43F4-8332-511C3F326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23" y="691399"/>
            <a:ext cx="2655263" cy="4805906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9418D260-918C-4905-BE6E-EDE443F932D9}"/>
              </a:ext>
            </a:extLst>
          </p:cNvPr>
          <p:cNvSpPr/>
          <p:nvPr/>
        </p:nvSpPr>
        <p:spPr>
          <a:xfrm>
            <a:off x="4150348" y="5040983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457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E352-662B-48E3-96B4-2287081E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(An)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4AA9-B37A-4283-BD06-E970D365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FDDC60-4163-45C5-84AF-0E23C56AA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39348"/>
              </p:ext>
            </p:extLst>
          </p:nvPr>
        </p:nvGraphicFramePr>
        <p:xfrm>
          <a:off x="3397007" y="2924157"/>
          <a:ext cx="234998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4993">
                  <a:extLst>
                    <a:ext uri="{9D8B030D-6E8A-4147-A177-3AD203B41FA5}">
                      <a16:colId xmlns:a16="http://schemas.microsoft.com/office/drawing/2014/main" val="1179993193"/>
                    </a:ext>
                  </a:extLst>
                </a:gridCol>
                <a:gridCol w="1174993">
                  <a:extLst>
                    <a:ext uri="{9D8B030D-6E8A-4147-A177-3AD203B41FA5}">
                      <a16:colId xmlns:a16="http://schemas.microsoft.com/office/drawing/2014/main" val="123593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6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06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Register (Apply)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CA30A9-E3F9-4749-99A8-128BF4076551}"/>
              </a:ext>
            </a:extLst>
          </p:cNvPr>
          <p:cNvSpPr txBox="1"/>
          <p:nvPr/>
        </p:nvSpPr>
        <p:spPr>
          <a:xfrm>
            <a:off x="6945253" y="3105416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신청자 정보는 가입 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등록된 회원정보 자동 입력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FEBDC75-860D-48AA-99BA-0315F0921A13}"/>
              </a:ext>
            </a:extLst>
          </p:cNvPr>
          <p:cNvCxnSpPr/>
          <p:nvPr/>
        </p:nvCxnSpPr>
        <p:spPr>
          <a:xfrm flipV="1">
            <a:off x="3272051" y="1921576"/>
            <a:ext cx="435304" cy="1912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C07CB8-A448-4E63-890A-B73025E0E84E}"/>
              </a:ext>
            </a:extLst>
          </p:cNvPr>
          <p:cNvCxnSpPr/>
          <p:nvPr/>
        </p:nvCxnSpPr>
        <p:spPr>
          <a:xfrm>
            <a:off x="3260142" y="3833655"/>
            <a:ext cx="447213" cy="826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6D2EB54-3156-4737-9E71-D981B2311807}"/>
              </a:ext>
            </a:extLst>
          </p:cNvPr>
          <p:cNvSpPr txBox="1"/>
          <p:nvPr/>
        </p:nvSpPr>
        <p:spPr>
          <a:xfrm>
            <a:off x="3541826" y="1602758"/>
            <a:ext cx="3066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When Additional Information is required.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31C8649B-5834-42C7-8C8F-1788AA173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07686"/>
              </p:ext>
            </p:extLst>
          </p:nvPr>
        </p:nvGraphicFramePr>
        <p:xfrm>
          <a:off x="6945253" y="586333"/>
          <a:ext cx="2087065" cy="4851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344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56721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21766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checkbox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  <a:tr h="14821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(EE-103-B-01)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29486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nhắc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nhở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(EE-103-B-02)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33619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lúc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3597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E915203-DBAF-491F-8EC3-A6528A35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3" y="659507"/>
            <a:ext cx="2660029" cy="481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A0742-4B11-4B0E-8657-68E6F480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264" y="1885923"/>
            <a:ext cx="2758950" cy="2872852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22B6379-B793-43DF-B294-F35FCE51FB1F}"/>
              </a:ext>
            </a:extLst>
          </p:cNvPr>
          <p:cNvSpPr/>
          <p:nvPr/>
        </p:nvSpPr>
        <p:spPr>
          <a:xfrm>
            <a:off x="394031" y="2128947"/>
            <a:ext cx="45719" cy="727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15B06614-F6D8-4C21-A063-9F060BAAA4D9}"/>
              </a:ext>
            </a:extLst>
          </p:cNvPr>
          <p:cNvSpPr/>
          <p:nvPr/>
        </p:nvSpPr>
        <p:spPr>
          <a:xfrm>
            <a:off x="401012" y="2972368"/>
            <a:ext cx="45719" cy="861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A21F08-7E1B-4C48-B0EA-6A040CB5AE83}"/>
              </a:ext>
            </a:extLst>
          </p:cNvPr>
          <p:cNvSpPr/>
          <p:nvPr/>
        </p:nvSpPr>
        <p:spPr>
          <a:xfrm>
            <a:off x="81868" y="240208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AF6FDD-62EB-4182-9832-3BD3A48A6EE2}"/>
              </a:ext>
            </a:extLst>
          </p:cNvPr>
          <p:cNvSpPr/>
          <p:nvPr/>
        </p:nvSpPr>
        <p:spPr>
          <a:xfrm>
            <a:off x="106859" y="331226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8F969F1-59E2-4CD7-944B-F00E50BFB99C}"/>
              </a:ext>
            </a:extLst>
          </p:cNvPr>
          <p:cNvSpPr/>
          <p:nvPr/>
        </p:nvSpPr>
        <p:spPr>
          <a:xfrm>
            <a:off x="2689542" y="410168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6CE175-E882-41E9-9E47-DFEDAE3C6DD7}"/>
              </a:ext>
            </a:extLst>
          </p:cNvPr>
          <p:cNvSpPr/>
          <p:nvPr/>
        </p:nvSpPr>
        <p:spPr>
          <a:xfrm>
            <a:off x="1039089" y="505390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69784FE-441B-4E59-8851-A21095FEBFA3}"/>
              </a:ext>
            </a:extLst>
          </p:cNvPr>
          <p:cNvSpPr/>
          <p:nvPr/>
        </p:nvSpPr>
        <p:spPr>
          <a:xfrm>
            <a:off x="533454" y="419242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68D559-3C1B-43DF-BF4F-622E442664D5}"/>
              </a:ext>
            </a:extLst>
          </p:cNvPr>
          <p:cNvSpPr/>
          <p:nvPr/>
        </p:nvSpPr>
        <p:spPr>
          <a:xfrm>
            <a:off x="5118251" y="312845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890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D25508-5CFA-49E8-81A0-3CD96A21B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C6362-FC47-4823-AB97-D189463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3" y="914400"/>
            <a:ext cx="2419230" cy="4373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2F7C92-3E76-4A37-A828-D2712162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503" y="914400"/>
            <a:ext cx="2419230" cy="439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F1020-C589-47BF-86FC-3205D878885B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Register Pop-up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00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5D6C0-9674-4F41-8928-C6AB02CF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" y="689776"/>
            <a:ext cx="2652458" cy="47756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Application History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80" name="Table 21">
            <a:extLst>
              <a:ext uri="{FF2B5EF4-FFF2-40B4-BE49-F238E27FC236}">
                <a16:creationId xmlns:a16="http://schemas.microsoft.com/office/drawing/2014/main" id="{BD7DFB3F-AF78-4C12-A33D-F1EED4451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44955"/>
              </p:ext>
            </p:extLst>
          </p:nvPr>
        </p:nvGraphicFramePr>
        <p:xfrm>
          <a:off x="6945253" y="586333"/>
          <a:ext cx="2087065" cy="4972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xổ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Sort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ra: Sort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0768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Missed: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Applied: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“Completed” hay “Missed”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  <a:tr h="52406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EE-102-B-05 (Do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93768"/>
                  </a:ext>
                </a:extLst>
              </a:tr>
              <a:tr h="39786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(EE-104-B-01)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37965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khỏi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41889"/>
                  </a:ext>
                </a:extLst>
              </a:tr>
            </a:tbl>
          </a:graphicData>
        </a:graphic>
      </p:graphicFrame>
      <p:sp>
        <p:nvSpPr>
          <p:cNvPr id="67" name="Oval 66">
            <a:extLst>
              <a:ext uri="{FF2B5EF4-FFF2-40B4-BE49-F238E27FC236}">
                <a16:creationId xmlns:a16="http://schemas.microsoft.com/office/drawing/2014/main" id="{F7E97807-150C-4210-9A05-D6B3D4BDA7D4}"/>
              </a:ext>
            </a:extLst>
          </p:cNvPr>
          <p:cNvSpPr/>
          <p:nvPr/>
        </p:nvSpPr>
        <p:spPr>
          <a:xfrm>
            <a:off x="2776386" y="167638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B812B9D-FC09-4E35-A963-B43AD1A07E8A}"/>
              </a:ext>
            </a:extLst>
          </p:cNvPr>
          <p:cNvSpPr/>
          <p:nvPr/>
        </p:nvSpPr>
        <p:spPr>
          <a:xfrm>
            <a:off x="2878455" y="266332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E196F5D-8401-4376-84DC-DB6530056AA2}"/>
              </a:ext>
            </a:extLst>
          </p:cNvPr>
          <p:cNvSpPr/>
          <p:nvPr/>
        </p:nvSpPr>
        <p:spPr>
          <a:xfrm>
            <a:off x="724221" y="294768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860F5B1-4320-41BD-B18B-0DFE72D0741F}"/>
              </a:ext>
            </a:extLst>
          </p:cNvPr>
          <p:cNvSpPr/>
          <p:nvPr/>
        </p:nvSpPr>
        <p:spPr>
          <a:xfrm>
            <a:off x="2645478" y="320771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0E5BA25-228A-45AC-BFCA-DB9DD4703A5B}"/>
              </a:ext>
            </a:extLst>
          </p:cNvPr>
          <p:cNvSpPr/>
          <p:nvPr/>
        </p:nvSpPr>
        <p:spPr>
          <a:xfrm>
            <a:off x="928360" y="205216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E74E2-13F0-4A10-8AAA-56CF6173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48" y="689776"/>
            <a:ext cx="2620617" cy="477561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D564082-AD2E-4C70-9F76-93B2CCD9A0AB}"/>
              </a:ext>
            </a:extLst>
          </p:cNvPr>
          <p:cNvSpPr/>
          <p:nvPr/>
        </p:nvSpPr>
        <p:spPr>
          <a:xfrm>
            <a:off x="4060501" y="2572583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232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16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EduEvent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Application Confirm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" name="Table 21">
            <a:extLst>
              <a:ext uri="{FF2B5EF4-FFF2-40B4-BE49-F238E27FC236}">
                <a16:creationId xmlns:a16="http://schemas.microsoft.com/office/drawing/2014/main" id="{2403F2F1-EF44-4A86-B7E7-6BEEA5E8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15374"/>
              </p:ext>
            </p:extLst>
          </p:nvPr>
        </p:nvGraphicFramePr>
        <p:xfrm>
          <a:off x="6945253" y="586333"/>
          <a:ext cx="2087065" cy="202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7E7DC4-37AC-43A5-81D1-0C1703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88" y="788646"/>
            <a:ext cx="2626484" cy="4676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45A1D35-58C6-45A8-BBE4-E9E86040685C}"/>
              </a:ext>
            </a:extLst>
          </p:cNvPr>
          <p:cNvSpPr/>
          <p:nvPr/>
        </p:nvSpPr>
        <p:spPr>
          <a:xfrm>
            <a:off x="1283966" y="2255857"/>
            <a:ext cx="1377350" cy="237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1E0C8F-2F19-4C9A-8A5B-4BD3DE0770E4}"/>
              </a:ext>
            </a:extLst>
          </p:cNvPr>
          <p:cNvCxnSpPr>
            <a:cxnSpLocks/>
          </p:cNvCxnSpPr>
          <p:nvPr/>
        </p:nvCxnSpPr>
        <p:spPr>
          <a:xfrm flipV="1">
            <a:off x="2661316" y="2374826"/>
            <a:ext cx="111494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909783D-1DBB-432E-B8B4-4AFBA748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50" y="1829173"/>
            <a:ext cx="2620301" cy="10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711280-D7FA-42A4-87AF-B86B24E2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387450-6BB3-40F1-973B-C646D3FD1707}"/>
              </a:ext>
            </a:extLst>
          </p:cNvPr>
          <p:cNvSpPr txBox="1">
            <a:spLocks/>
          </p:cNvSpPr>
          <p:nvPr/>
        </p:nvSpPr>
        <p:spPr>
          <a:xfrm>
            <a:off x="1143000" y="2272426"/>
            <a:ext cx="6858000" cy="516829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/>
              <a:t>Admin (Tan)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9FF34-A682-4E46-9467-FC2EC6F82A22}"/>
              </a:ext>
            </a:extLst>
          </p:cNvPr>
          <p:cNvSpPr txBox="1">
            <a:spLocks/>
          </p:cNvSpPr>
          <p:nvPr/>
        </p:nvSpPr>
        <p:spPr>
          <a:xfrm>
            <a:off x="6457950" y="5295488"/>
            <a:ext cx="2057400" cy="304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D906-A969-4B0B-8B39-C489A68B6817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2A673E-6CE4-4BD8-A283-27212888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4207"/>
              </p:ext>
            </p:extLst>
          </p:nvPr>
        </p:nvGraphicFramePr>
        <p:xfrm>
          <a:off x="3397007" y="2924157"/>
          <a:ext cx="2349986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4993">
                  <a:extLst>
                    <a:ext uri="{9D8B030D-6E8A-4147-A177-3AD203B41FA5}">
                      <a16:colId xmlns:a16="http://schemas.microsoft.com/office/drawing/2014/main" val="1179993193"/>
                    </a:ext>
                  </a:extLst>
                </a:gridCol>
                <a:gridCol w="1174993">
                  <a:extLst>
                    <a:ext uri="{9D8B030D-6E8A-4147-A177-3AD203B41FA5}">
                      <a16:colId xmlns:a16="http://schemas.microsoft.com/office/drawing/2014/main" val="1235935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6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05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FD6B737-C5E6-4D55-A3C8-3BBFF2FE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1" y="759402"/>
            <a:ext cx="2605309" cy="47059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3B47B-454B-4929-8E78-FB0120F4F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77DDE-E41D-46CF-8844-DA3F1BD0DAEE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 Manage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A6DCACD1-E56F-4CE6-8C45-3E1BBBC8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39638"/>
              </p:ext>
            </p:extLst>
          </p:nvPr>
        </p:nvGraphicFramePr>
        <p:xfrm>
          <a:off x="6945253" y="586333"/>
          <a:ext cx="2087065" cy="37505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menu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EE-106-B-01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8252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+ 5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checkbox ở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delete,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EE-106-B-02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EE-106-B-03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93768"/>
                  </a:ext>
                </a:extLst>
              </a:tr>
              <a:tr h="42083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37965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73182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EE-107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4988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FED319-F937-4FD7-A5FC-598586254782}"/>
              </a:ext>
            </a:extLst>
          </p:cNvPr>
          <p:cNvSpPr/>
          <p:nvPr/>
        </p:nvSpPr>
        <p:spPr>
          <a:xfrm>
            <a:off x="2952132" y="107609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F3E6B5-B050-4E1F-8F6C-7D618BE42E47}"/>
              </a:ext>
            </a:extLst>
          </p:cNvPr>
          <p:cNvSpPr/>
          <p:nvPr/>
        </p:nvSpPr>
        <p:spPr>
          <a:xfrm>
            <a:off x="950554" y="196955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69B15C-55CD-481A-AFB3-FDC764B76528}"/>
              </a:ext>
            </a:extLst>
          </p:cNvPr>
          <p:cNvSpPr/>
          <p:nvPr/>
        </p:nvSpPr>
        <p:spPr>
          <a:xfrm>
            <a:off x="2053413" y="1788071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1362C9-C26C-47FF-A92A-DF665ACF1EBD}"/>
              </a:ext>
            </a:extLst>
          </p:cNvPr>
          <p:cNvSpPr/>
          <p:nvPr/>
        </p:nvSpPr>
        <p:spPr>
          <a:xfrm>
            <a:off x="2603920" y="1788071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7509F7-08A0-4FE1-B18A-CFE75F512590}"/>
              </a:ext>
            </a:extLst>
          </p:cNvPr>
          <p:cNvSpPr/>
          <p:nvPr/>
        </p:nvSpPr>
        <p:spPr>
          <a:xfrm>
            <a:off x="687141" y="226514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5A0DD6-918F-4D8A-8793-DA6E44F57999}"/>
              </a:ext>
            </a:extLst>
          </p:cNvPr>
          <p:cNvSpPr/>
          <p:nvPr/>
        </p:nvSpPr>
        <p:spPr>
          <a:xfrm>
            <a:off x="2934009" y="249926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C45407-3B72-4512-B07A-6966D29DC742}"/>
              </a:ext>
            </a:extLst>
          </p:cNvPr>
          <p:cNvSpPr/>
          <p:nvPr/>
        </p:nvSpPr>
        <p:spPr>
          <a:xfrm>
            <a:off x="1062091" y="249926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396A41-84EC-4245-9BA0-59599E58CD51}"/>
              </a:ext>
            </a:extLst>
          </p:cNvPr>
          <p:cNvSpPr/>
          <p:nvPr/>
        </p:nvSpPr>
        <p:spPr>
          <a:xfrm>
            <a:off x="1771577" y="2485023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F79699-468C-46C3-8765-B7341955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817" y="765276"/>
            <a:ext cx="2573311" cy="47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10E29E-8720-4639-B257-266D6466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8" y="696419"/>
            <a:ext cx="2653459" cy="4779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7B390-B001-49C6-83AB-71A10416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90" y="696419"/>
            <a:ext cx="2653458" cy="47726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EA6B5-5361-4FA3-88F1-025A4F113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0990-4A7C-4738-85C4-93D5FD11D9C2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 Manage Alert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8C9066D9-BAD6-45E2-8F64-A32A256AF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42922"/>
              </p:ext>
            </p:extLst>
          </p:nvPr>
        </p:nvGraphicFramePr>
        <p:xfrm>
          <a:off x="6945253" y="586333"/>
          <a:ext cx="2087065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Minh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3+5 ở slide tr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2A920B5-798D-4E42-A011-FBF3EB00C963}"/>
              </a:ext>
            </a:extLst>
          </p:cNvPr>
          <p:cNvSpPr/>
          <p:nvPr/>
        </p:nvSpPr>
        <p:spPr>
          <a:xfrm>
            <a:off x="668236" y="254192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AAA2E9-37E9-4328-92B0-94D903F4EB26}"/>
              </a:ext>
            </a:extLst>
          </p:cNvPr>
          <p:cNvSpPr/>
          <p:nvPr/>
        </p:nvSpPr>
        <p:spPr>
          <a:xfrm>
            <a:off x="3838907" y="254192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482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fld id="{3874D906-A969-4B0B-8B39-C489A68B681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교육이벤트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Flow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5839B-8646-4A3C-B9EF-A607EF91B9AA}"/>
              </a:ext>
            </a:extLst>
          </p:cNvPr>
          <p:cNvSpPr/>
          <p:nvPr/>
        </p:nvSpPr>
        <p:spPr>
          <a:xfrm>
            <a:off x="1704449" y="577901"/>
            <a:ext cx="724205" cy="29992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F9964-B244-4068-B8F5-111AC72DB36C}"/>
              </a:ext>
            </a:extLst>
          </p:cNvPr>
          <p:cNvSpPr txBox="1"/>
          <p:nvPr/>
        </p:nvSpPr>
        <p:spPr>
          <a:xfrm>
            <a:off x="1873330" y="620140"/>
            <a:ext cx="40748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09BD7B-220B-4935-8F16-35B11F6E9730}"/>
              </a:ext>
            </a:extLst>
          </p:cNvPr>
          <p:cNvSpPr txBox="1"/>
          <p:nvPr/>
        </p:nvSpPr>
        <p:spPr>
          <a:xfrm>
            <a:off x="2139700" y="908089"/>
            <a:ext cx="96532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교육이벤트 메뉴 선택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6E81B3-4CED-43C3-A97B-B3F04DC0B8B9}"/>
              </a:ext>
            </a:extLst>
          </p:cNvPr>
          <p:cNvGrpSpPr/>
          <p:nvPr/>
        </p:nvGrpSpPr>
        <p:grpSpPr>
          <a:xfrm>
            <a:off x="1704449" y="1129393"/>
            <a:ext cx="724205" cy="317210"/>
            <a:chOff x="2004365" y="1122078"/>
            <a:chExt cx="724205" cy="31721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EFA5C5-3D3D-4F52-B46D-004BB00B44C5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BBA371-09D9-41BE-A22E-543725EB3795}"/>
                </a:ext>
              </a:extLst>
            </p:cNvPr>
            <p:cNvSpPr txBox="1"/>
            <p:nvPr/>
          </p:nvSpPr>
          <p:spPr>
            <a:xfrm>
              <a:off x="2017653" y="1131511"/>
              <a:ext cx="69762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교육이벤트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카테고리 목록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2992C38-70D6-479D-89FB-BCD5D9F70EB3}"/>
              </a:ext>
            </a:extLst>
          </p:cNvPr>
          <p:cNvGrpSpPr/>
          <p:nvPr/>
        </p:nvGrpSpPr>
        <p:grpSpPr>
          <a:xfrm>
            <a:off x="1704449" y="1667907"/>
            <a:ext cx="724205" cy="309895"/>
            <a:chOff x="2004365" y="1122078"/>
            <a:chExt cx="724205" cy="30989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5480770-4617-4008-BA29-6965C51F5F36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AC7116-36F8-43BA-9A09-560D2EEFF8E6}"/>
                </a:ext>
              </a:extLst>
            </p:cNvPr>
            <p:cNvSpPr txBox="1"/>
            <p:nvPr/>
          </p:nvSpPr>
          <p:spPr>
            <a:xfrm>
              <a:off x="2058530" y="1124196"/>
              <a:ext cx="61587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교육이벤트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게시글 목록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17B2648-2779-447C-A7F5-F4204DEBE536}"/>
              </a:ext>
            </a:extLst>
          </p:cNvPr>
          <p:cNvGrpSpPr/>
          <p:nvPr/>
        </p:nvGrpSpPr>
        <p:grpSpPr>
          <a:xfrm>
            <a:off x="1704449" y="2210142"/>
            <a:ext cx="724205" cy="307777"/>
            <a:chOff x="2004365" y="1116881"/>
            <a:chExt cx="724205" cy="30777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FE0194-7360-4514-B0E3-7B88BABB86C0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AAB465-3050-4614-9948-AAAF6AA9142E}"/>
                </a:ext>
              </a:extLst>
            </p:cNvPr>
            <p:cNvSpPr txBox="1"/>
            <p:nvPr/>
          </p:nvSpPr>
          <p:spPr>
            <a:xfrm>
              <a:off x="2069750" y="1116881"/>
              <a:ext cx="59343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교육이벤트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상세보기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31ED26-CECE-46F5-BBB3-354640B822C2}"/>
              </a:ext>
            </a:extLst>
          </p:cNvPr>
          <p:cNvGrpSpPr/>
          <p:nvPr/>
        </p:nvGrpSpPr>
        <p:grpSpPr>
          <a:xfrm>
            <a:off x="2943535" y="2766318"/>
            <a:ext cx="810347" cy="309895"/>
            <a:chOff x="3089836" y="2759003"/>
            <a:chExt cx="724205" cy="3098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A285CD6-743E-410B-8A94-74D84B06BAB8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65FE460-6953-4AE5-A50E-B1DD92CF3309}"/>
                </a:ext>
              </a:extLst>
            </p:cNvPr>
            <p:cNvSpPr txBox="1"/>
            <p:nvPr/>
          </p:nvSpPr>
          <p:spPr>
            <a:xfrm>
              <a:off x="3124767" y="2761121"/>
              <a:ext cx="65434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구글 캘린더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</a:t>
              </a: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8C0D759-0ACD-4399-981E-A7EE5F0CBA36}"/>
              </a:ext>
            </a:extLst>
          </p:cNvPr>
          <p:cNvGrpSpPr/>
          <p:nvPr/>
        </p:nvGrpSpPr>
        <p:grpSpPr>
          <a:xfrm>
            <a:off x="2944168" y="3380794"/>
            <a:ext cx="811361" cy="299923"/>
            <a:chOff x="3089836" y="2759003"/>
            <a:chExt cx="724205" cy="299923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292A6CE-7DFD-42D9-AEB2-DB566E12E311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0551F7B-DAED-4066-BD46-39E80B857433}"/>
                </a:ext>
              </a:extLst>
            </p:cNvPr>
            <p:cNvSpPr txBox="1"/>
            <p:nvPr/>
          </p:nvSpPr>
          <p:spPr>
            <a:xfrm>
              <a:off x="3124767" y="2814982"/>
              <a:ext cx="65434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지도 앱 연결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E5BD1D2-CE90-4E20-9EDC-17453205D9BF}"/>
              </a:ext>
            </a:extLst>
          </p:cNvPr>
          <p:cNvGrpSpPr/>
          <p:nvPr/>
        </p:nvGrpSpPr>
        <p:grpSpPr>
          <a:xfrm>
            <a:off x="2945182" y="3980641"/>
            <a:ext cx="810347" cy="309895"/>
            <a:chOff x="3089836" y="2759003"/>
            <a:chExt cx="724205" cy="30989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BB8182D-811C-4ABE-A739-B4D1FB60A6F2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286D13-FFF8-4A9D-9BE0-7517DFE262BE}"/>
                </a:ext>
              </a:extLst>
            </p:cNvPr>
            <p:cNvSpPr txBox="1"/>
            <p:nvPr/>
          </p:nvSpPr>
          <p:spPr>
            <a:xfrm>
              <a:off x="3124767" y="2761121"/>
              <a:ext cx="65434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게시물 링크 노출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B59314F-6889-4114-9CFC-55DFD0E805DA}"/>
              </a:ext>
            </a:extLst>
          </p:cNvPr>
          <p:cNvGrpSpPr/>
          <p:nvPr/>
        </p:nvGrpSpPr>
        <p:grpSpPr>
          <a:xfrm>
            <a:off x="5412924" y="3980640"/>
            <a:ext cx="810347" cy="299923"/>
            <a:chOff x="3089836" y="2759003"/>
            <a:chExt cx="724205" cy="299923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E06C193-1777-4A57-B702-DDC1DC1FFB60}"/>
                </a:ext>
              </a:extLst>
            </p:cNvPr>
            <p:cNvSpPr/>
            <p:nvPr/>
          </p:nvSpPr>
          <p:spPr>
            <a:xfrm>
              <a:off x="3089836" y="2759003"/>
              <a:ext cx="724205" cy="299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27515C-8FF6-459E-BB1E-ED1CAB380893}"/>
                </a:ext>
              </a:extLst>
            </p:cNvPr>
            <p:cNvSpPr txBox="1"/>
            <p:nvPr/>
          </p:nvSpPr>
          <p:spPr>
            <a:xfrm>
              <a:off x="3124767" y="2814982"/>
              <a:ext cx="654346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복사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53B9EF6-A3D8-484F-A14E-FC7ECB50CC43}"/>
              </a:ext>
            </a:extLst>
          </p:cNvPr>
          <p:cNvGrpSpPr/>
          <p:nvPr/>
        </p:nvGrpSpPr>
        <p:grpSpPr>
          <a:xfrm>
            <a:off x="2952506" y="4627283"/>
            <a:ext cx="810347" cy="307777"/>
            <a:chOff x="2004365" y="1116881"/>
            <a:chExt cx="724205" cy="307777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5416111-59A1-47A8-ADB8-D6C9C605A9D3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F397FB5-8296-4854-9303-7EA9AA1DCDA9}"/>
                </a:ext>
              </a:extLst>
            </p:cNvPr>
            <p:cNvSpPr txBox="1"/>
            <p:nvPr/>
          </p:nvSpPr>
          <p:spPr>
            <a:xfrm>
              <a:off x="2091267" y="1116881"/>
              <a:ext cx="5504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 정보 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작성 페이지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85905FF-F599-4A68-BF97-273EACCA2E9D}"/>
              </a:ext>
            </a:extLst>
          </p:cNvPr>
          <p:cNvGrpSpPr/>
          <p:nvPr/>
        </p:nvGrpSpPr>
        <p:grpSpPr>
          <a:xfrm>
            <a:off x="4180240" y="4624626"/>
            <a:ext cx="810347" cy="307777"/>
            <a:chOff x="2004365" y="1116881"/>
            <a:chExt cx="724205" cy="30777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CC18AE-FFD7-4167-BB8B-E1D29EB38FD0}"/>
                </a:ext>
              </a:extLst>
            </p:cNvPr>
            <p:cNvSpPr/>
            <p:nvPr/>
          </p:nvSpPr>
          <p:spPr>
            <a:xfrm>
              <a:off x="2004365" y="1122078"/>
              <a:ext cx="724205" cy="29992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A865A4E-B7B3-4A08-BE27-6EF9AC7476FC}"/>
                </a:ext>
              </a:extLst>
            </p:cNvPr>
            <p:cNvSpPr txBox="1"/>
            <p:nvPr/>
          </p:nvSpPr>
          <p:spPr>
            <a:xfrm>
              <a:off x="2081242" y="1116881"/>
              <a:ext cx="57046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신청 완료</a:t>
              </a:r>
              <a:endPara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7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내역 확인</a:t>
              </a:r>
            </a:p>
          </p:txBody>
        </p:sp>
      </p:grp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128A171-A7AE-417B-9D5D-9D33AA68C683}"/>
              </a:ext>
            </a:extLst>
          </p:cNvPr>
          <p:cNvSpPr/>
          <p:nvPr/>
        </p:nvSpPr>
        <p:spPr>
          <a:xfrm>
            <a:off x="1587406" y="2695417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1A4609E-B9ED-49D5-B31E-F03DCF2BE9F0}"/>
              </a:ext>
            </a:extLst>
          </p:cNvPr>
          <p:cNvSpPr txBox="1"/>
          <p:nvPr/>
        </p:nvSpPr>
        <p:spPr>
          <a:xfrm>
            <a:off x="1666341" y="2765428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등록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1" name="다이아몬드 150">
            <a:extLst>
              <a:ext uri="{FF2B5EF4-FFF2-40B4-BE49-F238E27FC236}">
                <a16:creationId xmlns:a16="http://schemas.microsoft.com/office/drawing/2014/main" id="{52AEE477-F065-43FD-B0CC-346A695C3C9F}"/>
              </a:ext>
            </a:extLst>
          </p:cNvPr>
          <p:cNvSpPr/>
          <p:nvPr/>
        </p:nvSpPr>
        <p:spPr>
          <a:xfrm>
            <a:off x="1589214" y="3309353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8CC316-E073-441A-A628-A0FA9C6CF5CA}"/>
              </a:ext>
            </a:extLst>
          </p:cNvPr>
          <p:cNvSpPr txBox="1"/>
          <p:nvPr/>
        </p:nvSpPr>
        <p:spPr>
          <a:xfrm>
            <a:off x="1680970" y="3373907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3" name="다이아몬드 152">
            <a:extLst>
              <a:ext uri="{FF2B5EF4-FFF2-40B4-BE49-F238E27FC236}">
                <a16:creationId xmlns:a16="http://schemas.microsoft.com/office/drawing/2014/main" id="{42AA8ACD-5747-46D7-B572-AD1DB6A1D340}"/>
              </a:ext>
            </a:extLst>
          </p:cNvPr>
          <p:cNvSpPr/>
          <p:nvPr/>
        </p:nvSpPr>
        <p:spPr>
          <a:xfrm>
            <a:off x="1589052" y="3924628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6C2EF34-6C31-4362-976C-FA1C9F3D40A8}"/>
              </a:ext>
            </a:extLst>
          </p:cNvPr>
          <p:cNvSpPr txBox="1"/>
          <p:nvPr/>
        </p:nvSpPr>
        <p:spPr>
          <a:xfrm>
            <a:off x="1680808" y="3989182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7" name="다이아몬드 156">
            <a:extLst>
              <a:ext uri="{FF2B5EF4-FFF2-40B4-BE49-F238E27FC236}">
                <a16:creationId xmlns:a16="http://schemas.microsoft.com/office/drawing/2014/main" id="{2F45EAEB-40D8-4BA5-967F-2388A7360A96}"/>
              </a:ext>
            </a:extLst>
          </p:cNvPr>
          <p:cNvSpPr/>
          <p:nvPr/>
        </p:nvSpPr>
        <p:spPr>
          <a:xfrm>
            <a:off x="1596376" y="4562294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0E1789-E4D0-45AB-985C-1FBFB298C61F}"/>
              </a:ext>
            </a:extLst>
          </p:cNvPr>
          <p:cNvSpPr txBox="1"/>
          <p:nvPr/>
        </p:nvSpPr>
        <p:spPr>
          <a:xfrm>
            <a:off x="1683635" y="4623890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신청하기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sp>
        <p:nvSpPr>
          <p:cNvPr id="159" name="다이아몬드 158">
            <a:extLst>
              <a:ext uri="{FF2B5EF4-FFF2-40B4-BE49-F238E27FC236}">
                <a16:creationId xmlns:a16="http://schemas.microsoft.com/office/drawing/2014/main" id="{19D2EEE4-22BF-4B27-BA5F-C1427AA7FE4E}"/>
              </a:ext>
            </a:extLst>
          </p:cNvPr>
          <p:cNvSpPr/>
          <p:nvPr/>
        </p:nvSpPr>
        <p:spPr>
          <a:xfrm>
            <a:off x="4121519" y="3909723"/>
            <a:ext cx="954674" cy="442804"/>
          </a:xfrm>
          <a:prstGeom prst="diamond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A782753-1CEF-4416-8068-CDCD60177978}"/>
              </a:ext>
            </a:extLst>
          </p:cNvPr>
          <p:cNvSpPr txBox="1"/>
          <p:nvPr/>
        </p:nvSpPr>
        <p:spPr>
          <a:xfrm>
            <a:off x="4213275" y="3974277"/>
            <a:ext cx="7649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공유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클릭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7A86D8-BB95-4DF2-AB5C-00BE962391F5}"/>
              </a:ext>
            </a:extLst>
          </p:cNvPr>
          <p:cNvCxnSpPr>
            <a:stCxn id="6" idx="2"/>
            <a:endCxn id="68" idx="0"/>
          </p:cNvCxnSpPr>
          <p:nvPr/>
        </p:nvCxnSpPr>
        <p:spPr>
          <a:xfrm>
            <a:off x="2066552" y="877824"/>
            <a:ext cx="0" cy="25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5240BEC0-517C-45FF-9944-D58992A4D96A}"/>
              </a:ext>
            </a:extLst>
          </p:cNvPr>
          <p:cNvCxnSpPr/>
          <p:nvPr/>
        </p:nvCxnSpPr>
        <p:spPr>
          <a:xfrm>
            <a:off x="2072058" y="1429316"/>
            <a:ext cx="0" cy="25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43FD66C-29D2-406F-BD38-7BB52E0C4415}"/>
              </a:ext>
            </a:extLst>
          </p:cNvPr>
          <p:cNvCxnSpPr/>
          <p:nvPr/>
        </p:nvCxnSpPr>
        <p:spPr>
          <a:xfrm>
            <a:off x="2064456" y="1977802"/>
            <a:ext cx="0" cy="251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F34569D-E27C-4DFE-85F3-36645A97F431}"/>
              </a:ext>
            </a:extLst>
          </p:cNvPr>
          <p:cNvCxnSpPr>
            <a:cxnSpLocks/>
            <a:stCxn id="87" idx="2"/>
            <a:endCxn id="12" idx="0"/>
          </p:cNvCxnSpPr>
          <p:nvPr/>
        </p:nvCxnSpPr>
        <p:spPr>
          <a:xfrm flipH="1">
            <a:off x="2064743" y="2517919"/>
            <a:ext cx="1807" cy="177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5589818F-F013-4E17-941C-7869BF8A144B}"/>
              </a:ext>
            </a:extLst>
          </p:cNvPr>
          <p:cNvCxnSpPr>
            <a:cxnSpLocks/>
            <a:stCxn id="12" idx="2"/>
            <a:endCxn id="151" idx="0"/>
          </p:cNvCxnSpPr>
          <p:nvPr/>
        </p:nvCxnSpPr>
        <p:spPr>
          <a:xfrm>
            <a:off x="2064743" y="3138221"/>
            <a:ext cx="1808" cy="171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A3319D0-5CEE-4820-8CF1-5C244E602780}"/>
              </a:ext>
            </a:extLst>
          </p:cNvPr>
          <p:cNvCxnSpPr>
            <a:cxnSpLocks/>
          </p:cNvCxnSpPr>
          <p:nvPr/>
        </p:nvCxnSpPr>
        <p:spPr>
          <a:xfrm>
            <a:off x="2072058" y="3758316"/>
            <a:ext cx="1808" cy="171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4482245-9546-4300-BBFE-817CDEB8724E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2066389" y="4367432"/>
            <a:ext cx="3" cy="19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E5E5CF-1007-4ED1-92E8-BDEBE0A65C6C}"/>
              </a:ext>
            </a:extLst>
          </p:cNvPr>
          <p:cNvCxnSpPr>
            <a:stCxn id="12" idx="3"/>
            <a:endCxn id="103" idx="1"/>
          </p:cNvCxnSpPr>
          <p:nvPr/>
        </p:nvCxnSpPr>
        <p:spPr>
          <a:xfrm flipV="1">
            <a:off x="2542080" y="2916280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1E03C0A-0A48-46B3-BE19-DFE17B2F3BEE}"/>
              </a:ext>
            </a:extLst>
          </p:cNvPr>
          <p:cNvCxnSpPr/>
          <p:nvPr/>
        </p:nvCxnSpPr>
        <p:spPr>
          <a:xfrm flipV="1">
            <a:off x="2542080" y="3519145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BDD1FDF1-2F93-42A8-8453-5348B8F83409}"/>
              </a:ext>
            </a:extLst>
          </p:cNvPr>
          <p:cNvCxnSpPr/>
          <p:nvPr/>
        </p:nvCxnSpPr>
        <p:spPr>
          <a:xfrm flipV="1">
            <a:off x="2543888" y="4148028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C201C05-FC1A-4C0B-90CF-C24A03492B49}"/>
              </a:ext>
            </a:extLst>
          </p:cNvPr>
          <p:cNvCxnSpPr/>
          <p:nvPr/>
        </p:nvCxnSpPr>
        <p:spPr>
          <a:xfrm flipV="1">
            <a:off x="2551050" y="4777239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DE6C49C-6500-4317-BCCE-CB1AD6FFCD1C}"/>
              </a:ext>
            </a:extLst>
          </p:cNvPr>
          <p:cNvCxnSpPr/>
          <p:nvPr/>
        </p:nvCxnSpPr>
        <p:spPr>
          <a:xfrm flipV="1">
            <a:off x="3778785" y="4776700"/>
            <a:ext cx="401455" cy="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AADB70E-A0D5-425A-AB68-8206A95F00DC}"/>
              </a:ext>
            </a:extLst>
          </p:cNvPr>
          <p:cNvCxnSpPr>
            <a:cxnSpLocks/>
            <a:stCxn id="127" idx="3"/>
            <a:endCxn id="159" idx="1"/>
          </p:cNvCxnSpPr>
          <p:nvPr/>
        </p:nvCxnSpPr>
        <p:spPr>
          <a:xfrm>
            <a:off x="3755529" y="4130603"/>
            <a:ext cx="365990" cy="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3754208D-F0BD-41A8-ADB3-162226E0E6FD}"/>
              </a:ext>
            </a:extLst>
          </p:cNvPr>
          <p:cNvCxnSpPr>
            <a:cxnSpLocks/>
            <a:stCxn id="159" idx="3"/>
            <a:endCxn id="134" idx="1"/>
          </p:cNvCxnSpPr>
          <p:nvPr/>
        </p:nvCxnSpPr>
        <p:spPr>
          <a:xfrm flipV="1">
            <a:off x="5076193" y="4130602"/>
            <a:ext cx="336731" cy="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70A6DC-5852-48AA-94F2-DD2D1EBB10F8}"/>
              </a:ext>
            </a:extLst>
          </p:cNvPr>
          <p:cNvSpPr txBox="1"/>
          <p:nvPr/>
        </p:nvSpPr>
        <p:spPr>
          <a:xfrm>
            <a:off x="2119712" y="1448533"/>
            <a:ext cx="697627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 선택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DAD96F-9E14-49CE-853F-E28D75C117AE}"/>
              </a:ext>
            </a:extLst>
          </p:cNvPr>
          <p:cNvSpPr txBox="1"/>
          <p:nvPr/>
        </p:nvSpPr>
        <p:spPr>
          <a:xfrm>
            <a:off x="2124862" y="2004880"/>
            <a:ext cx="61587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선택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C15602E-C34A-4BF5-8351-1E2E820C23EE}"/>
              </a:ext>
            </a:extLst>
          </p:cNvPr>
          <p:cNvSpPr txBox="1"/>
          <p:nvPr/>
        </p:nvSpPr>
        <p:spPr>
          <a:xfrm>
            <a:off x="2428720" y="2720306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592070-22CA-4E33-B3E0-03B3CDEEB1B2}"/>
              </a:ext>
            </a:extLst>
          </p:cNvPr>
          <p:cNvSpPr txBox="1"/>
          <p:nvPr/>
        </p:nvSpPr>
        <p:spPr>
          <a:xfrm>
            <a:off x="2446876" y="3340857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6BF8A7-A3E3-414D-97F7-8E1D6989C3C2}"/>
              </a:ext>
            </a:extLst>
          </p:cNvPr>
          <p:cNvSpPr txBox="1"/>
          <p:nvPr/>
        </p:nvSpPr>
        <p:spPr>
          <a:xfrm>
            <a:off x="2433976" y="3968949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9E4AE75-45DF-4AF4-B996-4C2C1E6766DA}"/>
              </a:ext>
            </a:extLst>
          </p:cNvPr>
          <p:cNvSpPr txBox="1"/>
          <p:nvPr/>
        </p:nvSpPr>
        <p:spPr>
          <a:xfrm>
            <a:off x="2432392" y="4602362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EDC4A5-706B-4B27-93FF-A83484C96454}"/>
              </a:ext>
            </a:extLst>
          </p:cNvPr>
          <p:cNvSpPr txBox="1"/>
          <p:nvPr/>
        </p:nvSpPr>
        <p:spPr>
          <a:xfrm>
            <a:off x="4990587" y="3945613"/>
            <a:ext cx="324128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4AD2F20-998F-4DA4-A5B2-9E6AEBD2EB56}"/>
              </a:ext>
            </a:extLst>
          </p:cNvPr>
          <p:cNvSpPr txBox="1"/>
          <p:nvPr/>
        </p:nvSpPr>
        <p:spPr>
          <a:xfrm>
            <a:off x="1785823" y="3068788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4C0058B-B783-4E70-865A-00122F891427}"/>
              </a:ext>
            </a:extLst>
          </p:cNvPr>
          <p:cNvSpPr txBox="1"/>
          <p:nvPr/>
        </p:nvSpPr>
        <p:spPr>
          <a:xfrm>
            <a:off x="1800739" y="3698613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31DF0DC-F701-43BB-BE27-F2DD5A37AAF9}"/>
              </a:ext>
            </a:extLst>
          </p:cNvPr>
          <p:cNvSpPr txBox="1"/>
          <p:nvPr/>
        </p:nvSpPr>
        <p:spPr>
          <a:xfrm>
            <a:off x="1800546" y="4299883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F9155-8953-4A92-A7AA-B299A32F0DDA}"/>
              </a:ext>
            </a:extLst>
          </p:cNvPr>
          <p:cNvSpPr txBox="1"/>
          <p:nvPr/>
        </p:nvSpPr>
        <p:spPr>
          <a:xfrm>
            <a:off x="1431725" y="4592009"/>
            <a:ext cx="28886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43FB9A2-A283-49BD-804C-56D827C503A3}"/>
              </a:ext>
            </a:extLst>
          </p:cNvPr>
          <p:cNvCxnSpPr>
            <a:cxnSpLocks/>
            <a:stCxn id="159" idx="2"/>
          </p:cNvCxnSpPr>
          <p:nvPr/>
        </p:nvCxnSpPr>
        <p:spPr>
          <a:xfrm rot="5400000">
            <a:off x="3284102" y="3125567"/>
            <a:ext cx="87794" cy="25417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701FAE9-FA7C-4697-B344-A7A5033A6F21}"/>
              </a:ext>
            </a:extLst>
          </p:cNvPr>
          <p:cNvCxnSpPr>
            <a:stCxn id="157" idx="1"/>
            <a:endCxn id="12" idx="0"/>
          </p:cNvCxnSpPr>
          <p:nvPr/>
        </p:nvCxnSpPr>
        <p:spPr>
          <a:xfrm rot="10800000" flipH="1">
            <a:off x="1596375" y="2695418"/>
            <a:ext cx="468367" cy="2088279"/>
          </a:xfrm>
          <a:prstGeom prst="bentConnector4">
            <a:avLst>
              <a:gd name="adj1" fmla="val -50723"/>
              <a:gd name="adj2" fmla="val 995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9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0F63E9-57E9-4D55-920C-064B1B640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F8932-AD3D-41CB-B0B9-86F020DA3C7E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 Manage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916BE-32EC-4B8B-9954-75BCDB03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9" y="659507"/>
            <a:ext cx="2472586" cy="4712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2B91D-1228-4DB2-B47D-A6EEAE6B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94" y="659507"/>
            <a:ext cx="2439731" cy="4712457"/>
          </a:xfrm>
          <a:prstGeom prst="rect">
            <a:avLst/>
          </a:prstGeom>
        </p:spPr>
      </p:pic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E7AB9AFA-46B6-4AB0-B470-0B5C5BEDE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6142"/>
              </p:ext>
            </p:extLst>
          </p:nvPr>
        </p:nvGraphicFramePr>
        <p:xfrm>
          <a:off x="6945253" y="586333"/>
          <a:ext cx="2087065" cy="48241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78785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+ 2 + 3 + 6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+ 5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8252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+ 8 + 9 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ra. 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8, 9, 10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Sau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EE-103-C-01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1500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93768"/>
                  </a:ext>
                </a:extLst>
              </a:tr>
              <a:tr h="42083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(EE-107-B-01)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37965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Save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73182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EE-107-B-02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49881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8574EF7-037F-45B9-8CEC-7186632BDE30}"/>
              </a:ext>
            </a:extLst>
          </p:cNvPr>
          <p:cNvSpPr/>
          <p:nvPr/>
        </p:nvSpPr>
        <p:spPr>
          <a:xfrm>
            <a:off x="1205708" y="1292481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FAF5A7-D281-4B05-AA48-733FC3D4CA0C}"/>
              </a:ext>
            </a:extLst>
          </p:cNvPr>
          <p:cNvSpPr/>
          <p:nvPr/>
        </p:nvSpPr>
        <p:spPr>
          <a:xfrm>
            <a:off x="1205708" y="158695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804F48-08B1-4AD6-9336-5C023234EFEC}"/>
              </a:ext>
            </a:extLst>
          </p:cNvPr>
          <p:cNvSpPr/>
          <p:nvPr/>
        </p:nvSpPr>
        <p:spPr>
          <a:xfrm>
            <a:off x="1205708" y="192545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E6C2DA-FBF9-4237-9814-D1AE494D955C}"/>
              </a:ext>
            </a:extLst>
          </p:cNvPr>
          <p:cNvSpPr/>
          <p:nvPr/>
        </p:nvSpPr>
        <p:spPr>
          <a:xfrm>
            <a:off x="1205708" y="287594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85BB70-44C2-473C-A6F1-9C7D5AE81F66}"/>
              </a:ext>
            </a:extLst>
          </p:cNvPr>
          <p:cNvSpPr/>
          <p:nvPr/>
        </p:nvSpPr>
        <p:spPr>
          <a:xfrm>
            <a:off x="1134047" y="337817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EDE584-0AF8-4480-91ED-60525AA20FA7}"/>
              </a:ext>
            </a:extLst>
          </p:cNvPr>
          <p:cNvSpPr/>
          <p:nvPr/>
        </p:nvSpPr>
        <p:spPr>
          <a:xfrm>
            <a:off x="507805" y="355965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56E21D-12AA-4F3A-B09B-64164D3F47E8}"/>
              </a:ext>
            </a:extLst>
          </p:cNvPr>
          <p:cNvSpPr/>
          <p:nvPr/>
        </p:nvSpPr>
        <p:spPr>
          <a:xfrm>
            <a:off x="1760289" y="355965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F2463A-0E4F-4032-83E8-0BD016DA2C03}"/>
              </a:ext>
            </a:extLst>
          </p:cNvPr>
          <p:cNvSpPr/>
          <p:nvPr/>
        </p:nvSpPr>
        <p:spPr>
          <a:xfrm>
            <a:off x="2386531" y="3440772"/>
            <a:ext cx="483654" cy="237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141BD0-351F-44DD-A9E2-E69AF7986A2A}"/>
              </a:ext>
            </a:extLst>
          </p:cNvPr>
          <p:cNvSpPr/>
          <p:nvPr/>
        </p:nvSpPr>
        <p:spPr>
          <a:xfrm>
            <a:off x="111682" y="4020258"/>
            <a:ext cx="544819" cy="2647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093880-75F8-4A11-8915-6B6BC887561D}"/>
              </a:ext>
            </a:extLst>
          </p:cNvPr>
          <p:cNvSpPr/>
          <p:nvPr/>
        </p:nvSpPr>
        <p:spPr>
          <a:xfrm>
            <a:off x="1205708" y="224822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DD0DE7-C022-484A-8D30-51CC355FEA1B}"/>
              </a:ext>
            </a:extLst>
          </p:cNvPr>
          <p:cNvSpPr/>
          <p:nvPr/>
        </p:nvSpPr>
        <p:spPr>
          <a:xfrm>
            <a:off x="1205708" y="254048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CA2A09-7593-4E2C-ADCC-13E1EBE00514}"/>
              </a:ext>
            </a:extLst>
          </p:cNvPr>
          <p:cNvSpPr/>
          <p:nvPr/>
        </p:nvSpPr>
        <p:spPr>
          <a:xfrm>
            <a:off x="2834246" y="4408549"/>
            <a:ext cx="483654" cy="237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34DF19A-8EAF-4CCD-ABE1-D9634673605F}"/>
              </a:ext>
            </a:extLst>
          </p:cNvPr>
          <p:cNvSpPr/>
          <p:nvPr/>
        </p:nvSpPr>
        <p:spPr>
          <a:xfrm>
            <a:off x="2757716" y="4074479"/>
            <a:ext cx="483654" cy="237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7A5B90-C00B-444A-A620-54D091368C09}"/>
              </a:ext>
            </a:extLst>
          </p:cNvPr>
          <p:cNvSpPr/>
          <p:nvPr/>
        </p:nvSpPr>
        <p:spPr>
          <a:xfrm>
            <a:off x="2834246" y="4771372"/>
            <a:ext cx="483654" cy="237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C79B98-9CBD-4226-AB12-852B6392871B}"/>
              </a:ext>
            </a:extLst>
          </p:cNvPr>
          <p:cNvSpPr/>
          <p:nvPr/>
        </p:nvSpPr>
        <p:spPr>
          <a:xfrm>
            <a:off x="703187" y="5134196"/>
            <a:ext cx="483654" cy="237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20E113-DAD7-4821-AB67-F6A4D785D9C5}"/>
              </a:ext>
            </a:extLst>
          </p:cNvPr>
          <p:cNvSpPr/>
          <p:nvPr/>
        </p:nvSpPr>
        <p:spPr>
          <a:xfrm>
            <a:off x="2482911" y="5124461"/>
            <a:ext cx="483654" cy="237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9496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6DC25-617E-4E22-BB9B-A0E3D3BD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E89EF-237C-485D-8A86-71AEC1D8C7DC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 Event Alert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C94C-C06E-4E56-AE2F-0FCCC4F1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2" y="659507"/>
            <a:ext cx="2580930" cy="4832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12335-E251-4C93-8564-B87E3861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30" y="659507"/>
            <a:ext cx="2561197" cy="4832010"/>
          </a:xfrm>
          <a:prstGeom prst="rect">
            <a:avLst/>
          </a:prstGeom>
        </p:spPr>
      </p:pic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DF9A194B-9F5C-4BFA-8711-4AB55DE1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44782"/>
              </p:ext>
            </p:extLst>
          </p:nvPr>
        </p:nvGraphicFramePr>
        <p:xfrm>
          <a:off x="6945253" y="586333"/>
          <a:ext cx="2087065" cy="17026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mọi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beiens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8252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vừa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rồi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6B6D3D8-E09F-4B91-A768-19C5BB9BEF03}"/>
              </a:ext>
            </a:extLst>
          </p:cNvPr>
          <p:cNvSpPr/>
          <p:nvPr/>
        </p:nvSpPr>
        <p:spPr>
          <a:xfrm>
            <a:off x="848485" y="327484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F4F869-7663-4C29-8AA5-56B2BA269AB7}"/>
              </a:ext>
            </a:extLst>
          </p:cNvPr>
          <p:cNvSpPr/>
          <p:nvPr/>
        </p:nvSpPr>
        <p:spPr>
          <a:xfrm>
            <a:off x="1763737" y="327484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9776-C876-4310-85D6-7EDE0D970704}"/>
              </a:ext>
            </a:extLst>
          </p:cNvPr>
          <p:cNvSpPr/>
          <p:nvPr/>
        </p:nvSpPr>
        <p:spPr>
          <a:xfrm>
            <a:off x="5165738" y="327484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776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EE65B-2426-4AA7-A3CA-BB7016C98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7CE3-C8D2-45F1-BDD3-C70076297AC2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Edit Event Alert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AEC1ECEE-A11D-45F6-8C39-0716329FA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09487"/>
              </p:ext>
            </p:extLst>
          </p:nvPr>
        </p:nvGraphicFramePr>
        <p:xfrm>
          <a:off x="6945253" y="586333"/>
          <a:ext cx="2087065" cy="18398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mũi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58252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EE-107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2BE400-CC5D-44D4-A948-5E686982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1" y="700717"/>
            <a:ext cx="2536219" cy="476467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1C5358C-0DEE-4889-AF71-EAD2681CCADF}"/>
              </a:ext>
            </a:extLst>
          </p:cNvPr>
          <p:cNvSpPr/>
          <p:nvPr/>
        </p:nvSpPr>
        <p:spPr>
          <a:xfrm>
            <a:off x="2355809" y="330974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9EB5D6-1B3C-4960-89A9-FE2A195594A6}"/>
              </a:ext>
            </a:extLst>
          </p:cNvPr>
          <p:cNvSpPr/>
          <p:nvPr/>
        </p:nvSpPr>
        <p:spPr>
          <a:xfrm>
            <a:off x="3233894" y="330974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C8193B-2243-4179-ACEE-E70B483EAFA5}"/>
              </a:ext>
            </a:extLst>
          </p:cNvPr>
          <p:cNvSpPr/>
          <p:nvPr/>
        </p:nvSpPr>
        <p:spPr>
          <a:xfrm>
            <a:off x="1978881" y="99931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098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09D15B-3141-44CC-A7D8-333DEA0C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45" y="698014"/>
            <a:ext cx="2609804" cy="47199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069D0D-3517-4544-B93D-A6260572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9" y="698015"/>
            <a:ext cx="2604536" cy="47199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F1714-4D27-4A93-89D6-E3A26B0FE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881BFC8B-1673-4405-9591-5F874837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143"/>
              </p:ext>
            </p:extLst>
          </p:nvPr>
        </p:nvGraphicFramePr>
        <p:xfrm>
          <a:off x="6945253" y="586333"/>
          <a:ext cx="2087065" cy="47062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91691"/>
                  </a:ext>
                </a:extLst>
              </a:tr>
              <a:tr h="58252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EE-102-B-06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609298"/>
                  </a:ext>
                </a:extLst>
              </a:tr>
              <a:tr h="37403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t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893768"/>
                  </a:ext>
                </a:extLst>
              </a:tr>
              <a:tr h="42083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chi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EE-109-B-01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37965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73182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1~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49881"/>
                  </a:ext>
                </a:extLst>
              </a:tr>
              <a:tr h="28103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EE-105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EE-105-B-01.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lỡ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653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05F671-A192-4D1F-869C-2DF449B54368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Applicant Management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B12E85-BA9D-4A45-97E3-733DCBC13C06}"/>
              </a:ext>
            </a:extLst>
          </p:cNvPr>
          <p:cNvSpPr/>
          <p:nvPr/>
        </p:nvSpPr>
        <p:spPr>
          <a:xfrm>
            <a:off x="902545" y="246159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C6228F-AAD7-4224-8465-08DBDE6C7556}"/>
              </a:ext>
            </a:extLst>
          </p:cNvPr>
          <p:cNvSpPr/>
          <p:nvPr/>
        </p:nvSpPr>
        <p:spPr>
          <a:xfrm>
            <a:off x="1669018" y="246159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AD9C92-7F4C-4459-87BB-05DD70D3095E}"/>
              </a:ext>
            </a:extLst>
          </p:cNvPr>
          <p:cNvSpPr/>
          <p:nvPr/>
        </p:nvSpPr>
        <p:spPr>
          <a:xfrm>
            <a:off x="2556155" y="246159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A85966-5009-4779-988A-BF04C32B4620}"/>
              </a:ext>
            </a:extLst>
          </p:cNvPr>
          <p:cNvSpPr/>
          <p:nvPr/>
        </p:nvSpPr>
        <p:spPr>
          <a:xfrm>
            <a:off x="1264827" y="189620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951705-6A8F-4BC9-8743-8B31815984AC}"/>
              </a:ext>
            </a:extLst>
          </p:cNvPr>
          <p:cNvSpPr/>
          <p:nvPr/>
        </p:nvSpPr>
        <p:spPr>
          <a:xfrm>
            <a:off x="4986803" y="221150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75BFCC-4176-4937-A620-6DBDB5FEBFC1}"/>
              </a:ext>
            </a:extLst>
          </p:cNvPr>
          <p:cNvSpPr/>
          <p:nvPr/>
        </p:nvSpPr>
        <p:spPr>
          <a:xfrm>
            <a:off x="5613456" y="213831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B75D16-78A8-4FCE-9A41-00121C5FECC6}"/>
              </a:ext>
            </a:extLst>
          </p:cNvPr>
          <p:cNvSpPr/>
          <p:nvPr/>
        </p:nvSpPr>
        <p:spPr>
          <a:xfrm>
            <a:off x="4015985" y="248711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3E0795-1D8E-4E25-84C7-EDE158448481}"/>
              </a:ext>
            </a:extLst>
          </p:cNvPr>
          <p:cNvSpPr/>
          <p:nvPr/>
        </p:nvSpPr>
        <p:spPr>
          <a:xfrm>
            <a:off x="4469930" y="98180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47B9D1-AD5E-436F-99BA-9D7A2BF596CD}"/>
              </a:ext>
            </a:extLst>
          </p:cNvPr>
          <p:cNvSpPr/>
          <p:nvPr/>
        </p:nvSpPr>
        <p:spPr>
          <a:xfrm>
            <a:off x="6224931" y="248711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EF6647-2FF2-4B66-A29B-72ECD07BA14F}"/>
              </a:ext>
            </a:extLst>
          </p:cNvPr>
          <p:cNvSpPr/>
          <p:nvPr/>
        </p:nvSpPr>
        <p:spPr>
          <a:xfrm>
            <a:off x="6239675" y="3975285"/>
            <a:ext cx="455076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34437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E7004-4867-434C-9DC6-FCFD256C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21368-D1D8-4776-A811-74E885F8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73" y="844599"/>
            <a:ext cx="2564095" cy="4608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3476B-5389-485D-A02B-2C35CE014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19" y="844599"/>
            <a:ext cx="2564096" cy="462576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2CCC6B-C724-4736-A312-23156010E020}"/>
              </a:ext>
            </a:extLst>
          </p:cNvPr>
          <p:cNvSpPr/>
          <p:nvPr/>
        </p:nvSpPr>
        <p:spPr>
          <a:xfrm>
            <a:off x="474903" y="753857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4CF13F-AEC9-4DA1-82D8-45D09296D5CD}"/>
              </a:ext>
            </a:extLst>
          </p:cNvPr>
          <p:cNvSpPr/>
          <p:nvPr/>
        </p:nvSpPr>
        <p:spPr>
          <a:xfrm>
            <a:off x="3793819" y="753857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graphicFrame>
        <p:nvGraphicFramePr>
          <p:cNvPr id="7" name="Table 21">
            <a:extLst>
              <a:ext uri="{FF2B5EF4-FFF2-40B4-BE49-F238E27FC236}">
                <a16:creationId xmlns:a16="http://schemas.microsoft.com/office/drawing/2014/main" id="{A548E099-4E41-4BEB-BFC7-6D49F5F15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14016"/>
              </p:ext>
            </p:extLst>
          </p:nvPr>
        </p:nvGraphicFramePr>
        <p:xfrm>
          <a:off x="6945253" y="586333"/>
          <a:ext cx="2087065" cy="1943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185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0088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3263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en-US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“This education is full”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disabled button.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33287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chi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EE-109.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bao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9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9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4E2B-D5C2-419A-BB87-1FBF3824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(Long)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ED36B-0B09-4898-B48D-BDB51567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C310FB-3E0A-4A3E-A3A1-B4895D1F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77933"/>
              </p:ext>
            </p:extLst>
          </p:nvPr>
        </p:nvGraphicFramePr>
        <p:xfrm>
          <a:off x="3513343" y="2993871"/>
          <a:ext cx="2117314" cy="684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6233">
                  <a:extLst>
                    <a:ext uri="{9D8B030D-6E8A-4147-A177-3AD203B41FA5}">
                      <a16:colId xmlns:a16="http://schemas.microsoft.com/office/drawing/2014/main" val="631563925"/>
                    </a:ext>
                  </a:extLst>
                </a:gridCol>
                <a:gridCol w="1061081">
                  <a:extLst>
                    <a:ext uri="{9D8B030D-6E8A-4147-A177-3AD203B41FA5}">
                      <a16:colId xmlns:a16="http://schemas.microsoft.com/office/drawing/2014/main" val="218116524"/>
                    </a:ext>
                  </a:extLst>
                </a:gridCol>
              </a:tblGrid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2020.01.16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48995"/>
                  </a:ext>
                </a:extLst>
              </a:tr>
              <a:tr h="342335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Event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main -&gt; Search result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DA27A-D26C-419B-ABC0-F918119C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3" y="764254"/>
            <a:ext cx="2676632" cy="480590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0A3B7F-F135-46ED-A79F-24DFA33EE2CC}"/>
              </a:ext>
            </a:extLst>
          </p:cNvPr>
          <p:cNvSpPr/>
          <p:nvPr/>
        </p:nvSpPr>
        <p:spPr>
          <a:xfrm>
            <a:off x="1951343" y="150013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CFB858-CBE0-41F1-B8A7-97AF3C68516D}"/>
              </a:ext>
            </a:extLst>
          </p:cNvPr>
          <p:cNvSpPr/>
          <p:nvPr/>
        </p:nvSpPr>
        <p:spPr>
          <a:xfrm>
            <a:off x="2730157" y="1736353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B2FAC-E0E2-42BA-B484-91F29E89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09" y="764254"/>
            <a:ext cx="2665963" cy="48059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D18B3D-F5E7-432F-B0ED-CD3A871E58FD}"/>
              </a:ext>
            </a:extLst>
          </p:cNvPr>
          <p:cNvCxnSpPr/>
          <p:nvPr/>
        </p:nvCxnSpPr>
        <p:spPr>
          <a:xfrm>
            <a:off x="3054202" y="1681620"/>
            <a:ext cx="442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B3B1F76-95B9-4616-904F-B3DA012A4238}"/>
              </a:ext>
            </a:extLst>
          </p:cNvPr>
          <p:cNvSpPr/>
          <p:nvPr/>
        </p:nvSpPr>
        <p:spPr>
          <a:xfrm>
            <a:off x="5236031" y="1491451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8595FF-DB02-4BAB-B42C-57422351196A}"/>
              </a:ext>
            </a:extLst>
          </p:cNvPr>
          <p:cNvSpPr/>
          <p:nvPr/>
        </p:nvSpPr>
        <p:spPr>
          <a:xfrm>
            <a:off x="3637180" y="1917837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60EA76-9D9E-4570-9E4E-11EE2946E84B}"/>
              </a:ext>
            </a:extLst>
          </p:cNvPr>
          <p:cNvSpPr/>
          <p:nvPr/>
        </p:nvSpPr>
        <p:spPr>
          <a:xfrm>
            <a:off x="4572000" y="182709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BC64BD-E6A1-48B0-9AE4-122C8592E9F7}"/>
              </a:ext>
            </a:extLst>
          </p:cNvPr>
          <p:cNvSpPr/>
          <p:nvPr/>
        </p:nvSpPr>
        <p:spPr>
          <a:xfrm>
            <a:off x="3508383" y="3432608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BB15A9AE-B17A-4552-AFED-B7424E22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86993"/>
              </p:ext>
            </p:extLst>
          </p:nvPr>
        </p:nvGraphicFramePr>
        <p:xfrm>
          <a:off x="6945253" y="586333"/>
          <a:ext cx="2144950" cy="5059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936670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dirty="0">
                          <a:latin typeface="+mj-lt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146003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</a:t>
                      </a:r>
                      <a:r>
                        <a:rPr lang="vi-V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giả.Dòng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“2020 Asia Convention”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icon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EE-101-01.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463696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660"/>
                  </a:ext>
                </a:extLst>
              </a:tr>
              <a:tr h="631397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70255"/>
                  </a:ext>
                </a:extLst>
              </a:tr>
              <a:tr h="78095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t</a:t>
                      </a:r>
                      <a:r>
                        <a:rPr lang="vi-V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hãy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9554"/>
                  </a:ext>
                </a:extLst>
              </a:tr>
              <a:tr h="78095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1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 Category -&gt; Event list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AD44926-3C93-4993-B067-F6333BD0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9" y="711591"/>
            <a:ext cx="2676632" cy="4805907"/>
          </a:xfrm>
          <a:prstGeom prst="rect">
            <a:avLst/>
          </a:prstGeom>
        </p:spPr>
      </p:pic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3FAFB5-13FA-4948-9D10-17177E9912CB}"/>
              </a:ext>
            </a:extLst>
          </p:cNvPr>
          <p:cNvSpPr/>
          <p:nvPr/>
        </p:nvSpPr>
        <p:spPr>
          <a:xfrm>
            <a:off x="1674372" y="1870996"/>
            <a:ext cx="1154224" cy="1517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9817-B9E3-42E0-BCE7-B0BD4638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27" y="711591"/>
            <a:ext cx="2682646" cy="4805907"/>
          </a:xfrm>
          <a:prstGeom prst="rect">
            <a:avLst/>
          </a:prstGeom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9A799A9-43F0-4F45-837F-126CC2B3F0DE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2828596" y="2622883"/>
            <a:ext cx="577312" cy="6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A965892-9349-42CD-96DE-18A492FC1957}"/>
              </a:ext>
            </a:extLst>
          </p:cNvPr>
          <p:cNvSpPr/>
          <p:nvPr/>
        </p:nvSpPr>
        <p:spPr>
          <a:xfrm>
            <a:off x="368234" y="182709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graphicFrame>
        <p:nvGraphicFramePr>
          <p:cNvPr id="112" name="Table 21">
            <a:extLst>
              <a:ext uri="{FF2B5EF4-FFF2-40B4-BE49-F238E27FC236}">
                <a16:creationId xmlns:a16="http://schemas.microsoft.com/office/drawing/2014/main" id="{C0F93657-CDD0-4E38-B6E5-BF4409AB4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9168"/>
              </p:ext>
            </p:extLst>
          </p:nvPr>
        </p:nvGraphicFramePr>
        <p:xfrm>
          <a:off x="6924311" y="586333"/>
          <a:ext cx="2165605" cy="1719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543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89062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dirty="0">
                          <a:latin typeface="+mj-lt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146003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choỗi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event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nằm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choỗi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EE-101-02. </a:t>
                      </a:r>
                    </a:p>
                    <a:p>
                      <a:pPr latinLnBrk="0"/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0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Search Result-&gt; Sort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4C9315AA-9A8D-414D-976C-D2D1DCCD4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5142"/>
              </p:ext>
            </p:extLst>
          </p:nvPr>
        </p:nvGraphicFramePr>
        <p:xfrm>
          <a:off x="6945253" y="586333"/>
          <a:ext cx="2073104" cy="3647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313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39966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dirty="0">
                          <a:latin typeface="+mj-lt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vi-V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khứ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02932"/>
                  </a:ext>
                </a:extLst>
              </a:tr>
              <a:tr h="611178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EE-101-B-01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EE-101.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Sắp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</a:tbl>
          </a:graphicData>
        </a:graphic>
      </p:graphicFrame>
      <p:pic>
        <p:nvPicPr>
          <p:cNvPr id="78" name="Picture 77">
            <a:extLst>
              <a:ext uri="{FF2B5EF4-FFF2-40B4-BE49-F238E27FC236}">
                <a16:creationId xmlns:a16="http://schemas.microsoft.com/office/drawing/2014/main" id="{2285FBF8-2C9C-4D51-8157-F5D0B9AB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" y="659481"/>
            <a:ext cx="2665963" cy="48059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99C7E4-5EAB-4364-B291-68091A23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43" y="659481"/>
            <a:ext cx="2680683" cy="4805908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5089153F-735C-485E-BD95-0D9FCB3DE9B1}"/>
              </a:ext>
            </a:extLst>
          </p:cNvPr>
          <p:cNvSpPr/>
          <p:nvPr/>
        </p:nvSpPr>
        <p:spPr>
          <a:xfrm>
            <a:off x="2884029" y="1404963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71941E2-B9AE-4EA8-9909-27FE467CDA67}"/>
              </a:ext>
            </a:extLst>
          </p:cNvPr>
          <p:cNvSpPr/>
          <p:nvPr/>
        </p:nvSpPr>
        <p:spPr>
          <a:xfrm>
            <a:off x="501317" y="3736205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B30A6EE-7DD5-460E-B23D-6F65D3E8FDFF}"/>
              </a:ext>
            </a:extLst>
          </p:cNvPr>
          <p:cNvSpPr/>
          <p:nvPr/>
        </p:nvSpPr>
        <p:spPr>
          <a:xfrm>
            <a:off x="3608739" y="2607243"/>
            <a:ext cx="446730" cy="2494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FE4A6-8178-4997-AA5D-25D48F6872AE}"/>
              </a:ext>
            </a:extLst>
          </p:cNvPr>
          <p:cNvCxnSpPr/>
          <p:nvPr/>
        </p:nvCxnSpPr>
        <p:spPr>
          <a:xfrm flipH="1">
            <a:off x="5074572" y="1765979"/>
            <a:ext cx="942320" cy="94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25" name="Table 21">
            <a:extLst>
              <a:ext uri="{FF2B5EF4-FFF2-40B4-BE49-F238E27FC236}">
                <a16:creationId xmlns:a16="http://schemas.microsoft.com/office/drawing/2014/main" id="{3868BA19-AB10-458B-B5FC-0424698F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21818"/>
              </p:ext>
            </p:extLst>
          </p:nvPr>
        </p:nvGraphicFramePr>
        <p:xfrm>
          <a:off x="6945253" y="586333"/>
          <a:ext cx="2103297" cy="5018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89501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246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55533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thumb-nail, size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180 x 180 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47065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dấu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831651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660"/>
                  </a:ext>
                </a:extLst>
              </a:tr>
              <a:tr h="386124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Lịch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70255"/>
                  </a:ext>
                </a:extLst>
              </a:tr>
              <a:tr h="683142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Sau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29554"/>
                  </a:ext>
                </a:extLst>
              </a:tr>
              <a:tr h="980160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sẻ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(EE-102-B-01)</a:t>
                      </a:r>
                    </a:p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sẽ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pop-up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rằng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chép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(EE-102-B-02)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18202"/>
                  </a:ext>
                </a:extLst>
              </a:tr>
              <a:tr h="699027">
                <a:tc>
                  <a:txBody>
                    <a:bodyPr/>
                    <a:lstStyle/>
                    <a:p>
                      <a:pPr algn="just" latinLnBrk="0"/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cũng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admin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063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151CAB2-A5FF-41DD-A316-FC3EEC61F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31" y="659507"/>
            <a:ext cx="2610575" cy="4805907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F5F46475-72A5-42E6-BAD9-40234A85C5EF}"/>
              </a:ext>
            </a:extLst>
          </p:cNvPr>
          <p:cNvSpPr/>
          <p:nvPr/>
        </p:nvSpPr>
        <p:spPr>
          <a:xfrm>
            <a:off x="2433317" y="1444322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78822D4-2CC8-41BD-AF7F-92DD4F979E0B}"/>
              </a:ext>
            </a:extLst>
          </p:cNvPr>
          <p:cNvSpPr/>
          <p:nvPr/>
        </p:nvSpPr>
        <p:spPr>
          <a:xfrm>
            <a:off x="2331247" y="2410621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AF190A-E04B-4E9F-813F-F16E44CE8DF5}"/>
              </a:ext>
            </a:extLst>
          </p:cNvPr>
          <p:cNvSpPr/>
          <p:nvPr/>
        </p:nvSpPr>
        <p:spPr>
          <a:xfrm>
            <a:off x="3845940" y="267524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3ED0E9-BAB5-435D-88F2-6F52AA81CB12}"/>
              </a:ext>
            </a:extLst>
          </p:cNvPr>
          <p:cNvSpPr/>
          <p:nvPr/>
        </p:nvSpPr>
        <p:spPr>
          <a:xfrm>
            <a:off x="4172118" y="267524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6CB4EC2-4391-4114-BDCD-3801E8234D65}"/>
              </a:ext>
            </a:extLst>
          </p:cNvPr>
          <p:cNvSpPr/>
          <p:nvPr/>
        </p:nvSpPr>
        <p:spPr>
          <a:xfrm>
            <a:off x="4479346" y="267524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4DC84FA-F5FB-4F75-B181-CCDFE2DD6134}"/>
              </a:ext>
            </a:extLst>
          </p:cNvPr>
          <p:cNvSpPr/>
          <p:nvPr/>
        </p:nvSpPr>
        <p:spPr>
          <a:xfrm>
            <a:off x="2090522" y="4573850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83A60D9-10B1-4058-9275-7107619F223B}"/>
              </a:ext>
            </a:extLst>
          </p:cNvPr>
          <p:cNvSpPr/>
          <p:nvPr/>
        </p:nvSpPr>
        <p:spPr>
          <a:xfrm>
            <a:off x="1847468" y="3419026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BDD0AC5-2BB7-4599-A44A-82B25FA340C7}"/>
              </a:ext>
            </a:extLst>
          </p:cNvPr>
          <p:cNvSpPr/>
          <p:nvPr/>
        </p:nvSpPr>
        <p:spPr>
          <a:xfrm>
            <a:off x="2090522" y="2743227"/>
            <a:ext cx="147789" cy="1542614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A40316-5778-478E-A81B-06AC888C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8A806-DFB9-48F4-AA78-503E54FF5065}"/>
              </a:ext>
            </a:extLst>
          </p:cNvPr>
          <p:cNvSpPr txBox="1"/>
          <p:nvPr/>
        </p:nvSpPr>
        <p:spPr>
          <a:xfrm>
            <a:off x="1052624" y="248025"/>
            <a:ext cx="200157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 -&gt; Click share button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E5082-E2DC-4C5A-9EE8-2BA72ABE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69" y="630790"/>
            <a:ext cx="2689245" cy="486132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6404ADF-2AE3-4ADE-AB92-1162CF9C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5" y="630790"/>
            <a:ext cx="2689245" cy="48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2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93C77-DFFE-406B-ADB2-C61CA901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74D906-A969-4B0B-8B39-C489A68B681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2AA00-2DBA-47F6-8E62-40DBC7892F69}"/>
              </a:ext>
            </a:extLst>
          </p:cNvPr>
          <p:cNvSpPr txBox="1"/>
          <p:nvPr/>
        </p:nvSpPr>
        <p:spPr>
          <a:xfrm>
            <a:off x="1052623" y="181872"/>
            <a:ext cx="20015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Education Details (How to register + attendance guide)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6589E-7664-438B-B301-C38224CF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56" y="656060"/>
            <a:ext cx="2665273" cy="4831185"/>
          </a:xfrm>
          <a:prstGeom prst="rect">
            <a:avLst/>
          </a:prstGeom>
        </p:spPr>
      </p:pic>
      <p:graphicFrame>
        <p:nvGraphicFramePr>
          <p:cNvPr id="5" name="Table 21">
            <a:extLst>
              <a:ext uri="{FF2B5EF4-FFF2-40B4-BE49-F238E27FC236}">
                <a16:creationId xmlns:a16="http://schemas.microsoft.com/office/drawing/2014/main" id="{543FD2AB-F54A-4778-9E84-112FEB972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83667"/>
              </p:ext>
            </p:extLst>
          </p:nvPr>
        </p:nvGraphicFramePr>
        <p:xfrm>
          <a:off x="6945253" y="586333"/>
          <a:ext cx="2087065" cy="2854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808">
                  <a:extLst>
                    <a:ext uri="{9D8B030D-6E8A-4147-A177-3AD203B41FA5}">
                      <a16:colId xmlns:a16="http://schemas.microsoft.com/office/drawing/2014/main" val="3713612064"/>
                    </a:ext>
                  </a:extLst>
                </a:gridCol>
                <a:gridCol w="1668257">
                  <a:extLst>
                    <a:ext uri="{9D8B030D-6E8A-4147-A177-3AD203B41FA5}">
                      <a16:colId xmlns:a16="http://schemas.microsoft.com/office/drawing/2014/main" val="1106310738"/>
                    </a:ext>
                  </a:extLst>
                </a:gridCol>
              </a:tblGrid>
              <a:tr h="25561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078"/>
                  </a:ext>
                </a:extLst>
              </a:tr>
              <a:tr h="620419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admin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30271"/>
                  </a:ext>
                </a:extLst>
              </a:tr>
              <a:tr h="57237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tắt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(EE-103).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5240"/>
                  </a:ext>
                </a:extLst>
              </a:tr>
              <a:tr h="463696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Cuộn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nhấp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Luôn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ghim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660"/>
                  </a:ext>
                </a:extLst>
              </a:tr>
              <a:tr h="420023">
                <a:tc>
                  <a:txBody>
                    <a:bodyPr/>
                    <a:lstStyle/>
                    <a:p>
                      <a:pPr algn="just" latinLnBrk="0"/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ảnh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admin </a:t>
                      </a:r>
                      <a:r>
                        <a:rPr lang="en-US" sz="10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702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4EABB3E-9EC6-4B6D-9AFC-EF1F53390AF0}"/>
              </a:ext>
            </a:extLst>
          </p:cNvPr>
          <p:cNvSpPr/>
          <p:nvPr/>
        </p:nvSpPr>
        <p:spPr>
          <a:xfrm>
            <a:off x="641754" y="2727654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E92DE-1C51-45F1-A8CF-B6178CC943C4}"/>
              </a:ext>
            </a:extLst>
          </p:cNvPr>
          <p:cNvSpPr/>
          <p:nvPr/>
        </p:nvSpPr>
        <p:spPr>
          <a:xfrm>
            <a:off x="955861" y="5050459"/>
            <a:ext cx="204139" cy="181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8CBF48-79B0-490A-93EF-25932A37A8EE}"/>
              </a:ext>
            </a:extLst>
          </p:cNvPr>
          <p:cNvSpPr/>
          <p:nvPr/>
        </p:nvSpPr>
        <p:spPr>
          <a:xfrm>
            <a:off x="2809896" y="4865804"/>
            <a:ext cx="488611" cy="27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293CFD-889E-43D2-BCC0-E7898747C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72" y="656060"/>
            <a:ext cx="2669865" cy="483118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0005D41-54B0-4030-8413-48C1FECD15BC}"/>
              </a:ext>
            </a:extLst>
          </p:cNvPr>
          <p:cNvSpPr/>
          <p:nvPr/>
        </p:nvSpPr>
        <p:spPr>
          <a:xfrm>
            <a:off x="3801001" y="2591541"/>
            <a:ext cx="502991" cy="272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5140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14792</TotalTime>
  <Words>2335</Words>
  <Application>Microsoft Office PowerPoint</Application>
  <PresentationFormat>Custom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맑은 고딕</vt:lpstr>
      <vt:lpstr>나눔스퀘어</vt:lpstr>
      <vt:lpstr>나눔스퀘어 Bold</vt:lpstr>
      <vt:lpstr>나눔스퀘어 ExtraBold</vt:lpstr>
      <vt:lpstr>Arial</vt:lpstr>
      <vt:lpstr>Calibri</vt:lpstr>
      <vt:lpstr>Calibri Light</vt:lpstr>
      <vt:lpstr>Times New Roman</vt:lpstr>
      <vt:lpstr>Office 테마</vt:lpstr>
      <vt:lpstr>UNISTARS Education Event</vt:lpstr>
      <vt:lpstr>PowerPoint Presentation</vt:lpstr>
      <vt:lpstr>Watch (Long)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(An)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박범신</dc:creator>
  <cp:lastModifiedBy>pham tai</cp:lastModifiedBy>
  <cp:revision>540</cp:revision>
  <cp:lastPrinted>2019-12-09T05:09:08Z</cp:lastPrinted>
  <dcterms:created xsi:type="dcterms:W3CDTF">2019-08-07T01:02:39Z</dcterms:created>
  <dcterms:modified xsi:type="dcterms:W3CDTF">2020-01-20T10:04:24Z</dcterms:modified>
</cp:coreProperties>
</file>