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526" r:id="rId1"/>
  </p:sldMasterIdLst>
  <p:notesMasterIdLst>
    <p:notesMasterId r:id="rId24"/>
  </p:notesMasterIdLst>
  <p:handoutMasterIdLst>
    <p:handoutMasterId r:id="rId25"/>
  </p:handoutMasterIdLst>
  <p:sldIdLst>
    <p:sldId id="1949" r:id="rId2"/>
    <p:sldId id="2281" r:id="rId3"/>
    <p:sldId id="2282" r:id="rId4"/>
    <p:sldId id="2283" r:id="rId5"/>
    <p:sldId id="2285" r:id="rId6"/>
    <p:sldId id="2289" r:id="rId7"/>
    <p:sldId id="2291" r:id="rId8"/>
    <p:sldId id="2284" r:id="rId9"/>
    <p:sldId id="2287" r:id="rId10"/>
    <p:sldId id="2227" r:id="rId11"/>
    <p:sldId id="2280" r:id="rId12"/>
    <p:sldId id="2268" r:id="rId13"/>
    <p:sldId id="2293" r:id="rId14"/>
    <p:sldId id="2290" r:id="rId15"/>
    <p:sldId id="2294" r:id="rId16"/>
    <p:sldId id="2295" r:id="rId17"/>
    <p:sldId id="2292" r:id="rId18"/>
    <p:sldId id="1018" r:id="rId19"/>
    <p:sldId id="2218" r:id="rId20"/>
    <p:sldId id="2286" r:id="rId21"/>
    <p:sldId id="2257" r:id="rId22"/>
    <p:sldId id="1427" r:id="rId23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77838" indent="-13652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57263" indent="-27305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435100" indent="-40957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914525" indent="-54610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31C261-3EFC-4F52-8EE9-7A2695777B16}">
          <p14:sldIdLst>
            <p14:sldId id="1949"/>
          </p14:sldIdLst>
        </p14:section>
        <p14:section name="Login" id="{374B6D68-89C6-4082-A290-71B267048003}">
          <p14:sldIdLst>
            <p14:sldId id="2281"/>
            <p14:sldId id="2282"/>
            <p14:sldId id="2283"/>
            <p14:sldId id="2285"/>
            <p14:sldId id="2289"/>
            <p14:sldId id="2291"/>
            <p14:sldId id="2284"/>
            <p14:sldId id="2287"/>
          </p14:sldIdLst>
        </p14:section>
        <p14:section name="Business manager" id="{DCDE575C-5C96-432F-BA04-8AFE3DB52344}">
          <p14:sldIdLst>
            <p14:sldId id="2227"/>
            <p14:sldId id="2280"/>
            <p14:sldId id="2268"/>
            <p14:sldId id="2293"/>
            <p14:sldId id="2290"/>
            <p14:sldId id="2294"/>
            <p14:sldId id="2295"/>
            <p14:sldId id="2292"/>
          </p14:sldIdLst>
        </p14:section>
        <p14:section name="FAQ" id="{538FCD47-5593-47F1-A02B-46192984D006}">
          <p14:sldIdLst>
            <p14:sldId id="1018"/>
            <p14:sldId id="2218"/>
            <p14:sldId id="2286"/>
            <p14:sldId id="2257"/>
            <p14:sldId id="1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5932" userDrawn="1">
          <p15:clr>
            <a:srgbClr val="A4A3A4"/>
          </p15:clr>
        </p15:guide>
        <p15:guide id="4" pos="2868" userDrawn="1">
          <p15:clr>
            <a:srgbClr val="A4A3A4"/>
          </p15:clr>
        </p15:guide>
        <p15:guide id="5" pos="761" userDrawn="1">
          <p15:clr>
            <a:srgbClr val="A4A3A4"/>
          </p15:clr>
        </p15:guide>
        <p15:guide id="6" pos="3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범신" initials="박범" lastIdx="1" clrIdx="0">
    <p:extLst>
      <p:ext uri="{19B8F6BF-5375-455C-9EA6-DF929625EA0E}">
        <p15:presenceInfo xmlns:p15="http://schemas.microsoft.com/office/powerpoint/2012/main" userId="a77835fc269c5d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6B8EE"/>
    <a:srgbClr val="F2F2F2"/>
    <a:srgbClr val="FF9900"/>
    <a:srgbClr val="C0DAF6"/>
    <a:srgbClr val="9DC5F1"/>
    <a:srgbClr val="404040"/>
    <a:srgbClr val="FF9999"/>
    <a:srgbClr val="E1EBF7"/>
    <a:srgbClr val="A3C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6374" autoAdjust="0"/>
  </p:normalViewPr>
  <p:slideViewPr>
    <p:cSldViewPr showGuides="1">
      <p:cViewPr varScale="1">
        <p:scale>
          <a:sx n="110" d="100"/>
          <a:sy n="110" d="100"/>
        </p:scale>
        <p:origin x="1542" y="108"/>
      </p:cViewPr>
      <p:guideLst>
        <p:guide orient="horz" pos="845"/>
        <p:guide orient="horz" pos="3974"/>
        <p:guide pos="5932"/>
        <p:guide pos="2868"/>
        <p:guide pos="761"/>
        <p:guide pos="308"/>
      </p:guideLst>
    </p:cSldViewPr>
  </p:slideViewPr>
  <p:outlineViewPr>
    <p:cViewPr>
      <p:scale>
        <a:sx n="33" d="100"/>
        <a:sy n="33" d="100"/>
      </p:scale>
      <p:origin x="0" y="-12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140"/>
    </p:cViewPr>
  </p:sorterViewPr>
  <p:notesViewPr>
    <p:cSldViewPr showGuides="1">
      <p:cViewPr varScale="1">
        <p:scale>
          <a:sx n="117" d="100"/>
          <a:sy n="117" d="100"/>
        </p:scale>
        <p:origin x="-204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6400" cy="496889"/>
          </a:xfrm>
          <a:prstGeom prst="rect">
            <a:avLst/>
          </a:prstGeom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3"/>
            <a:ext cx="2946400" cy="496889"/>
          </a:xfrm>
          <a:prstGeom prst="rect">
            <a:avLst/>
          </a:prstGeom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15CDF0-5760-4C6B-A79B-F7A477629580}" type="datetimeFigureOut"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pPr>
                <a:defRPr/>
              </a:pPr>
              <a:t>2020-01-20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166"/>
            <a:ext cx="2946400" cy="496887"/>
          </a:xfrm>
          <a:prstGeom prst="rect">
            <a:avLst/>
          </a:prstGeom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8166"/>
            <a:ext cx="2946400" cy="496887"/>
          </a:xfrm>
          <a:prstGeom prst="rect">
            <a:avLst/>
          </a:prstGeom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4FD0CE-55F5-410A-A349-053F84C404FE}" type="slidenum"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223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6400" cy="496889"/>
          </a:xfrm>
          <a:prstGeom prst="rect">
            <a:avLst/>
          </a:prstGeom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91" y="3"/>
            <a:ext cx="2946400" cy="496889"/>
          </a:xfrm>
          <a:prstGeom prst="rect">
            <a:avLst/>
          </a:prstGeom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defRPr/>
            </a:pPr>
            <a:fld id="{CC8C2DE1-76C6-4577-BCB4-611063ABDD83}" type="datetimeFigureOut">
              <a:rPr lang="ko-KR" altLang="en-US" smtClean="0"/>
              <a:pPr>
                <a:defRPr/>
              </a:pPr>
              <a:t>2020-01-20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23" tIns="45712" rIns="91423" bIns="4571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3" y="4714880"/>
            <a:ext cx="5438775" cy="4467225"/>
          </a:xfrm>
          <a:prstGeom prst="rect">
            <a:avLst/>
          </a:prstGeom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166"/>
            <a:ext cx="2946400" cy="496887"/>
          </a:xfrm>
          <a:prstGeom prst="rect">
            <a:avLst/>
          </a:prstGeom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91" y="9428166"/>
            <a:ext cx="2946400" cy="496887"/>
          </a:xfrm>
          <a:prstGeom prst="rect">
            <a:avLst/>
          </a:prstGeom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defRPr/>
            </a:pPr>
            <a:fld id="{A01A4EF0-F96B-4F7E-8127-CBDD4BABE354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나눔스퀘어" panose="020B0600000101010101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나눔스퀘어" panose="020B0600000101010101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나눔스퀘어" panose="020B0600000101010101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나눔스퀘어" panose="020B0600000101010101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나눔스퀘어" panose="020B0600000101010101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1A4EF0-F96B-4F7E-8127-CBDD4BABE354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33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4F7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 err="1"/>
          </a:p>
        </p:txBody>
      </p:sp>
      <p:sp>
        <p:nvSpPr>
          <p:cNvPr id="23" name="타원 22"/>
          <p:cNvSpPr/>
          <p:nvPr userDrawn="1"/>
        </p:nvSpPr>
        <p:spPr>
          <a:xfrm>
            <a:off x="5575305" y="1025509"/>
            <a:ext cx="4286280" cy="3881849"/>
          </a:xfrm>
          <a:prstGeom prst="ellipse">
            <a:avLst/>
          </a:prstGeom>
          <a:gradFill flip="none" rotWithShape="1">
            <a:gsLst>
              <a:gs pos="44000">
                <a:srgbClr val="002060">
                  <a:alpha val="39000"/>
                </a:srgbClr>
              </a:gs>
              <a:gs pos="0">
                <a:srgbClr val="A3C5F7">
                  <a:alpha val="78824"/>
                </a:srgbClr>
              </a:gs>
              <a:gs pos="84000">
                <a:srgbClr val="709BE2">
                  <a:alpha val="32941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" cap="sq">
            <a:noFill/>
            <a:miter lim="800000"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000" dirty="0" err="1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8040266" y="333241"/>
            <a:ext cx="1377230" cy="307766"/>
            <a:chOff x="7939236" y="333241"/>
            <a:chExt cx="1377230" cy="307766"/>
          </a:xfrm>
        </p:grpSpPr>
        <p:sp>
          <p:nvSpPr>
            <p:cNvPr id="3" name="Text Box 43"/>
            <p:cNvSpPr txBox="1">
              <a:spLocks noChangeArrowheads="1"/>
            </p:cNvSpPr>
            <p:nvPr/>
          </p:nvSpPr>
          <p:spPr bwMode="auto">
            <a:xfrm>
              <a:off x="8111683" y="333241"/>
              <a:ext cx="1032334" cy="3077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>
                  <a:solidFill>
                    <a:schemeClr val="bg1"/>
                  </a:solidFill>
                  <a:latin typeface="Arial" pitchFamily="34" charset="0"/>
                  <a:ea typeface="나눔스퀘어" panose="020B0600000101010101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 userDrawn="1"/>
        </p:nvSpPr>
        <p:spPr>
          <a:xfrm>
            <a:off x="0" y="0"/>
            <a:ext cx="9906000" cy="94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8950" y="6298859"/>
            <a:ext cx="5942756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75A4DD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kumimoji="1" lang="en-US" altLang="ko-KR" sz="800" kern="1200" baseline="0" dirty="0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COPYRIGHT © LINEUS CO.       ALL RIGHTS RESERVED</a:t>
            </a:r>
          </a:p>
          <a:p>
            <a:pPr lvl="0"/>
            <a:r>
              <a:rPr kumimoji="1" lang="en-US" altLang="ko-KR" sz="800" kern="1200" baseline="0" dirty="0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#7th floor, </a:t>
            </a:r>
            <a:r>
              <a:rPr kumimoji="1" lang="en-US" altLang="ko-KR" sz="800" kern="1200" baseline="0" dirty="0" err="1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Dearung</a:t>
            </a:r>
            <a:r>
              <a:rPr kumimoji="1" lang="en-US" altLang="ko-KR" sz="800" kern="1200" baseline="0" dirty="0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 Post Tower 212-8, </a:t>
            </a:r>
            <a:r>
              <a:rPr kumimoji="1" lang="en-US" altLang="ko-KR" sz="800" kern="1200" baseline="0" dirty="0" err="1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Guro</a:t>
            </a:r>
            <a:r>
              <a:rPr kumimoji="1" lang="en-US" altLang="ko-KR" sz="800" kern="1200" baseline="0" dirty="0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-dong </a:t>
            </a:r>
            <a:r>
              <a:rPr kumimoji="1" lang="en-US" altLang="ko-KR" sz="800" kern="1200" baseline="0" dirty="0" err="1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Guro-gu</a:t>
            </a:r>
            <a:r>
              <a:rPr kumimoji="1" lang="en-US" altLang="ko-KR" sz="800" kern="1200" baseline="0" dirty="0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Seoul 152-050 Korea                                     Tel  02-597-3023     FAX 02-597-3177  </a:t>
            </a:r>
            <a:endParaRPr kumimoji="1" lang="ko-KR" altLang="en-US" sz="800" kern="1200" baseline="0" dirty="0">
              <a:solidFill>
                <a:srgbClr val="A3C5F7"/>
              </a:solidFill>
              <a:latin typeface="Calibri" pitchFamily="34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2409057" y="1849532"/>
            <a:ext cx="6984775" cy="693747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noProof="0" dirty="0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MMI Design Guide</a:t>
            </a:r>
            <a:endParaRPr kumimoji="0" lang="ko-KR" altLang="en-US" sz="4400" b="1" kern="1200" noProof="0" dirty="0">
              <a:solidFill>
                <a:srgbClr val="75A4D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488950" y="3517700"/>
            <a:ext cx="5738391" cy="705487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aphicFrame>
        <p:nvGraphicFramePr>
          <p:cNvPr id="19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65762922"/>
              </p:ext>
            </p:extLst>
          </p:nvPr>
        </p:nvGraphicFramePr>
        <p:xfrm>
          <a:off x="6227586" y="5184327"/>
          <a:ext cx="3384376" cy="1237239"/>
        </p:xfrm>
        <a:graphic>
          <a:graphicData uri="http://schemas.openxmlformats.org/drawingml/2006/table">
            <a:tbl>
              <a:tblPr/>
              <a:tblGrid>
                <a:gridCol w="91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8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ko-KR" sz="900" kern="1200" dirty="0">
                          <a:solidFill>
                            <a:srgbClr val="A3C5F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Ngày thực hiện</a:t>
                      </a:r>
                      <a:endParaRPr kumimoji="1" lang="en-US" altLang="ko-KR" sz="900" kern="1200" dirty="0">
                        <a:solidFill>
                          <a:srgbClr val="A3C5F7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ko-KR" sz="900" kern="1200" dirty="0">
                          <a:solidFill>
                            <a:srgbClr val="A3C5F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Người thực hiện</a:t>
                      </a:r>
                      <a:endParaRPr kumimoji="1" lang="en-US" altLang="ko-KR" sz="900" kern="1200" dirty="0">
                        <a:solidFill>
                          <a:srgbClr val="A3C5F7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73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ko-KR" sz="900" kern="1200" dirty="0">
                          <a:solidFill>
                            <a:srgbClr val="A3C5F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Người kiểm tra </a:t>
                      </a:r>
                      <a:endParaRPr kumimoji="1" lang="en-US" altLang="ko-KR" sz="900" kern="1200" dirty="0">
                        <a:solidFill>
                          <a:srgbClr val="A3C5F7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26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ko-KR" sz="900" kern="1200" dirty="0">
                          <a:solidFill>
                            <a:srgbClr val="A3C5F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Người phê duyệt</a:t>
                      </a:r>
                      <a:endParaRPr kumimoji="1" lang="en-US" altLang="ko-KR" sz="900" kern="1200" dirty="0">
                        <a:solidFill>
                          <a:srgbClr val="A3C5F7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64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ko-KR" sz="900" kern="1200" dirty="0">
                          <a:solidFill>
                            <a:srgbClr val="A3C5F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Người quản lý tài liệu</a:t>
                      </a:r>
                      <a:r>
                        <a:rPr kumimoji="1" lang="ko-KR" altLang="en-US" sz="900" kern="1200" dirty="0">
                          <a:solidFill>
                            <a:srgbClr val="A3C5F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endParaRPr kumimoji="1" lang="en-US" altLang="ko-KR" sz="900" kern="1200" dirty="0">
                        <a:solidFill>
                          <a:srgbClr val="A3C5F7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A3C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Rectangle 40"/>
          <p:cNvSpPr>
            <a:spLocks noChangeArrowheads="1"/>
          </p:cNvSpPr>
          <p:nvPr userDrawn="1"/>
        </p:nvSpPr>
        <p:spPr bwMode="auto">
          <a:xfrm>
            <a:off x="488949" y="4483279"/>
            <a:ext cx="8136459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/>
          <a:p>
            <a:pPr lvl="0"/>
            <a:r>
              <a:rPr lang="vi-VN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Bản quyền của tài liệu này thuộc sở hữu của [tên công ty] và LINEUS, do đó, nó</a:t>
            </a:r>
            <a:r>
              <a:rPr lang="en-US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 </a:t>
            </a:r>
            <a:r>
              <a:rPr lang="vi-VN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không được sao chép, rò rỉ hoặc phân phối mà không được phép.</a:t>
            </a:r>
          </a:p>
          <a:p>
            <a:pPr lvl="0"/>
            <a:r>
              <a:rPr lang="vi-VN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Sẽ không chỉ bồi thường thiệt hại tài chính cho tất cả các bất lợi gây ra, mà còn cả luật dân sự và hình sự theo luật pháp.</a:t>
            </a:r>
          </a:p>
        </p:txBody>
      </p:sp>
      <p:pic>
        <p:nvPicPr>
          <p:cNvPr id="21" name="Picture 2" descr="C:\Users\UBIVELOX\Desktop\UBIVELOX CI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2" y="5974776"/>
            <a:ext cx="1100531" cy="19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/>
          <p:cNvCxnSpPr/>
          <p:nvPr userDrawn="1"/>
        </p:nvCxnSpPr>
        <p:spPr>
          <a:xfrm>
            <a:off x="488950" y="4334457"/>
            <a:ext cx="8928100" cy="0"/>
          </a:xfrm>
          <a:prstGeom prst="line">
            <a:avLst/>
          </a:prstGeom>
          <a:ln>
            <a:solidFill>
              <a:srgbClr val="A3C5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9"/>
            <a:ext cx="7429500" cy="1655763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64" indent="0" algn="ctr">
              <a:buNone/>
              <a:defRPr sz="1625"/>
            </a:lvl2pPr>
            <a:lvl3pPr marL="742927" indent="0" algn="ctr">
              <a:buNone/>
              <a:defRPr sz="1462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1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874D906-A969-4B0B-8B39-C489A68B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7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MMI _ Page Number _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200" y="-1"/>
            <a:ext cx="9907200" cy="453293"/>
            <a:chOff x="-1200" y="-1"/>
            <a:chExt cx="9907200" cy="48577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200" y="-1"/>
              <a:ext cx="9907200" cy="4857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5E84C2"/>
                </a:gs>
                <a:gs pos="11000">
                  <a:schemeClr val="bg1">
                    <a:lumMod val="75000"/>
                  </a:schemeClr>
                </a:gs>
                <a:gs pos="85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marL="0" lvl="0" algn="ctr" defTabSz="995564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 dirty="0">
                <a:solidFill>
                  <a:prstClr val="white"/>
                </a:solidFill>
              </a:endParaRPr>
            </a:p>
          </p:txBody>
        </p:sp>
        <p:cxnSp>
          <p:nvCxnSpPr>
            <p:cNvPr id="10" name="직선 연결선 9"/>
            <p:cNvCxnSpPr/>
            <p:nvPr userDrawn="1"/>
          </p:nvCxnSpPr>
          <p:spPr>
            <a:xfrm flipV="1">
              <a:off x="1200200" y="0"/>
              <a:ext cx="0" cy="48577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 flipV="1">
              <a:off x="9046846" y="0"/>
              <a:ext cx="0" cy="485774"/>
            </a:xfrm>
            <a:prstGeom prst="line">
              <a:avLst/>
            </a:prstGeom>
            <a:ln w="3175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  <a:prstGeom prst="rect">
            <a:avLst/>
          </a:prstGeom>
        </p:spPr>
        <p:txBody>
          <a:bodyPr wrap="none" lIns="0" rIns="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465" y="77910"/>
            <a:ext cx="1080120" cy="3091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kumimoji="1" lang="ko-KR" altLang="en-US" sz="1500" b="0" baseline="0" dirty="0" smtClean="0">
                <a:solidFill>
                  <a:srgbClr val="D1E2FB"/>
                </a:solidFill>
                <a:latin typeface="Impact" pitchFamily="34" charset="0"/>
                <a:ea typeface="나눔스퀘어" panose="020B0600000101010101" pitchFamily="50" charset="-127"/>
                <a:cs typeface="+mn-cs"/>
              </a:defRPr>
            </a:lvl1pPr>
          </a:lstStyle>
          <a:p>
            <a:pPr marL="0" lv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Insert Code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29464" y="58721"/>
            <a:ext cx="655216" cy="300787"/>
          </a:xfrm>
          <a:prstGeom prst="rect">
            <a:avLst/>
          </a:prstGeom>
        </p:spPr>
        <p:txBody>
          <a:bodyPr vert="horz" wrap="none" lIns="91440" tIns="36000" rIns="91440" bIns="0" rtlCol="0" anchor="ctr"/>
          <a:lstStyle>
            <a:lvl1pPr algn="r">
              <a:defRPr sz="1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defRPr>
            </a:lvl1pPr>
          </a:lstStyle>
          <a:p>
            <a:fld id="{AEAC297E-4BA5-4AEC-B34D-5798F38C74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9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_White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040266" y="333241"/>
            <a:ext cx="1377230" cy="307766"/>
            <a:chOff x="7939236" y="333241"/>
            <a:chExt cx="1377230" cy="307766"/>
          </a:xfrm>
        </p:grpSpPr>
        <p:sp>
          <p:nvSpPr>
            <p:cNvPr id="3" name="Text Box 43"/>
            <p:cNvSpPr txBox="1">
              <a:spLocks noChangeArrowheads="1"/>
            </p:cNvSpPr>
            <p:nvPr/>
          </p:nvSpPr>
          <p:spPr bwMode="auto">
            <a:xfrm>
              <a:off x="8111683" y="333241"/>
              <a:ext cx="1032334" cy="3077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스퀘어" panose="020B0600000101010101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 userDrawn="1"/>
        </p:nvSpPr>
        <p:spPr>
          <a:xfrm>
            <a:off x="0" y="0"/>
            <a:ext cx="9906000" cy="94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8950" y="6298859"/>
            <a:ext cx="5942756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75A4DD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COPYRIGHT ©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Lineus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 CO.       ALL RIGHTS RESERVED</a:t>
            </a:r>
          </a:p>
          <a:p>
            <a:pPr lvl="0"/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907, Multidisciplinary, 222,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Wangsimni-ro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Seongdong-gu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Seoul, 04753, Korea                                 Tel  +82-2-741-4555   </a:t>
            </a:r>
            <a:endParaRPr kumimoji="1" lang="ko-KR" altLang="en-US" sz="800" kern="1200" baseline="0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499543" y="1849532"/>
            <a:ext cx="8894290" cy="693747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UNISTARS App</a:t>
            </a:r>
            <a:endParaRPr kumimoji="0" lang="ko-KR" altLang="en-US" sz="4400" b="1" kern="1200" noProof="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488950" y="3517700"/>
            <a:ext cx="5738391" cy="705487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나눔스퀘어" panose="020B0600000101010101" pitchFamily="50" charset="-127"/>
              </a:defRPr>
            </a:lvl1pPr>
          </a:lstStyle>
          <a:p>
            <a:r>
              <a:rPr lang="vi-VN" altLang="ko-KR" dirty="0"/>
              <a:t>User Storyboard</a:t>
            </a:r>
            <a:endParaRPr lang="ko-KR" altLang="en-US" dirty="0"/>
          </a:p>
        </p:txBody>
      </p:sp>
      <p:graphicFrame>
        <p:nvGraphicFramePr>
          <p:cNvPr id="19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10287537"/>
              </p:ext>
            </p:extLst>
          </p:nvPr>
        </p:nvGraphicFramePr>
        <p:xfrm>
          <a:off x="5457056" y="5445224"/>
          <a:ext cx="4032003" cy="954355"/>
        </p:xfrm>
        <a:graphic>
          <a:graphicData uri="http://schemas.openxmlformats.org/drawingml/2006/table">
            <a:tbl>
              <a:tblPr/>
              <a:tblGrid>
                <a:gridCol w="109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851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" panose="020B0600000101010101" pitchFamily="50" charset="-127"/>
                          <a:cs typeface="+mn-cs"/>
                        </a:rPr>
                        <a:t>Reporting date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2020. 01. 08</a:t>
                      </a: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" panose="020B0600000101010101" pitchFamily="50" charset="-127"/>
                          <a:cs typeface="+mn-cs"/>
                        </a:rPr>
                        <a:t>Written by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itchFamily="18" charset="0"/>
                        </a:rPr>
                        <a:t>Moon Ji Won ( Main), Bum Shin Park ( Sub)</a:t>
                      </a: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73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DocumentVersion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itchFamily="18" charset="0"/>
                        </a:rPr>
                        <a:t> 0.0.1</a:t>
                      </a: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73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Document Manager</a:t>
                      </a: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itchFamily="18" charset="0"/>
                        </a:rPr>
                        <a:t> LINEUS</a:t>
                      </a: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580978"/>
                  </a:ext>
                </a:extLst>
              </a:tr>
            </a:tbl>
          </a:graphicData>
        </a:graphic>
      </p:graphicFrame>
      <p:cxnSp>
        <p:nvCxnSpPr>
          <p:cNvPr id="34" name="직선 연결선 33"/>
          <p:cNvCxnSpPr/>
          <p:nvPr userDrawn="1"/>
        </p:nvCxnSpPr>
        <p:spPr>
          <a:xfrm>
            <a:off x="488950" y="4334457"/>
            <a:ext cx="8928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k object 18">
            <a:extLst>
              <a:ext uri="{FF2B5EF4-FFF2-40B4-BE49-F238E27FC236}">
                <a16:creationId xmlns:a16="http://schemas.microsoft.com/office/drawing/2014/main" id="{4FABC9CA-B8AB-4561-9E7D-C766810AC72C}"/>
              </a:ext>
            </a:extLst>
          </p:cNvPr>
          <p:cNvSpPr>
            <a:spLocks noChangeAspect="1"/>
          </p:cNvSpPr>
          <p:nvPr userDrawn="1"/>
        </p:nvSpPr>
        <p:spPr>
          <a:xfrm>
            <a:off x="499543" y="5981505"/>
            <a:ext cx="971600" cy="313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Rectangle 40">
            <a:extLst>
              <a:ext uri="{FF2B5EF4-FFF2-40B4-BE49-F238E27FC236}">
                <a16:creationId xmlns:a16="http://schemas.microsoft.com/office/drawing/2014/main" id="{DEEF66EF-E747-47DF-AB11-7F50FB735B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8950" y="4344780"/>
            <a:ext cx="5942756" cy="64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/>
          <a:p>
            <a:pPr lvl="0"/>
            <a:r>
              <a:rPr lang="vi-VN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Bản quyền của tài liệu này thuộc sở hữu của [tên công ty] và LINEUS, do đó, nó</a:t>
            </a:r>
            <a:r>
              <a:rPr lang="en-US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 </a:t>
            </a:r>
            <a:r>
              <a:rPr lang="vi-VN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không được sao chép, rò rỉ hoặc phân phối mà không được phép.</a:t>
            </a:r>
          </a:p>
          <a:p>
            <a:pPr lvl="0"/>
            <a:r>
              <a:rPr lang="vi-VN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Sẽ không chỉ bồi thường thiệt hại tài chính cho tất cả các bất lợi gây ra, mà còn cả luật dân sự và hình sự theo luật pháp.</a:t>
            </a:r>
          </a:p>
        </p:txBody>
      </p:sp>
    </p:spTree>
    <p:extLst>
      <p:ext uri="{BB962C8B-B14F-4D97-AF65-F5344CB8AC3E}">
        <p14:creationId xmlns:p14="http://schemas.microsoft.com/office/powerpoint/2010/main" val="38471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rst Page_White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040266" y="333241"/>
            <a:ext cx="1377230" cy="307766"/>
            <a:chOff x="7939236" y="333241"/>
            <a:chExt cx="1377230" cy="307766"/>
          </a:xfrm>
        </p:grpSpPr>
        <p:sp>
          <p:nvSpPr>
            <p:cNvPr id="3" name="Text Box 43"/>
            <p:cNvSpPr txBox="1">
              <a:spLocks noChangeArrowheads="1"/>
            </p:cNvSpPr>
            <p:nvPr/>
          </p:nvSpPr>
          <p:spPr bwMode="auto">
            <a:xfrm>
              <a:off x="8111683" y="333241"/>
              <a:ext cx="1032334" cy="3077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스퀘어" panose="020B0600000101010101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 userDrawn="1"/>
        </p:nvSpPr>
        <p:spPr>
          <a:xfrm>
            <a:off x="0" y="0"/>
            <a:ext cx="9906000" cy="94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8950" y="6298859"/>
            <a:ext cx="5942756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75A4DD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COPYRIGHT ©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Lineus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 CO.       ALL RIGHTS RESERVED</a:t>
            </a:r>
          </a:p>
          <a:p>
            <a:pPr lvl="0"/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907, Multidisciplinary, 222,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Wangsimni-ro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Seongdong-gu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Seoul, 04753, Korea                                 Tel  +82-2-741-4555   </a:t>
            </a:r>
            <a:endParaRPr kumimoji="1" lang="ko-KR" altLang="en-US" sz="800" kern="1200" baseline="0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499543" y="1849532"/>
            <a:ext cx="8894290" cy="693747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MMI </a:t>
            </a:r>
            <a:r>
              <a:rPr kumimoji="0" lang="ko-KR" altLang="en-US" sz="4400" b="1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템플릿 설명서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488950" y="3517700"/>
            <a:ext cx="5738391" cy="705487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aphicFrame>
        <p:nvGraphicFramePr>
          <p:cNvPr id="19" name="Group 11"/>
          <p:cNvGraphicFramePr>
            <a:graphicFrameLocks noGrp="1"/>
          </p:cNvGraphicFramePr>
          <p:nvPr userDrawn="1"/>
        </p:nvGraphicFramePr>
        <p:xfrm>
          <a:off x="6552045" y="5490891"/>
          <a:ext cx="2865451" cy="1106461"/>
        </p:xfrm>
        <a:graphic>
          <a:graphicData uri="http://schemas.openxmlformats.org/drawingml/2006/table">
            <a:tbl>
              <a:tblPr/>
              <a:tblGrid>
                <a:gridCol w="77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8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작 성 일 자 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작   성   자 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73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검   토   자 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26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승   인   자 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64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문서관리자 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4" name="직선 연결선 33"/>
          <p:cNvCxnSpPr/>
          <p:nvPr userDrawn="1"/>
        </p:nvCxnSpPr>
        <p:spPr>
          <a:xfrm>
            <a:off x="488950" y="4334457"/>
            <a:ext cx="8928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k object 18">
            <a:extLst>
              <a:ext uri="{FF2B5EF4-FFF2-40B4-BE49-F238E27FC236}">
                <a16:creationId xmlns:a16="http://schemas.microsoft.com/office/drawing/2014/main" id="{4FABC9CA-B8AB-4561-9E7D-C766810AC72C}"/>
              </a:ext>
            </a:extLst>
          </p:cNvPr>
          <p:cNvSpPr>
            <a:spLocks noChangeAspect="1"/>
          </p:cNvSpPr>
          <p:nvPr userDrawn="1"/>
        </p:nvSpPr>
        <p:spPr>
          <a:xfrm>
            <a:off x="499543" y="5981505"/>
            <a:ext cx="971600" cy="313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52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샘플_First Page_샘플_프로젝트 시 삭제하세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040266" y="333241"/>
            <a:ext cx="1377230" cy="307766"/>
            <a:chOff x="7939236" y="333241"/>
            <a:chExt cx="1377230" cy="307766"/>
          </a:xfrm>
        </p:grpSpPr>
        <p:sp>
          <p:nvSpPr>
            <p:cNvPr id="3" name="Text Box 43"/>
            <p:cNvSpPr txBox="1">
              <a:spLocks noChangeArrowheads="1"/>
            </p:cNvSpPr>
            <p:nvPr/>
          </p:nvSpPr>
          <p:spPr bwMode="auto">
            <a:xfrm>
              <a:off x="8111683" y="333241"/>
              <a:ext cx="1032334" cy="3077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스퀘어" panose="020B0600000101010101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 userDrawn="1"/>
        </p:nvSpPr>
        <p:spPr>
          <a:xfrm>
            <a:off x="0" y="0"/>
            <a:ext cx="9906000" cy="94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499543" y="1849532"/>
            <a:ext cx="8894290" cy="693747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LINEUS ‘Take</a:t>
            </a:r>
            <a:r>
              <a:rPr kumimoji="0" lang="en-US" altLang="ko-KR" sz="4400" b="1" kern="12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 Out’ App</a:t>
            </a:r>
            <a:endParaRPr kumimoji="0" lang="ko-KR" altLang="en-US" sz="4400" b="1" kern="1200" noProof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488950" y="3517700"/>
            <a:ext cx="5738391" cy="705487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aphicFrame>
        <p:nvGraphicFramePr>
          <p:cNvPr id="19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62057227"/>
              </p:ext>
            </p:extLst>
          </p:nvPr>
        </p:nvGraphicFramePr>
        <p:xfrm>
          <a:off x="6552045" y="5490891"/>
          <a:ext cx="2865451" cy="1106461"/>
        </p:xfrm>
        <a:graphic>
          <a:graphicData uri="http://schemas.openxmlformats.org/drawingml/2006/table">
            <a:tbl>
              <a:tblPr/>
              <a:tblGrid>
                <a:gridCol w="77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8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작 성 일 자 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작   성   자 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73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검   토   자 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26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승   인   자 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64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문서관리자 </a:t>
                      </a:r>
                      <a:endParaRPr kumimoji="1" lang="en-US" altLang="ko-KR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Rectangle 40"/>
          <p:cNvSpPr>
            <a:spLocks noChangeArrowheads="1"/>
          </p:cNvSpPr>
          <p:nvPr userDrawn="1"/>
        </p:nvSpPr>
        <p:spPr bwMode="auto">
          <a:xfrm>
            <a:off x="488950" y="4414030"/>
            <a:ext cx="5942756" cy="50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/>
          <a:p>
            <a:pPr lvl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본 문서의 저작권은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LINEUS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 소유이므로 사전 허가 없이 무단전재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복사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유출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유포한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자는 이로 인하여 발생한 당사의 모든 불이익에 대하여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금전적 손해배상은 물론 관계법령에 의한 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형사상의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처벌을 감수하여야 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. </a:t>
            </a:r>
          </a:p>
        </p:txBody>
      </p:sp>
      <p:cxnSp>
        <p:nvCxnSpPr>
          <p:cNvPr id="34" name="직선 연결선 33"/>
          <p:cNvCxnSpPr/>
          <p:nvPr userDrawn="1"/>
        </p:nvCxnSpPr>
        <p:spPr>
          <a:xfrm>
            <a:off x="488950" y="4334457"/>
            <a:ext cx="8928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F8E4F7-576A-48A6-AD12-9D7814EF4FD5}"/>
              </a:ext>
            </a:extLst>
          </p:cNvPr>
          <p:cNvSpPr txBox="1"/>
          <p:nvPr userDrawn="1"/>
        </p:nvSpPr>
        <p:spPr>
          <a:xfrm>
            <a:off x="488950" y="6298859"/>
            <a:ext cx="5942756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75A4DD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COPYRIGHT ©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Lineus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 CO.       ALL RIGHTS RESERVED</a:t>
            </a:r>
          </a:p>
          <a:p>
            <a:pPr lvl="0"/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907, Multidisciplinary, 222,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Wangsimni-ro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Seongdong-gu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Seoul, 04753, Korea                                 Tel  +82-2-741-4555   </a:t>
            </a:r>
            <a:endParaRPr kumimoji="1" lang="ko-KR" altLang="en-US" sz="800" kern="1200" baseline="0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4" name="bk object 18">
            <a:extLst>
              <a:ext uri="{FF2B5EF4-FFF2-40B4-BE49-F238E27FC236}">
                <a16:creationId xmlns:a16="http://schemas.microsoft.com/office/drawing/2014/main" id="{65EFE7C7-A5C5-4A82-AC70-AEEA756199F7}"/>
              </a:ext>
            </a:extLst>
          </p:cNvPr>
          <p:cNvSpPr>
            <a:spLocks noChangeAspect="1"/>
          </p:cNvSpPr>
          <p:nvPr userDrawn="1"/>
        </p:nvSpPr>
        <p:spPr>
          <a:xfrm>
            <a:off x="499543" y="5981505"/>
            <a:ext cx="971600" cy="313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28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136576" y="2643969"/>
            <a:ext cx="252028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 dirty="0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1120946" y="2715977"/>
            <a:ext cx="4961756" cy="424991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3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defRPr>
            </a:lvl1pPr>
          </a:lstStyle>
          <a:p>
            <a:pPr lvl="0" defTabSz="957263">
              <a:lnSpc>
                <a:spcPts val="2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4FF2D1D6-D884-4322-89AC-11BC57307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9464" y="58721"/>
            <a:ext cx="655216" cy="300787"/>
          </a:xfrm>
          <a:prstGeom prst="rect">
            <a:avLst/>
          </a:prstGeom>
        </p:spPr>
        <p:txBody>
          <a:bodyPr vert="horz" wrap="none" lIns="91440" tIns="36000" rIns="91440" bIns="0" rtlCol="0" anchor="ctr"/>
          <a:lstStyle>
            <a:lvl1pPr algn="r">
              <a:defRPr sz="1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defRPr>
            </a:lvl1pPr>
          </a:lstStyle>
          <a:p>
            <a:fld id="{AEAC297E-4BA5-4AEC-B34D-5798F38C74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0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1855" y="52439"/>
            <a:ext cx="4961756" cy="1023742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defRPr>
            </a:lvl1pPr>
          </a:lstStyle>
          <a:p>
            <a:pPr lvl="0" defTabSz="957263">
              <a:lnSpc>
                <a:spcPts val="2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488950" y="0"/>
            <a:ext cx="1871762" cy="5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D99E8DA-8D7E-4441-8752-E961E912B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9464" y="58721"/>
            <a:ext cx="655216" cy="300787"/>
          </a:xfrm>
          <a:prstGeom prst="rect">
            <a:avLst/>
          </a:prstGeom>
        </p:spPr>
        <p:txBody>
          <a:bodyPr vert="horz" wrap="none" lIns="91440" tIns="36000" rIns="91440" bIns="0" rtlCol="0" anchor="ctr"/>
          <a:lstStyle>
            <a:lvl1pPr algn="r">
              <a:defRPr sz="1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defRPr>
            </a:lvl1pPr>
          </a:lstStyle>
          <a:p>
            <a:fld id="{AEAC297E-4BA5-4AEC-B34D-5798F38C74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48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1855" y="225968"/>
            <a:ext cx="4961756" cy="1023742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 algn="l" defTabSz="957263" rtl="0" fontAlgn="base" latinLnBrk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lang="ko-KR" altLang="en-US" sz="2800" b="1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defRPr>
            </a:lvl1pPr>
          </a:lstStyle>
          <a:p>
            <a:pPr lvl="0" defTabSz="957263">
              <a:lnSpc>
                <a:spcPts val="2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488950" y="0"/>
            <a:ext cx="1871762" cy="5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684CAA4-2B99-48BC-9B1B-BF40CA67C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9464" y="58721"/>
            <a:ext cx="655216" cy="300787"/>
          </a:xfrm>
          <a:prstGeom prst="rect">
            <a:avLst/>
          </a:prstGeom>
        </p:spPr>
        <p:txBody>
          <a:bodyPr vert="horz" wrap="none" lIns="91440" tIns="36000" rIns="91440" bIns="0" rtlCol="0" anchor="ctr"/>
          <a:lstStyle>
            <a:lvl1pPr algn="r">
              <a:defRPr sz="1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defRPr>
            </a:lvl1pPr>
          </a:lstStyle>
          <a:p>
            <a:fld id="{AEAC297E-4BA5-4AEC-B34D-5798F38C74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93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1855" y="225968"/>
            <a:ext cx="4961756" cy="1023742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 algn="l" defTabSz="957263" rtl="0" fontAlgn="base" latinLnBrk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lang="ko-KR" altLang="en-US" sz="2800" b="1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defRPr>
            </a:lvl1pPr>
          </a:lstStyle>
          <a:p>
            <a:pPr lvl="0" defTabSz="957263">
              <a:lnSpc>
                <a:spcPts val="2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488950" y="0"/>
            <a:ext cx="1871762" cy="5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88950" y="981075"/>
            <a:ext cx="8938800" cy="288000"/>
          </a:xfrm>
          <a:prstGeom prst="rect">
            <a:avLst/>
          </a:prstGeom>
        </p:spPr>
        <p:txBody>
          <a:bodyPr wrap="none" lIns="0" anchor="ctr"/>
          <a:lstStyle>
            <a:lvl1pPr>
              <a:defRPr lang="ko-KR" altLang="en-US" sz="1400" b="1" baseline="0">
                <a:latin typeface="Calibri" pitchFamily="34" charset="0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Common Rules </a:t>
            </a:r>
            <a:r>
              <a:rPr lang="ko-KR" altLang="en-US" dirty="0"/>
              <a:t>하위 제목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639A624-2F1D-4C81-A7A4-6E51CDD9D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9464" y="58721"/>
            <a:ext cx="655216" cy="300787"/>
          </a:xfrm>
          <a:prstGeom prst="rect">
            <a:avLst/>
          </a:prstGeom>
        </p:spPr>
        <p:txBody>
          <a:bodyPr vert="horz" wrap="none" lIns="91440" tIns="36000" rIns="91440" bIns="0" rtlCol="0" anchor="ctr"/>
          <a:lstStyle>
            <a:lvl1pPr algn="r">
              <a:defRPr sz="1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defRPr>
            </a:lvl1pPr>
          </a:lstStyle>
          <a:p>
            <a:fld id="{AEAC297E-4BA5-4AEC-B34D-5798F38C74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26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288704" y="2852936"/>
            <a:ext cx="5472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Calibri" pitchFamily="34" charset="0"/>
              </a:rPr>
              <a:t>Thank</a:t>
            </a:r>
            <a:r>
              <a:rPr lang="en-US" altLang="ko-KR" sz="7000" b="1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Calibri" pitchFamily="34" charset="0"/>
              </a:rPr>
              <a:t> you</a:t>
            </a:r>
            <a:endParaRPr lang="ko-KR" altLang="en-US" sz="70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64868" y="6309320"/>
            <a:ext cx="2520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0" i="0" u="none" strike="noStrike" kern="1200" baseline="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ⓒ LINEUS co.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02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90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  <p:sldLayoutId id="2147485592" r:id="rId2"/>
    <p:sldLayoutId id="2147485608" r:id="rId3"/>
    <p:sldLayoutId id="2147485595" r:id="rId4"/>
    <p:sldLayoutId id="2147485583" r:id="rId5"/>
    <p:sldLayoutId id="2147485584" r:id="rId6"/>
    <p:sldLayoutId id="2147485582" r:id="rId7"/>
    <p:sldLayoutId id="2147485594" r:id="rId8"/>
    <p:sldLayoutId id="2147485617" r:id="rId9"/>
    <p:sldLayoutId id="2147485618" r:id="rId10"/>
    <p:sldLayoutId id="214748561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1550988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4pPr>
      <a:lvl5pPr marL="1958975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416175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873375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330575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787775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10A42A8-40BE-43F7-A6C2-52D230A07C78}"/>
              </a:ext>
            </a:extLst>
          </p:cNvPr>
          <p:cNvGrpSpPr/>
          <p:nvPr/>
        </p:nvGrpSpPr>
        <p:grpSpPr>
          <a:xfrm>
            <a:off x="415925" y="3625518"/>
            <a:ext cx="9001571" cy="708939"/>
            <a:chOff x="415925" y="3625518"/>
            <a:chExt cx="11360150" cy="708939"/>
          </a:xfrm>
        </p:grpSpPr>
        <p:sp>
          <p:nvSpPr>
            <p:cNvPr id="7" name="제목 17">
              <a:extLst>
                <a:ext uri="{FF2B5EF4-FFF2-40B4-BE49-F238E27FC236}">
                  <a16:creationId xmlns:a16="http://schemas.microsoft.com/office/drawing/2014/main" id="{8DA25FFC-C5BC-411E-9C0B-7E7C971C46D7}"/>
                </a:ext>
              </a:extLst>
            </p:cNvPr>
            <p:cNvSpPr txBox="1">
              <a:spLocks/>
            </p:cNvSpPr>
            <p:nvPr/>
          </p:nvSpPr>
          <p:spPr>
            <a:xfrm>
              <a:off x="507521" y="3625518"/>
              <a:ext cx="5738391" cy="705487"/>
            </a:xfrm>
            <a:prstGeom prst="rect">
              <a:avLst/>
            </a:prstGeom>
          </p:spPr>
          <p:txBody>
            <a:bodyPr vert="horz" wrap="none" lIns="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ea typeface="맑은 고딕" pitchFamily="50" charset="-127"/>
                  <a:cs typeface="+mj-cs"/>
                </a:defRPr>
              </a:lvl1pPr>
            </a:lstStyle>
            <a:p>
              <a:r>
                <a:rPr lang="vi-VN" altLang="ko-KR" dirty="0"/>
                <a:t>User Storyboard</a:t>
              </a:r>
              <a:endParaRPr lang="ko-KR" altLang="en-US" b="1" dirty="0">
                <a:ea typeface="나눔스퀘어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81DCDE-69D6-4640-AD53-A5187941B8AC}"/>
                </a:ext>
              </a:extLst>
            </p:cNvPr>
            <p:cNvCxnSpPr>
              <a:cxnSpLocks/>
            </p:cNvCxnSpPr>
            <p:nvPr/>
          </p:nvCxnSpPr>
          <p:spPr>
            <a:xfrm>
              <a:off x="415925" y="4334457"/>
              <a:ext cx="1136015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25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54FA-89B2-46F2-AF7B-8C0B43CF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9086"/>
            <a:ext cx="9906000" cy="636586"/>
          </a:xfrm>
        </p:spPr>
        <p:txBody>
          <a:bodyPr>
            <a:normAutofit fontScale="90000"/>
          </a:bodyPr>
          <a:lstStyle/>
          <a:p>
            <a:r>
              <a:rPr lang="en-US" altLang="ko-KR" sz="3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Business manager</a:t>
            </a:r>
            <a:endParaRPr lang="ko-KR" altLang="en-US" sz="3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DDDB025-DD1E-4B94-B474-9BD712F5E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96509"/>
              </p:ext>
            </p:extLst>
          </p:nvPr>
        </p:nvGraphicFramePr>
        <p:xfrm>
          <a:off x="4057497" y="3907699"/>
          <a:ext cx="1791005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834">
                  <a:extLst>
                    <a:ext uri="{9D8B030D-6E8A-4147-A177-3AD203B41FA5}">
                      <a16:colId xmlns:a16="http://schemas.microsoft.com/office/drawing/2014/main" val="2571702668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287104453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Version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v0.0.3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35452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Date Created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2020. 01. 08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69156"/>
                  </a:ext>
                </a:extLst>
              </a:tr>
            </a:tbl>
          </a:graphicData>
        </a:graphic>
      </p:graphicFrame>
      <p:sp>
        <p:nvSpPr>
          <p:cNvPr id="4" name="TextBox 3">
            <a:hlinkClick r:id="" action="ppaction://noaction"/>
            <a:extLst>
              <a:ext uri="{FF2B5EF4-FFF2-40B4-BE49-F238E27FC236}">
                <a16:creationId xmlns:a16="http://schemas.microsoft.com/office/drawing/2014/main" id="{4C983BBD-3605-4631-B87A-38A30FEF7507}"/>
              </a:ext>
            </a:extLst>
          </p:cNvPr>
          <p:cNvSpPr txBox="1"/>
          <p:nvPr/>
        </p:nvSpPr>
        <p:spPr>
          <a:xfrm>
            <a:off x="9345488" y="6713984"/>
            <a:ext cx="560512" cy="144016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메뉴로 이동</a:t>
            </a:r>
          </a:p>
        </p:txBody>
      </p:sp>
    </p:spTree>
    <p:extLst>
      <p:ext uri="{BB962C8B-B14F-4D97-AF65-F5344CB8AC3E}">
        <p14:creationId xmlns:p14="http://schemas.microsoft.com/office/powerpoint/2010/main" val="185305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매니저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BM-102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98803"/>
              </p:ext>
            </p:extLst>
          </p:nvPr>
        </p:nvGraphicFramePr>
        <p:xfrm>
          <a:off x="7545288" y="515728"/>
          <a:ext cx="2301059" cy="369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Thứ tự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 : Button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– [Normal]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Xuất hiện pop-up chọn thứ tự sắp xếp khi click vào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Có thể theo thứ tự: tạo mới nhất, theo tên, theo chức năng. 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Thứ tự tạo mới nhất: Hiển thị các sản phẩm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</a:t>
                      </a:r>
                      <a:r>
                        <a:rPr lang="vi-VN" altLang="ko-KR" sz="7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ợc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altLang="ko-KR" sz="7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thê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gần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đây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nhất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ở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trên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cùng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 t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ên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Thứ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tă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dần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tên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sản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phẩm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 chức năng: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Thứ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tă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dần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</a:t>
                      </a:r>
                      <a:r>
                        <a:rPr lang="vi-VN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tên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chức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năng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sản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altLang="ko-KR" sz="7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phẩm.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 </a:t>
                      </a:r>
                      <a:r>
                        <a:rPr lang="en-US" altLang="ko-KR" sz="700" dirty="0" err="1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Tên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chức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năng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sản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phẩm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sẽ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đ</a:t>
                      </a:r>
                      <a:r>
                        <a:rPr lang="vi-VN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US" altLang="ko-KR" sz="700" dirty="0" err="1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ợc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thêm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vào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sau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Tên sản phẩm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Text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Tên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sản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phẩm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79230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Màu chức năng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 : Image</a:t>
                      </a:r>
                      <a:endParaRPr kumimoji="0" lang="vi-VN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vi-V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Mỗi màu có một chức năng riêng.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vi-V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Xuất hiện các màu liên quan đến mỗi chức năng của sản phẩm.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(Cần thông tin về màu/ chức năng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36049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일차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 : Text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제품을 추가한 일부터 검색일까의 날짜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Hiển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thị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ngày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tìm kiếm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từ ngày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sản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phẩm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đ</a:t>
                      </a: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ợc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thêm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vào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481266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10209584" y="1916832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331143" y="2348880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D95623-8BD6-4E3D-8574-A773A43BB6DA}"/>
              </a:ext>
            </a:extLst>
          </p:cNvPr>
          <p:cNvSpPr/>
          <p:nvPr/>
        </p:nvSpPr>
        <p:spPr>
          <a:xfrm>
            <a:off x="1208584" y="1339516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BM-102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D6B0DF-472D-4243-9DD9-3B085F59BD76}"/>
              </a:ext>
            </a:extLst>
          </p:cNvPr>
          <p:cNvSpPr/>
          <p:nvPr/>
        </p:nvSpPr>
        <p:spPr>
          <a:xfrm>
            <a:off x="4554367" y="1339516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BM-103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A0126-C649-4BF9-A3A1-8D1A6C80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1484784"/>
            <a:ext cx="2133607" cy="3779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49025-2640-44FB-9997-4475DF37B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68" y="1484784"/>
            <a:ext cx="2127276" cy="37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6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리셋 </a:t>
            </a:r>
            <a:r>
              <a:rPr lang="ko-KR" altLang="en-US" dirty="0"/>
              <a:t>매니저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BM-102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[Title]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DCA638-9CFC-4CAD-AB46-FFEF5E9389B4}"/>
              </a:ext>
            </a:extLst>
          </p:cNvPr>
          <p:cNvSpPr/>
          <p:nvPr/>
        </p:nvSpPr>
        <p:spPr>
          <a:xfrm>
            <a:off x="200472" y="1339516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BM-102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2046AA-19A7-4703-9E9E-04A3396F7FF9}"/>
              </a:ext>
            </a:extLst>
          </p:cNvPr>
          <p:cNvSpPr/>
          <p:nvPr/>
        </p:nvSpPr>
        <p:spPr>
          <a:xfrm>
            <a:off x="2792760" y="1339516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BM-102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930345-C421-4E0F-8ED9-E58D177206AA}"/>
              </a:ext>
            </a:extLst>
          </p:cNvPr>
          <p:cNvSpPr/>
          <p:nvPr/>
        </p:nvSpPr>
        <p:spPr>
          <a:xfrm>
            <a:off x="5385049" y="1339516"/>
            <a:ext cx="709536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BM-102-B-01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pSp>
        <p:nvGrpSpPr>
          <p:cNvPr id="20" name="그룹 2">
            <a:extLst>
              <a:ext uri="{FF2B5EF4-FFF2-40B4-BE49-F238E27FC236}">
                <a16:creationId xmlns:a16="http://schemas.microsoft.com/office/drawing/2014/main" id="{5939A710-13EC-4946-988F-0B477E518552}"/>
              </a:ext>
            </a:extLst>
          </p:cNvPr>
          <p:cNvGrpSpPr/>
          <p:nvPr/>
        </p:nvGrpSpPr>
        <p:grpSpPr>
          <a:xfrm>
            <a:off x="219523" y="1484660"/>
            <a:ext cx="2311858" cy="3962911"/>
            <a:chOff x="2309006" y="1251576"/>
            <a:chExt cx="2775001" cy="4756815"/>
          </a:xfrm>
        </p:grpSpPr>
        <p:sp>
          <p:nvSpPr>
            <p:cNvPr id="21" name="직사각형 3">
              <a:extLst>
                <a:ext uri="{FF2B5EF4-FFF2-40B4-BE49-F238E27FC236}">
                  <a16:creationId xmlns:a16="http://schemas.microsoft.com/office/drawing/2014/main" id="{02BB1467-944B-437C-A04D-5B318C81A97B}"/>
                </a:ext>
              </a:extLst>
            </p:cNvPr>
            <p:cNvSpPr/>
            <p:nvPr/>
          </p:nvSpPr>
          <p:spPr>
            <a:xfrm>
              <a:off x="2310327" y="1301059"/>
              <a:ext cx="2773680" cy="470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99"/>
            </a:p>
          </p:txBody>
        </p:sp>
        <p:cxnSp>
          <p:nvCxnSpPr>
            <p:cNvPr id="22" name="직선 연결선 4">
              <a:extLst>
                <a:ext uri="{FF2B5EF4-FFF2-40B4-BE49-F238E27FC236}">
                  <a16:creationId xmlns:a16="http://schemas.microsoft.com/office/drawing/2014/main" id="{E5DB1F8F-FDB8-4962-BAB9-D07414D9C93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27" y="1451631"/>
              <a:ext cx="2773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5F20A5-5904-4597-9186-269174527308}"/>
                </a:ext>
              </a:extLst>
            </p:cNvPr>
            <p:cNvSpPr txBox="1"/>
            <p:nvPr/>
          </p:nvSpPr>
          <p:spPr>
            <a:xfrm>
              <a:off x="3312339" y="1251576"/>
              <a:ext cx="806599" cy="280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16" dirty="0">
                  <a:ea typeface="나눔스퀘어" panose="020B0600000101010101" pitchFamily="50" charset="-127"/>
                </a:rPr>
                <a:t>Status bar</a:t>
              </a:r>
              <a:endParaRPr lang="ko-KR" altLang="en-US" sz="916" dirty="0">
                <a:ea typeface="나눔스퀘어" panose="020B0600000101010101" pitchFamily="50" charset="-127"/>
              </a:endParaRPr>
            </a:p>
          </p:txBody>
        </p:sp>
        <p:cxnSp>
          <p:nvCxnSpPr>
            <p:cNvPr id="24" name="직선 연결선 6">
              <a:extLst>
                <a:ext uri="{FF2B5EF4-FFF2-40B4-BE49-F238E27FC236}">
                  <a16:creationId xmlns:a16="http://schemas.microsoft.com/office/drawing/2014/main" id="{FC63A499-B824-4F98-90D6-20C9B81BD1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9006" y="1751453"/>
              <a:ext cx="2773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4C4EA2-1FA7-403C-8B22-5DB4EF51728B}"/>
                </a:ext>
              </a:extLst>
            </p:cNvPr>
            <p:cNvSpPr txBox="1"/>
            <p:nvPr/>
          </p:nvSpPr>
          <p:spPr>
            <a:xfrm>
              <a:off x="3045651" y="1464666"/>
              <a:ext cx="1303028" cy="29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ea typeface="나눔스퀘어" panose="020B0600000101010101" pitchFamily="50" charset="-127"/>
                </a:rPr>
                <a:t>Reset manager</a:t>
              </a:r>
              <a:endParaRPr lang="ko-KR" altLang="en-US" sz="1000" dirty="0">
                <a:ea typeface="나눔스퀘어" panose="020B0600000101010101" pitchFamily="50" charset="-127"/>
              </a:endParaRPr>
            </a:p>
          </p:txBody>
        </p:sp>
        <p:pic>
          <p:nvPicPr>
            <p:cNvPr id="26" name="그림 8">
              <a:extLst>
                <a:ext uri="{FF2B5EF4-FFF2-40B4-BE49-F238E27FC236}">
                  <a16:creationId xmlns:a16="http://schemas.microsoft.com/office/drawing/2014/main" id="{E1E14D74-C7F6-4D28-AB08-727F2AE68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606" y="1524203"/>
              <a:ext cx="156000" cy="156000"/>
            </a:xfrm>
            <a:prstGeom prst="rect">
              <a:avLst/>
            </a:prstGeom>
          </p:spPr>
        </p:pic>
        <p:pic>
          <p:nvPicPr>
            <p:cNvPr id="27" name="그림 9">
              <a:extLst>
                <a:ext uri="{FF2B5EF4-FFF2-40B4-BE49-F238E27FC236}">
                  <a16:creationId xmlns:a16="http://schemas.microsoft.com/office/drawing/2014/main" id="{B49CCD8C-AE31-400F-AD15-37FF49717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3724" y="1524203"/>
              <a:ext cx="156000" cy="1560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FF02D36-A910-4D62-A9FA-FFB0F9F0FE6D}"/>
              </a:ext>
            </a:extLst>
          </p:cNvPr>
          <p:cNvSpPr txBox="1"/>
          <p:nvPr/>
        </p:nvSpPr>
        <p:spPr>
          <a:xfrm>
            <a:off x="1181793" y="1987636"/>
            <a:ext cx="42351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EFFEBFA-97AA-4111-ACFA-0728186DD7A9}"/>
              </a:ext>
            </a:extLst>
          </p:cNvPr>
          <p:cNvCxnSpPr/>
          <p:nvPr/>
        </p:nvCxnSpPr>
        <p:spPr>
          <a:xfrm>
            <a:off x="403402" y="3004061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1">
            <a:extLst>
              <a:ext uri="{FF2B5EF4-FFF2-40B4-BE49-F238E27FC236}">
                <a16:creationId xmlns:a16="http://schemas.microsoft.com/office/drawing/2014/main" id="{3464A1EA-F106-476D-9085-FA25A236A82B}"/>
              </a:ext>
            </a:extLst>
          </p:cNvPr>
          <p:cNvCxnSpPr/>
          <p:nvPr/>
        </p:nvCxnSpPr>
        <p:spPr>
          <a:xfrm>
            <a:off x="399446" y="3329705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43">
            <a:extLst>
              <a:ext uri="{FF2B5EF4-FFF2-40B4-BE49-F238E27FC236}">
                <a16:creationId xmlns:a16="http://schemas.microsoft.com/office/drawing/2014/main" id="{FCEE4CEB-F38A-4532-A1A1-A09ECA996A94}"/>
              </a:ext>
            </a:extLst>
          </p:cNvPr>
          <p:cNvSpPr/>
          <p:nvPr/>
        </p:nvSpPr>
        <p:spPr>
          <a:xfrm>
            <a:off x="1363296" y="5147559"/>
            <a:ext cx="1132138" cy="280910"/>
          </a:xfrm>
          <a:prstGeom prst="rect">
            <a:avLst/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33" dirty="0">
                <a:solidFill>
                  <a:schemeClr val="bg1"/>
                </a:solidFill>
              </a:rPr>
              <a:t>Save</a:t>
            </a:r>
            <a:endParaRPr lang="ko-KR" altLang="en-US" sz="833" dirty="0">
              <a:solidFill>
                <a:schemeClr val="bg1"/>
              </a:solidFill>
            </a:endParaRPr>
          </a:p>
        </p:txBody>
      </p:sp>
      <p:sp>
        <p:nvSpPr>
          <p:cNvPr id="33" name="직사각형 44">
            <a:extLst>
              <a:ext uri="{FF2B5EF4-FFF2-40B4-BE49-F238E27FC236}">
                <a16:creationId xmlns:a16="http://schemas.microsoft.com/office/drawing/2014/main" id="{0312510A-471C-46B3-8E2B-12099FD1709C}"/>
              </a:ext>
            </a:extLst>
          </p:cNvPr>
          <p:cNvSpPr/>
          <p:nvPr/>
        </p:nvSpPr>
        <p:spPr>
          <a:xfrm>
            <a:off x="231693" y="5146437"/>
            <a:ext cx="1132138" cy="280910"/>
          </a:xfrm>
          <a:prstGeom prst="rect">
            <a:avLst/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33" dirty="0">
                <a:solidFill>
                  <a:schemeClr val="bg1"/>
                </a:solidFill>
              </a:rPr>
              <a:t>Cancel</a:t>
            </a:r>
            <a:endParaRPr lang="ko-KR" altLang="en-US" sz="833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A86A7F-56BA-4AF3-A45D-25FDE5E5ED69}"/>
              </a:ext>
            </a:extLst>
          </p:cNvPr>
          <p:cNvSpPr txBox="1"/>
          <p:nvPr/>
        </p:nvSpPr>
        <p:spPr>
          <a:xfrm>
            <a:off x="561834" y="3076141"/>
            <a:ext cx="421910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notice</a:t>
            </a:r>
            <a:endParaRPr lang="ko-KR" altLang="en-US" sz="666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C5164B-8B9C-4184-9B23-B53317206BB6}"/>
              </a:ext>
            </a:extLst>
          </p:cNvPr>
          <p:cNvSpPr txBox="1"/>
          <p:nvPr/>
        </p:nvSpPr>
        <p:spPr>
          <a:xfrm>
            <a:off x="2046234" y="3079447"/>
            <a:ext cx="338554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DAB7FF-0904-4499-B3C1-385FBB3EEBFF}"/>
              </a:ext>
            </a:extLst>
          </p:cNvPr>
          <p:cNvSpPr txBox="1"/>
          <p:nvPr/>
        </p:nvSpPr>
        <p:spPr>
          <a:xfrm>
            <a:off x="554578" y="3411830"/>
            <a:ext cx="433132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memo</a:t>
            </a:r>
            <a:endParaRPr lang="ko-KR" altLang="en-US" sz="666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7" name="직선 연결선 33">
            <a:extLst>
              <a:ext uri="{FF2B5EF4-FFF2-40B4-BE49-F238E27FC236}">
                <a16:creationId xmlns:a16="http://schemas.microsoft.com/office/drawing/2014/main" id="{210D68D1-9944-486B-BCA9-2B11B6EB21A7}"/>
              </a:ext>
            </a:extLst>
          </p:cNvPr>
          <p:cNvCxnSpPr/>
          <p:nvPr/>
        </p:nvCxnSpPr>
        <p:spPr>
          <a:xfrm>
            <a:off x="388567" y="2316921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00F8BA3-E699-41FC-8750-6C80BC754A1C}"/>
              </a:ext>
            </a:extLst>
          </p:cNvPr>
          <p:cNvCxnSpPr/>
          <p:nvPr/>
        </p:nvCxnSpPr>
        <p:spPr>
          <a:xfrm>
            <a:off x="399122" y="2642565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20FE6E-327A-4BDC-A095-80406A7C7848}"/>
              </a:ext>
            </a:extLst>
          </p:cNvPr>
          <p:cNvSpPr txBox="1"/>
          <p:nvPr/>
        </p:nvSpPr>
        <p:spPr>
          <a:xfrm>
            <a:off x="561510" y="2389001"/>
            <a:ext cx="487634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product</a:t>
            </a:r>
            <a:endParaRPr lang="ko-KR" altLang="en-US" sz="666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37B1E5-C5F3-4893-8DAB-0D4E64AF4E41}"/>
              </a:ext>
            </a:extLst>
          </p:cNvPr>
          <p:cNvSpPr txBox="1"/>
          <p:nvPr/>
        </p:nvSpPr>
        <p:spPr>
          <a:xfrm>
            <a:off x="2032952" y="2392307"/>
            <a:ext cx="338554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DC4603-05E2-4860-A124-99C9118286D9}"/>
              </a:ext>
            </a:extLst>
          </p:cNvPr>
          <p:cNvSpPr txBox="1"/>
          <p:nvPr/>
        </p:nvSpPr>
        <p:spPr>
          <a:xfrm>
            <a:off x="561510" y="2726000"/>
            <a:ext cx="402674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Using</a:t>
            </a:r>
            <a:endParaRPr lang="ko-KR" altLang="en-US" sz="666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E1638C-9F4F-484F-BAEF-841B8DBD4839}"/>
              </a:ext>
            </a:extLst>
          </p:cNvPr>
          <p:cNvSpPr txBox="1"/>
          <p:nvPr/>
        </p:nvSpPr>
        <p:spPr>
          <a:xfrm>
            <a:off x="2042538" y="2729043"/>
            <a:ext cx="338554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</a:p>
        </p:txBody>
      </p:sp>
      <p:pic>
        <p:nvPicPr>
          <p:cNvPr id="43" name="그림 57">
            <a:extLst>
              <a:ext uri="{FF2B5EF4-FFF2-40B4-BE49-F238E27FC236}">
                <a16:creationId xmlns:a16="http://schemas.microsoft.com/office/drawing/2014/main" id="{628F604E-F6D4-4D11-81FF-DBCAB1C4CB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1" y="3112626"/>
            <a:ext cx="119967" cy="119967"/>
          </a:xfrm>
          <a:prstGeom prst="rect">
            <a:avLst/>
          </a:prstGeom>
        </p:spPr>
      </p:pic>
      <p:pic>
        <p:nvPicPr>
          <p:cNvPr id="44" name="그림 58">
            <a:extLst>
              <a:ext uri="{FF2B5EF4-FFF2-40B4-BE49-F238E27FC236}">
                <a16:creationId xmlns:a16="http://schemas.microsoft.com/office/drawing/2014/main" id="{85F3C1A0-F077-41FB-BC69-8B7D202F0B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1" y="3448505"/>
            <a:ext cx="119967" cy="119967"/>
          </a:xfrm>
          <a:prstGeom prst="rect">
            <a:avLst/>
          </a:prstGeom>
        </p:spPr>
      </p:pic>
      <p:pic>
        <p:nvPicPr>
          <p:cNvPr id="45" name="그림 59">
            <a:extLst>
              <a:ext uri="{FF2B5EF4-FFF2-40B4-BE49-F238E27FC236}">
                <a16:creationId xmlns:a16="http://schemas.microsoft.com/office/drawing/2014/main" id="{C2E4F19A-D4E2-43F2-B4EA-E6164EB93B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1" y="2423341"/>
            <a:ext cx="119967" cy="119967"/>
          </a:xfrm>
          <a:prstGeom prst="rect">
            <a:avLst/>
          </a:prstGeom>
        </p:spPr>
      </p:pic>
      <p:pic>
        <p:nvPicPr>
          <p:cNvPr id="46" name="그림 60">
            <a:extLst>
              <a:ext uri="{FF2B5EF4-FFF2-40B4-BE49-F238E27FC236}">
                <a16:creationId xmlns:a16="http://schemas.microsoft.com/office/drawing/2014/main" id="{35543322-39F2-40E2-91BB-19A632FC86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1" y="2745359"/>
            <a:ext cx="119967" cy="119967"/>
          </a:xfrm>
          <a:prstGeom prst="rect">
            <a:avLst/>
          </a:prstGeom>
        </p:spPr>
      </p:pic>
      <p:cxnSp>
        <p:nvCxnSpPr>
          <p:cNvPr id="47" name="직선 연결선 69">
            <a:extLst>
              <a:ext uri="{FF2B5EF4-FFF2-40B4-BE49-F238E27FC236}">
                <a16:creationId xmlns:a16="http://schemas.microsoft.com/office/drawing/2014/main" id="{5073BBCD-811B-4939-B9AC-BFA8CEC61913}"/>
              </a:ext>
            </a:extLst>
          </p:cNvPr>
          <p:cNvCxnSpPr/>
          <p:nvPr/>
        </p:nvCxnSpPr>
        <p:spPr>
          <a:xfrm>
            <a:off x="388567" y="3711381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81">
            <a:extLst>
              <a:ext uri="{FF2B5EF4-FFF2-40B4-BE49-F238E27FC236}">
                <a16:creationId xmlns:a16="http://schemas.microsoft.com/office/drawing/2014/main" id="{F9EB8AC9-C817-4675-894C-C17D14D1F360}"/>
              </a:ext>
            </a:extLst>
          </p:cNvPr>
          <p:cNvGrpSpPr/>
          <p:nvPr/>
        </p:nvGrpSpPr>
        <p:grpSpPr>
          <a:xfrm>
            <a:off x="2764235" y="1487404"/>
            <a:ext cx="2311858" cy="3962911"/>
            <a:chOff x="2309006" y="1251576"/>
            <a:chExt cx="2775001" cy="4756815"/>
          </a:xfrm>
        </p:grpSpPr>
        <p:sp>
          <p:nvSpPr>
            <p:cNvPr id="49" name="직사각형 82">
              <a:extLst>
                <a:ext uri="{FF2B5EF4-FFF2-40B4-BE49-F238E27FC236}">
                  <a16:creationId xmlns:a16="http://schemas.microsoft.com/office/drawing/2014/main" id="{D37A31FA-2C38-484B-B423-37DAB238253A}"/>
                </a:ext>
              </a:extLst>
            </p:cNvPr>
            <p:cNvSpPr/>
            <p:nvPr/>
          </p:nvSpPr>
          <p:spPr>
            <a:xfrm>
              <a:off x="2310327" y="1301059"/>
              <a:ext cx="2773680" cy="470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99"/>
            </a:p>
          </p:txBody>
        </p:sp>
        <p:cxnSp>
          <p:nvCxnSpPr>
            <p:cNvPr id="50" name="직선 연결선 83">
              <a:extLst>
                <a:ext uri="{FF2B5EF4-FFF2-40B4-BE49-F238E27FC236}">
                  <a16:creationId xmlns:a16="http://schemas.microsoft.com/office/drawing/2014/main" id="{370771E1-7346-493C-9107-B226C10A0FB2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27" y="1451631"/>
              <a:ext cx="2773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AA6206-E7B4-48AF-83D7-FD13E52FD346}"/>
                </a:ext>
              </a:extLst>
            </p:cNvPr>
            <p:cNvSpPr txBox="1"/>
            <p:nvPr/>
          </p:nvSpPr>
          <p:spPr>
            <a:xfrm>
              <a:off x="3312339" y="1251576"/>
              <a:ext cx="806599" cy="280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16" dirty="0">
                  <a:ea typeface="나눔스퀘어" panose="020B0600000101010101" pitchFamily="50" charset="-127"/>
                </a:rPr>
                <a:t>Status bar</a:t>
              </a:r>
              <a:endParaRPr lang="ko-KR" altLang="en-US" sz="916" dirty="0">
                <a:ea typeface="나눔스퀘어" panose="020B0600000101010101" pitchFamily="50" charset="-127"/>
              </a:endParaRPr>
            </a:p>
          </p:txBody>
        </p:sp>
        <p:cxnSp>
          <p:nvCxnSpPr>
            <p:cNvPr id="52" name="직선 연결선 85">
              <a:extLst>
                <a:ext uri="{FF2B5EF4-FFF2-40B4-BE49-F238E27FC236}">
                  <a16:creationId xmlns:a16="http://schemas.microsoft.com/office/drawing/2014/main" id="{7CCB206E-5892-4341-B7E6-128B08FD1FF7}"/>
                </a:ext>
              </a:extLst>
            </p:cNvPr>
            <p:cNvCxnSpPr>
              <a:cxnSpLocks/>
            </p:cNvCxnSpPr>
            <p:nvPr/>
          </p:nvCxnSpPr>
          <p:spPr>
            <a:xfrm>
              <a:off x="2309006" y="1751453"/>
              <a:ext cx="2773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341BEA-421B-4BC6-BF80-7258FB7F257A}"/>
                </a:ext>
              </a:extLst>
            </p:cNvPr>
            <p:cNvSpPr txBox="1"/>
            <p:nvPr/>
          </p:nvSpPr>
          <p:spPr>
            <a:xfrm>
              <a:off x="3045652" y="1464666"/>
              <a:ext cx="1303028" cy="29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ea typeface="나눔스퀘어" panose="020B0600000101010101" pitchFamily="50" charset="-127"/>
                </a:rPr>
                <a:t>Reset manager</a:t>
              </a:r>
              <a:endParaRPr lang="ko-KR" altLang="en-US" sz="1000" dirty="0">
                <a:ea typeface="나눔스퀘어" panose="020B0600000101010101" pitchFamily="50" charset="-127"/>
              </a:endParaRPr>
            </a:p>
          </p:txBody>
        </p:sp>
        <p:pic>
          <p:nvPicPr>
            <p:cNvPr id="54" name="그림 87">
              <a:extLst>
                <a:ext uri="{FF2B5EF4-FFF2-40B4-BE49-F238E27FC236}">
                  <a16:creationId xmlns:a16="http://schemas.microsoft.com/office/drawing/2014/main" id="{AA6BEFFC-2EBA-490E-BA6A-0F214C3DC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606" y="1524203"/>
              <a:ext cx="156000" cy="156000"/>
            </a:xfrm>
            <a:prstGeom prst="rect">
              <a:avLst/>
            </a:prstGeom>
          </p:spPr>
        </p:pic>
        <p:pic>
          <p:nvPicPr>
            <p:cNvPr id="55" name="그림 88">
              <a:extLst>
                <a:ext uri="{FF2B5EF4-FFF2-40B4-BE49-F238E27FC236}">
                  <a16:creationId xmlns:a16="http://schemas.microsoft.com/office/drawing/2014/main" id="{6ACD4BFD-CD46-4FFF-87E2-C516479C1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3724" y="1524203"/>
              <a:ext cx="156000" cy="156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3C12DE8-6188-4157-AFA1-133062D51F0B}"/>
              </a:ext>
            </a:extLst>
          </p:cNvPr>
          <p:cNvSpPr txBox="1"/>
          <p:nvPr/>
        </p:nvSpPr>
        <p:spPr>
          <a:xfrm>
            <a:off x="3726506" y="1990380"/>
            <a:ext cx="42351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7" name="직선 연결선 92">
            <a:extLst>
              <a:ext uri="{FF2B5EF4-FFF2-40B4-BE49-F238E27FC236}">
                <a16:creationId xmlns:a16="http://schemas.microsoft.com/office/drawing/2014/main" id="{08A91BF4-B4BD-4A56-BB46-20AD1D2AC6CA}"/>
              </a:ext>
            </a:extLst>
          </p:cNvPr>
          <p:cNvCxnSpPr/>
          <p:nvPr/>
        </p:nvCxnSpPr>
        <p:spPr>
          <a:xfrm>
            <a:off x="2948115" y="3542209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93">
            <a:extLst>
              <a:ext uri="{FF2B5EF4-FFF2-40B4-BE49-F238E27FC236}">
                <a16:creationId xmlns:a16="http://schemas.microsoft.com/office/drawing/2014/main" id="{77CB8519-8B64-4196-B370-DD735AC05E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24" y="3842172"/>
            <a:ext cx="119967" cy="119967"/>
          </a:xfrm>
          <a:prstGeom prst="rect">
            <a:avLst/>
          </a:prstGeom>
        </p:spPr>
      </p:pic>
      <p:cxnSp>
        <p:nvCxnSpPr>
          <p:cNvPr id="59" name="직선 연결선 94">
            <a:extLst>
              <a:ext uri="{FF2B5EF4-FFF2-40B4-BE49-F238E27FC236}">
                <a16:creationId xmlns:a16="http://schemas.microsoft.com/office/drawing/2014/main" id="{CA3A4CAA-E967-4724-AEAB-E458F07C4494}"/>
              </a:ext>
            </a:extLst>
          </p:cNvPr>
          <p:cNvCxnSpPr/>
          <p:nvPr/>
        </p:nvCxnSpPr>
        <p:spPr>
          <a:xfrm>
            <a:off x="2944158" y="4232782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95">
            <a:extLst>
              <a:ext uri="{FF2B5EF4-FFF2-40B4-BE49-F238E27FC236}">
                <a16:creationId xmlns:a16="http://schemas.microsoft.com/office/drawing/2014/main" id="{5A1AC4ED-7727-4462-860F-0CED0AE33E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24" y="4351582"/>
            <a:ext cx="119967" cy="119967"/>
          </a:xfrm>
          <a:prstGeom prst="rect">
            <a:avLst/>
          </a:prstGeom>
        </p:spPr>
      </p:pic>
      <p:sp>
        <p:nvSpPr>
          <p:cNvPr id="61" name="직사각형 96">
            <a:extLst>
              <a:ext uri="{FF2B5EF4-FFF2-40B4-BE49-F238E27FC236}">
                <a16:creationId xmlns:a16="http://schemas.microsoft.com/office/drawing/2014/main" id="{F2C3B6DA-883B-433A-8565-824A94F948D6}"/>
              </a:ext>
            </a:extLst>
          </p:cNvPr>
          <p:cNvSpPr/>
          <p:nvPr/>
        </p:nvSpPr>
        <p:spPr>
          <a:xfrm>
            <a:off x="3921089" y="5145702"/>
            <a:ext cx="1132138" cy="280910"/>
          </a:xfrm>
          <a:prstGeom prst="rect">
            <a:avLst/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33" dirty="0">
                <a:solidFill>
                  <a:schemeClr val="bg1"/>
                </a:solidFill>
              </a:rPr>
              <a:t>Save</a:t>
            </a:r>
            <a:endParaRPr lang="ko-KR" altLang="en-US" sz="833" dirty="0">
              <a:solidFill>
                <a:schemeClr val="bg1"/>
              </a:solidFill>
            </a:endParaRPr>
          </a:p>
        </p:txBody>
      </p:sp>
      <p:sp>
        <p:nvSpPr>
          <p:cNvPr id="62" name="직사각형 97">
            <a:extLst>
              <a:ext uri="{FF2B5EF4-FFF2-40B4-BE49-F238E27FC236}">
                <a16:creationId xmlns:a16="http://schemas.microsoft.com/office/drawing/2014/main" id="{1C028148-7523-430E-A0E9-35C0BD02671D}"/>
              </a:ext>
            </a:extLst>
          </p:cNvPr>
          <p:cNvSpPr/>
          <p:nvPr/>
        </p:nvSpPr>
        <p:spPr>
          <a:xfrm>
            <a:off x="2776406" y="5149181"/>
            <a:ext cx="1132138" cy="280910"/>
          </a:xfrm>
          <a:prstGeom prst="rect">
            <a:avLst/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33" dirty="0">
                <a:solidFill>
                  <a:schemeClr val="bg1"/>
                </a:solidFill>
              </a:rPr>
              <a:t>Cancel</a:t>
            </a:r>
            <a:endParaRPr lang="ko-KR" altLang="en-US" sz="833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36C281-D09C-455F-B84E-02048B2FF5E7}"/>
              </a:ext>
            </a:extLst>
          </p:cNvPr>
          <p:cNvSpPr txBox="1"/>
          <p:nvPr/>
        </p:nvSpPr>
        <p:spPr>
          <a:xfrm>
            <a:off x="3106546" y="3614289"/>
            <a:ext cx="764953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everyday</a:t>
            </a:r>
            <a:r>
              <a:rPr lang="ko-KR" altLang="en-US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09:00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514CF3-2C0F-44B7-9DCC-9D2447A56447}"/>
              </a:ext>
            </a:extLst>
          </p:cNvPr>
          <p:cNvSpPr txBox="1"/>
          <p:nvPr/>
        </p:nvSpPr>
        <p:spPr>
          <a:xfrm>
            <a:off x="4590946" y="3834988"/>
            <a:ext cx="343364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8C52F1-9978-4C00-830F-37FC4D104433}"/>
              </a:ext>
            </a:extLst>
          </p:cNvPr>
          <p:cNvSpPr txBox="1"/>
          <p:nvPr/>
        </p:nvSpPr>
        <p:spPr>
          <a:xfrm>
            <a:off x="3099291" y="4314908"/>
            <a:ext cx="433132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memo</a:t>
            </a:r>
            <a:endParaRPr lang="ko-KR" altLang="en-US" sz="666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6" name="직선 연결선 101">
            <a:extLst>
              <a:ext uri="{FF2B5EF4-FFF2-40B4-BE49-F238E27FC236}">
                <a16:creationId xmlns:a16="http://schemas.microsoft.com/office/drawing/2014/main" id="{5C7C57A0-1662-4411-BDB9-EB5C54643AD0}"/>
              </a:ext>
            </a:extLst>
          </p:cNvPr>
          <p:cNvCxnSpPr/>
          <p:nvPr/>
        </p:nvCxnSpPr>
        <p:spPr>
          <a:xfrm>
            <a:off x="2933280" y="2319665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102">
            <a:extLst>
              <a:ext uri="{FF2B5EF4-FFF2-40B4-BE49-F238E27FC236}">
                <a16:creationId xmlns:a16="http://schemas.microsoft.com/office/drawing/2014/main" id="{F9C349E0-ED7B-4F9F-A265-34333201AF8B}"/>
              </a:ext>
            </a:extLst>
          </p:cNvPr>
          <p:cNvCxnSpPr/>
          <p:nvPr/>
        </p:nvCxnSpPr>
        <p:spPr>
          <a:xfrm>
            <a:off x="2943834" y="3194965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DCEBD52-A6C7-4994-9B60-3806EC4EC01A}"/>
              </a:ext>
            </a:extLst>
          </p:cNvPr>
          <p:cNvSpPr txBox="1"/>
          <p:nvPr/>
        </p:nvSpPr>
        <p:spPr>
          <a:xfrm>
            <a:off x="3106223" y="2391745"/>
            <a:ext cx="492443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Nutrimil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250A53-3BEB-4308-9FB0-2D14CA8E04C1}"/>
              </a:ext>
            </a:extLst>
          </p:cNvPr>
          <p:cNvSpPr txBox="1"/>
          <p:nvPr/>
        </p:nvSpPr>
        <p:spPr>
          <a:xfrm>
            <a:off x="4577665" y="2655528"/>
            <a:ext cx="343364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E2E170-DF44-4644-A51D-D2C1A16B2AA1}"/>
              </a:ext>
            </a:extLst>
          </p:cNvPr>
          <p:cNvSpPr txBox="1"/>
          <p:nvPr/>
        </p:nvSpPr>
        <p:spPr>
          <a:xfrm>
            <a:off x="3106222" y="3278401"/>
            <a:ext cx="1398140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 times a week / 3 times a day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" name="그림 106">
            <a:extLst>
              <a:ext uri="{FF2B5EF4-FFF2-40B4-BE49-F238E27FC236}">
                <a16:creationId xmlns:a16="http://schemas.microsoft.com/office/drawing/2014/main" id="{4E26796C-CD16-46C4-8D08-3FEF647BB4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24" y="2702349"/>
            <a:ext cx="119967" cy="119967"/>
          </a:xfrm>
          <a:prstGeom prst="rect">
            <a:avLst/>
          </a:prstGeom>
        </p:spPr>
      </p:pic>
      <p:pic>
        <p:nvPicPr>
          <p:cNvPr id="72" name="그림 107">
            <a:extLst>
              <a:ext uri="{FF2B5EF4-FFF2-40B4-BE49-F238E27FC236}">
                <a16:creationId xmlns:a16="http://schemas.microsoft.com/office/drawing/2014/main" id="{B33788D7-205E-4747-836E-31720C4615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24" y="3297759"/>
            <a:ext cx="119967" cy="11996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78557F5-CBF9-46C0-862C-381D56DD7E49}"/>
              </a:ext>
            </a:extLst>
          </p:cNvPr>
          <p:cNvSpPr txBox="1"/>
          <p:nvPr/>
        </p:nvSpPr>
        <p:spPr>
          <a:xfrm>
            <a:off x="4587251" y="3281443"/>
            <a:ext cx="330540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Edit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7C090-DB64-43E4-ABA3-EFCD4456D009}"/>
              </a:ext>
            </a:extLst>
          </p:cNvPr>
          <p:cNvSpPr txBox="1"/>
          <p:nvPr/>
        </p:nvSpPr>
        <p:spPr>
          <a:xfrm>
            <a:off x="3105218" y="2577126"/>
            <a:ext cx="377026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Fiber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C986E9-91ED-46A8-8578-BC73D5AB4D0F}"/>
              </a:ext>
            </a:extLst>
          </p:cNvPr>
          <p:cNvSpPr txBox="1"/>
          <p:nvPr/>
        </p:nvSpPr>
        <p:spPr>
          <a:xfrm>
            <a:off x="3105217" y="2759716"/>
            <a:ext cx="647934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Health pack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A7F2BD-19F7-4147-A5B3-F37D30642251}"/>
              </a:ext>
            </a:extLst>
          </p:cNvPr>
          <p:cNvSpPr txBox="1"/>
          <p:nvPr/>
        </p:nvSpPr>
        <p:spPr>
          <a:xfrm>
            <a:off x="3105218" y="2939945"/>
            <a:ext cx="918841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Propurabanol</a:t>
            </a:r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c300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F6C69E-4A37-46FC-9F60-E783D9164CBC}"/>
              </a:ext>
            </a:extLst>
          </p:cNvPr>
          <p:cNvSpPr txBox="1"/>
          <p:nvPr/>
        </p:nvSpPr>
        <p:spPr>
          <a:xfrm>
            <a:off x="3104616" y="3797980"/>
            <a:ext cx="764953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everyday</a:t>
            </a:r>
            <a:r>
              <a:rPr lang="ko-KR" altLang="en-US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13:00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16DA8F-6EFF-4E5C-9612-21961F824681}"/>
              </a:ext>
            </a:extLst>
          </p:cNvPr>
          <p:cNvSpPr txBox="1"/>
          <p:nvPr/>
        </p:nvSpPr>
        <p:spPr>
          <a:xfrm>
            <a:off x="3104616" y="3980570"/>
            <a:ext cx="764953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everyday</a:t>
            </a:r>
            <a:r>
              <a:rPr lang="ko-KR" altLang="en-US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19:00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타원 10">
            <a:extLst>
              <a:ext uri="{FF2B5EF4-FFF2-40B4-BE49-F238E27FC236}">
                <a16:creationId xmlns:a16="http://schemas.microsoft.com/office/drawing/2014/main" id="{D42B87EA-D3BB-4094-A936-80E2D5AE4022}"/>
              </a:ext>
            </a:extLst>
          </p:cNvPr>
          <p:cNvSpPr/>
          <p:nvPr/>
        </p:nvSpPr>
        <p:spPr>
          <a:xfrm>
            <a:off x="3597661" y="2455518"/>
            <a:ext cx="65837" cy="65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65">
            <a:extLst>
              <a:ext uri="{FF2B5EF4-FFF2-40B4-BE49-F238E27FC236}">
                <a16:creationId xmlns:a16="http://schemas.microsoft.com/office/drawing/2014/main" id="{C6D13BFA-DACB-47EA-BFF5-23795396A6DC}"/>
              </a:ext>
            </a:extLst>
          </p:cNvPr>
          <p:cNvSpPr/>
          <p:nvPr/>
        </p:nvSpPr>
        <p:spPr>
          <a:xfrm>
            <a:off x="3597661" y="2642313"/>
            <a:ext cx="65837" cy="65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66">
            <a:extLst>
              <a:ext uri="{FF2B5EF4-FFF2-40B4-BE49-F238E27FC236}">
                <a16:creationId xmlns:a16="http://schemas.microsoft.com/office/drawing/2014/main" id="{F31D3E72-B535-410C-8DDF-24FC0809F104}"/>
              </a:ext>
            </a:extLst>
          </p:cNvPr>
          <p:cNvSpPr/>
          <p:nvPr/>
        </p:nvSpPr>
        <p:spPr>
          <a:xfrm>
            <a:off x="3756601" y="2836708"/>
            <a:ext cx="65837" cy="658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67">
            <a:extLst>
              <a:ext uri="{FF2B5EF4-FFF2-40B4-BE49-F238E27FC236}">
                <a16:creationId xmlns:a16="http://schemas.microsoft.com/office/drawing/2014/main" id="{DCDFAC9F-8C0E-4357-9B20-45BCA21305EC}"/>
              </a:ext>
            </a:extLst>
          </p:cNvPr>
          <p:cNvSpPr/>
          <p:nvPr/>
        </p:nvSpPr>
        <p:spPr>
          <a:xfrm>
            <a:off x="3929337" y="3004424"/>
            <a:ext cx="65837" cy="658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68">
            <a:extLst>
              <a:ext uri="{FF2B5EF4-FFF2-40B4-BE49-F238E27FC236}">
                <a16:creationId xmlns:a16="http://schemas.microsoft.com/office/drawing/2014/main" id="{D37D1945-D383-4640-9D1B-ECD5EF535E4B}"/>
              </a:ext>
            </a:extLst>
          </p:cNvPr>
          <p:cNvCxnSpPr/>
          <p:nvPr/>
        </p:nvCxnSpPr>
        <p:spPr>
          <a:xfrm>
            <a:off x="2933280" y="4598045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8B2A06A-64A4-4DEC-A9D5-47E4AC138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8947" y="1497311"/>
            <a:ext cx="2239301" cy="39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0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매니저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BM-102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545288" y="515728"/>
          <a:ext cx="2301059" cy="222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79230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36049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481266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10209584" y="1916832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331143" y="2348880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1B4C2-4DEC-4790-B302-2049C04C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70" y="1517104"/>
            <a:ext cx="2301059" cy="4039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D37002-1515-42A8-9C5F-B42F77B2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15" y="1517104"/>
            <a:ext cx="2301059" cy="4095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84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매니저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BM-102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[Title]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880495-1DB4-4BC1-A244-5BA5DBFCA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" t="146"/>
          <a:stretch/>
        </p:blipFill>
        <p:spPr>
          <a:xfrm>
            <a:off x="992560" y="1419224"/>
            <a:ext cx="2402399" cy="4403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E5E043-7448-4B4A-865E-3BB4F9352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4"/>
          <a:stretch/>
        </p:blipFill>
        <p:spPr>
          <a:xfrm>
            <a:off x="3981792" y="1385831"/>
            <a:ext cx="2529251" cy="4470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592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매니저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BM-103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[Title]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35B328-95FB-4070-8192-D062F29F8802}"/>
              </a:ext>
            </a:extLst>
          </p:cNvPr>
          <p:cNvSpPr/>
          <p:nvPr/>
        </p:nvSpPr>
        <p:spPr>
          <a:xfrm>
            <a:off x="1208584" y="1339516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BM-103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A19D43-BA05-45B5-BB0C-BE8519B8838E}"/>
              </a:ext>
            </a:extLst>
          </p:cNvPr>
          <p:cNvSpPr/>
          <p:nvPr/>
        </p:nvSpPr>
        <p:spPr>
          <a:xfrm>
            <a:off x="4554367" y="1339516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BM-103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DD08C6-B783-4D60-B4E1-08BC7A1D9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3"/>
          <a:stretch/>
        </p:blipFill>
        <p:spPr>
          <a:xfrm>
            <a:off x="1207261" y="1484784"/>
            <a:ext cx="2389573" cy="4320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5FC7D-190B-4141-9458-9DE094082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554367" y="1484040"/>
            <a:ext cx="2425527" cy="4320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61" name="그룹 124">
            <a:extLst>
              <a:ext uri="{FF2B5EF4-FFF2-40B4-BE49-F238E27FC236}">
                <a16:creationId xmlns:a16="http://schemas.microsoft.com/office/drawing/2014/main" id="{0672665B-E58D-49D1-A936-F3B2759F7D2B}"/>
              </a:ext>
            </a:extLst>
          </p:cNvPr>
          <p:cNvGrpSpPr/>
          <p:nvPr/>
        </p:nvGrpSpPr>
        <p:grpSpPr>
          <a:xfrm>
            <a:off x="4925596" y="3212976"/>
            <a:ext cx="1900375" cy="1137473"/>
            <a:chOff x="5673081" y="2228242"/>
            <a:chExt cx="2281084" cy="1365347"/>
          </a:xfrm>
        </p:grpSpPr>
        <p:sp>
          <p:nvSpPr>
            <p:cNvPr id="62" name="사각형: 둥근 모서리 125">
              <a:extLst>
                <a:ext uri="{FF2B5EF4-FFF2-40B4-BE49-F238E27FC236}">
                  <a16:creationId xmlns:a16="http://schemas.microsoft.com/office/drawing/2014/main" id="{E8729E97-BA3D-415B-8FDE-DD90B06CD234}"/>
                </a:ext>
              </a:extLst>
            </p:cNvPr>
            <p:cNvSpPr/>
            <p:nvPr/>
          </p:nvSpPr>
          <p:spPr>
            <a:xfrm>
              <a:off x="5673081" y="2228242"/>
              <a:ext cx="2281084" cy="1365347"/>
            </a:xfrm>
            <a:prstGeom prst="roundRect">
              <a:avLst>
                <a:gd name="adj" fmla="val 4607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666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1B6F322-6989-4803-A774-34B313336154}"/>
                </a:ext>
              </a:extLst>
            </p:cNvPr>
            <p:cNvSpPr txBox="1"/>
            <p:nvPr/>
          </p:nvSpPr>
          <p:spPr>
            <a:xfrm>
              <a:off x="5756964" y="2294122"/>
              <a:ext cx="554537" cy="2493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7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repeat</a:t>
              </a:r>
              <a:endPara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사각형: 둥근 모서리 127">
              <a:extLst>
                <a:ext uri="{FF2B5EF4-FFF2-40B4-BE49-F238E27FC236}">
                  <a16:creationId xmlns:a16="http://schemas.microsoft.com/office/drawing/2014/main" id="{D3907F96-02A9-4823-A5AF-62B4943B5080}"/>
                </a:ext>
              </a:extLst>
            </p:cNvPr>
            <p:cNvSpPr/>
            <p:nvPr/>
          </p:nvSpPr>
          <p:spPr>
            <a:xfrm>
              <a:off x="5756964" y="2590635"/>
              <a:ext cx="2089951" cy="902584"/>
            </a:xfrm>
            <a:prstGeom prst="roundRect">
              <a:avLst>
                <a:gd name="adj" fmla="val 345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666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그룹 128">
              <a:extLst>
                <a:ext uri="{FF2B5EF4-FFF2-40B4-BE49-F238E27FC236}">
                  <a16:creationId xmlns:a16="http://schemas.microsoft.com/office/drawing/2014/main" id="{33816C73-70A9-40DB-890D-07E06C6FED1F}"/>
                </a:ext>
              </a:extLst>
            </p:cNvPr>
            <p:cNvGrpSpPr/>
            <p:nvPr/>
          </p:nvGrpSpPr>
          <p:grpSpPr>
            <a:xfrm>
              <a:off x="5817435" y="2659088"/>
              <a:ext cx="180000" cy="180000"/>
              <a:chOff x="2707496" y="2337424"/>
              <a:chExt cx="180000" cy="180000"/>
            </a:xfrm>
          </p:grpSpPr>
          <p:sp>
            <p:nvSpPr>
              <p:cNvPr id="73" name="타원 172">
                <a:extLst>
                  <a:ext uri="{FF2B5EF4-FFF2-40B4-BE49-F238E27FC236}">
                    <a16:creationId xmlns:a16="http://schemas.microsoft.com/office/drawing/2014/main" id="{E23966D8-C5D6-4737-93BF-6A00C18D58F4}"/>
                  </a:ext>
                </a:extLst>
              </p:cNvPr>
              <p:cNvSpPr/>
              <p:nvPr/>
            </p:nvSpPr>
            <p:spPr>
              <a:xfrm>
                <a:off x="2707496" y="2337424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ko-KR" altLang="en-US" sz="66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타원 173">
                <a:extLst>
                  <a:ext uri="{FF2B5EF4-FFF2-40B4-BE49-F238E27FC236}">
                    <a16:creationId xmlns:a16="http://schemas.microsoft.com/office/drawing/2014/main" id="{FBC34770-B32E-4C09-A4CF-B797C5960E9D}"/>
                  </a:ext>
                </a:extLst>
              </p:cNvPr>
              <p:cNvSpPr/>
              <p:nvPr/>
            </p:nvSpPr>
            <p:spPr>
              <a:xfrm>
                <a:off x="2744580" y="2373424"/>
                <a:ext cx="108000" cy="108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ko-KR" altLang="en-US" sz="666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F195E8-3F8E-4BFA-8037-461EC913AE3A}"/>
                </a:ext>
              </a:extLst>
            </p:cNvPr>
            <p:cNvSpPr txBox="1"/>
            <p:nvPr/>
          </p:nvSpPr>
          <p:spPr>
            <a:xfrm>
              <a:off x="6032977" y="2639833"/>
              <a:ext cx="885489" cy="21850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58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everyday</a:t>
              </a:r>
              <a:r>
                <a:rPr lang="ko-KR" altLang="en-US" sz="58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58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(09:00)</a:t>
              </a:r>
              <a:endParaRPr lang="ko-KR" altLang="en-US" sz="58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" name="타원 130">
              <a:extLst>
                <a:ext uri="{FF2B5EF4-FFF2-40B4-BE49-F238E27FC236}">
                  <a16:creationId xmlns:a16="http://schemas.microsoft.com/office/drawing/2014/main" id="{CC8C22EA-79E7-4919-9E03-D442CE6E22C8}"/>
                </a:ext>
              </a:extLst>
            </p:cNvPr>
            <p:cNvSpPr/>
            <p:nvPr/>
          </p:nvSpPr>
          <p:spPr>
            <a:xfrm>
              <a:off x="5817435" y="2944981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666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74DC5C-3482-4733-A0E8-E4D1FBCBA531}"/>
                </a:ext>
              </a:extLst>
            </p:cNvPr>
            <p:cNvSpPr txBox="1"/>
            <p:nvPr/>
          </p:nvSpPr>
          <p:spPr>
            <a:xfrm>
              <a:off x="6032977" y="2925726"/>
              <a:ext cx="1229909" cy="21850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58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every week</a:t>
              </a:r>
              <a:r>
                <a:rPr lang="ko-KR" altLang="en-US" sz="58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58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(Wednesday)</a:t>
              </a:r>
              <a:endParaRPr lang="ko-KR" altLang="en-US" sz="58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타원 166">
              <a:extLst>
                <a:ext uri="{FF2B5EF4-FFF2-40B4-BE49-F238E27FC236}">
                  <a16:creationId xmlns:a16="http://schemas.microsoft.com/office/drawing/2014/main" id="{97501950-0899-4355-B389-9D3EC4DBA77B}"/>
                </a:ext>
              </a:extLst>
            </p:cNvPr>
            <p:cNvSpPr/>
            <p:nvPr/>
          </p:nvSpPr>
          <p:spPr>
            <a:xfrm>
              <a:off x="5820011" y="323411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666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CA426CF-3D0A-41E0-AFD6-C6C7AB4ED9B4}"/>
                </a:ext>
              </a:extLst>
            </p:cNvPr>
            <p:cNvSpPr txBox="1"/>
            <p:nvPr/>
          </p:nvSpPr>
          <p:spPr>
            <a:xfrm>
              <a:off x="6035553" y="3214865"/>
              <a:ext cx="1191426" cy="21850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58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every year</a:t>
              </a:r>
              <a:r>
                <a:rPr lang="ko-KR" altLang="en-US" sz="58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58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(01.01 09:00)</a:t>
              </a:r>
              <a:endParaRPr lang="ko-KR" altLang="en-US" sz="58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1" name="직선 연결선 168">
              <a:extLst>
                <a:ext uri="{FF2B5EF4-FFF2-40B4-BE49-F238E27FC236}">
                  <a16:creationId xmlns:a16="http://schemas.microsoft.com/office/drawing/2014/main" id="{623FE7F3-37AB-4811-89A3-19ADA35769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8723" y="2886568"/>
              <a:ext cx="1646989" cy="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169">
              <a:extLst>
                <a:ext uri="{FF2B5EF4-FFF2-40B4-BE49-F238E27FC236}">
                  <a16:creationId xmlns:a16="http://schemas.microsoft.com/office/drawing/2014/main" id="{4D1D5ED4-F741-4A4F-AE74-D5FC6BAD1E19}"/>
                </a:ext>
              </a:extLst>
            </p:cNvPr>
            <p:cNvCxnSpPr>
              <a:cxnSpLocks/>
            </p:cNvCxnSpPr>
            <p:nvPr/>
          </p:nvCxnSpPr>
          <p:spPr>
            <a:xfrm>
              <a:off x="6118723" y="3179952"/>
              <a:ext cx="1646989" cy="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31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매니저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BM-103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[Title]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5F53B-9A7B-4233-8822-9D4F08B3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1556792"/>
            <a:ext cx="2236378" cy="3953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3F7DC-91A4-4B20-A311-0A74F349E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5" y="1556792"/>
            <a:ext cx="2236377" cy="3953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748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매니저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BM-103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[Title]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6A9AD-42A0-4D7D-AE16-15BC773E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1556792"/>
            <a:ext cx="2236378" cy="39711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134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54FA-89B2-46F2-AF7B-8C0B43CF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9086"/>
            <a:ext cx="9906000" cy="636586"/>
          </a:xfrm>
        </p:spPr>
        <p:txBody>
          <a:bodyPr>
            <a:normAutofit fontScale="90000"/>
          </a:bodyPr>
          <a:lstStyle/>
          <a:p>
            <a:r>
              <a:rPr lang="en-US" altLang="ko-KR" sz="3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FAQ</a:t>
            </a:r>
            <a:endParaRPr lang="ko-KR" altLang="en-US" sz="3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762EF4-5F84-4882-B86B-947FCC186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69022"/>
              </p:ext>
            </p:extLst>
          </p:nvPr>
        </p:nvGraphicFramePr>
        <p:xfrm>
          <a:off x="4057497" y="3907699"/>
          <a:ext cx="211963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073">
                  <a:extLst>
                    <a:ext uri="{9D8B030D-6E8A-4147-A177-3AD203B41FA5}">
                      <a16:colId xmlns:a16="http://schemas.microsoft.com/office/drawing/2014/main" val="2571702668"/>
                    </a:ext>
                  </a:extLst>
                </a:gridCol>
                <a:gridCol w="1350566">
                  <a:extLst>
                    <a:ext uri="{9D8B030D-6E8A-4147-A177-3AD203B41FA5}">
                      <a16:colId xmlns:a16="http://schemas.microsoft.com/office/drawing/2014/main" val="287104453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Version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v0.0.4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35452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Date Created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2019. 12. 10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69156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C2D74124-3621-4F64-AFB1-E2C61480A93A}"/>
              </a:ext>
            </a:extLst>
          </p:cNvPr>
          <p:cNvSpPr txBox="1"/>
          <p:nvPr/>
        </p:nvSpPr>
        <p:spPr>
          <a:xfrm>
            <a:off x="9345488" y="6713984"/>
            <a:ext cx="560512" cy="144016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메뉴로 이동</a:t>
            </a:r>
          </a:p>
        </p:txBody>
      </p:sp>
    </p:spTree>
    <p:extLst>
      <p:ext uri="{BB962C8B-B14F-4D97-AF65-F5344CB8AC3E}">
        <p14:creationId xmlns:p14="http://schemas.microsoft.com/office/powerpoint/2010/main" val="51288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 Flow Chart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FA-F/C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53128B-5EA4-4628-8BBA-E66C1EEC3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79" y="980782"/>
            <a:ext cx="3187938" cy="52816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8B05BA-3189-4048-B7B3-B1E8DED0E58A}"/>
              </a:ext>
            </a:extLst>
          </p:cNvPr>
          <p:cNvSpPr/>
          <p:nvPr/>
        </p:nvSpPr>
        <p:spPr>
          <a:xfrm>
            <a:off x="6033120" y="908720"/>
            <a:ext cx="720080" cy="3006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41318-F011-47D9-B618-D46839E42C9E}"/>
              </a:ext>
            </a:extLst>
          </p:cNvPr>
          <p:cNvSpPr/>
          <p:nvPr/>
        </p:nvSpPr>
        <p:spPr>
          <a:xfrm>
            <a:off x="6033120" y="1608247"/>
            <a:ext cx="720080" cy="3006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991A434-EEE2-4931-BD86-B8621162605C}"/>
              </a:ext>
            </a:extLst>
          </p:cNvPr>
          <p:cNvSpPr/>
          <p:nvPr/>
        </p:nvSpPr>
        <p:spPr>
          <a:xfrm>
            <a:off x="5853100" y="2383421"/>
            <a:ext cx="1080120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86051D7-EDEB-4168-BE0C-99BCCFA860B7}"/>
              </a:ext>
            </a:extLst>
          </p:cNvPr>
          <p:cNvSpPr/>
          <p:nvPr/>
        </p:nvSpPr>
        <p:spPr>
          <a:xfrm>
            <a:off x="5853100" y="3284735"/>
            <a:ext cx="1080120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DA8EB3D-8116-4E49-BBDC-018613C556FA}"/>
              </a:ext>
            </a:extLst>
          </p:cNvPr>
          <p:cNvSpPr/>
          <p:nvPr/>
        </p:nvSpPr>
        <p:spPr>
          <a:xfrm>
            <a:off x="5853100" y="4316158"/>
            <a:ext cx="1080120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FCADA91-10DB-4310-9A92-A92B9325FC73}"/>
              </a:ext>
            </a:extLst>
          </p:cNvPr>
          <p:cNvSpPr/>
          <p:nvPr/>
        </p:nvSpPr>
        <p:spPr>
          <a:xfrm>
            <a:off x="5853100" y="5178075"/>
            <a:ext cx="1080120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3893E-09D5-49FA-8FAA-5FA1FDEC73FE}"/>
              </a:ext>
            </a:extLst>
          </p:cNvPr>
          <p:cNvSpPr/>
          <p:nvPr/>
        </p:nvSpPr>
        <p:spPr>
          <a:xfrm>
            <a:off x="6033120" y="6064410"/>
            <a:ext cx="720080" cy="3006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420A5A73-9990-451C-BBE0-DDA8FC5FD421}"/>
              </a:ext>
            </a:extLst>
          </p:cNvPr>
          <p:cNvSpPr/>
          <p:nvPr/>
        </p:nvSpPr>
        <p:spPr>
          <a:xfrm>
            <a:off x="7769790" y="5890706"/>
            <a:ext cx="1080120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752EA8-D631-45C2-B8FC-AC1283F4015D}"/>
              </a:ext>
            </a:extLst>
          </p:cNvPr>
          <p:cNvSpPr/>
          <p:nvPr/>
        </p:nvSpPr>
        <p:spPr>
          <a:xfrm>
            <a:off x="7769790" y="5351779"/>
            <a:ext cx="1143650" cy="3460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0096ED-EB19-4D25-84D6-F3C588152483}"/>
              </a:ext>
            </a:extLst>
          </p:cNvPr>
          <p:cNvSpPr/>
          <p:nvPr/>
        </p:nvSpPr>
        <p:spPr>
          <a:xfrm>
            <a:off x="7949810" y="3471253"/>
            <a:ext cx="720080" cy="3006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85494C-F073-4861-A85B-6C50D94E1359}"/>
              </a:ext>
            </a:extLst>
          </p:cNvPr>
          <p:cNvSpPr/>
          <p:nvPr/>
        </p:nvSpPr>
        <p:spPr>
          <a:xfrm>
            <a:off x="7949810" y="2580910"/>
            <a:ext cx="720080" cy="3006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FA8DC9-E132-4561-9480-1EEF37ED3D50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6393160" y="1209384"/>
            <a:ext cx="0" cy="398863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7385F7-837D-4BDE-8F32-B2B9AD9F9AB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393160" y="1908911"/>
            <a:ext cx="0" cy="474510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D6E435-C844-4654-B7A8-887CF64F95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393160" y="3031493"/>
            <a:ext cx="0" cy="253242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EC08AF-C025-4413-921D-90D5E26C5AC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393160" y="3932807"/>
            <a:ext cx="0" cy="383351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24F8BF-1030-430C-A887-221874BAEB6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393160" y="4964230"/>
            <a:ext cx="0" cy="213845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CA222D-79AB-494A-AE7F-819567B1442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393160" y="5826147"/>
            <a:ext cx="0" cy="238263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7F5F4A-E2B2-47E6-931B-35ADC7036C90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753200" y="6214742"/>
            <a:ext cx="1016590" cy="0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0E5770B-569B-4179-9083-34C527BB601A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6393160" y="2088078"/>
            <a:ext cx="2456750" cy="4126664"/>
          </a:xfrm>
          <a:prstGeom prst="bentConnector4">
            <a:avLst>
              <a:gd name="adj1" fmla="val -9305"/>
              <a:gd name="adj2" fmla="val 100072"/>
            </a:avLst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FCEF31-243D-40BD-A666-B4482559C0CE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933220" y="5502111"/>
            <a:ext cx="836570" cy="22697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4D1382-AEC3-4D33-BEDB-CC0EE643C6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933220" y="4640194"/>
            <a:ext cx="2124236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4FE01E-AB89-4B92-9DC7-297B20E9D1CC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6933220" y="3608771"/>
            <a:ext cx="1016590" cy="12814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A8C4D-8A45-4FF3-94D1-B0E3473A94A5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6933220" y="2707457"/>
            <a:ext cx="1016590" cy="23785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F8187F-C7D4-475D-BBC0-CE9EC0490464}"/>
              </a:ext>
            </a:extLst>
          </p:cNvPr>
          <p:cNvCxnSpPr>
            <a:stCxn id="20" idx="3"/>
          </p:cNvCxnSpPr>
          <p:nvPr/>
        </p:nvCxnSpPr>
        <p:spPr>
          <a:xfrm>
            <a:off x="8669890" y="2731242"/>
            <a:ext cx="387566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CDF515-8C56-49AC-B118-7D0DD5759E92}"/>
              </a:ext>
            </a:extLst>
          </p:cNvPr>
          <p:cNvCxnSpPr>
            <a:stCxn id="19" idx="3"/>
          </p:cNvCxnSpPr>
          <p:nvPr/>
        </p:nvCxnSpPr>
        <p:spPr>
          <a:xfrm>
            <a:off x="8669890" y="3621585"/>
            <a:ext cx="387566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E4EC42A-5EE9-4B1C-A6FA-FE42D9171CC8}"/>
              </a:ext>
            </a:extLst>
          </p:cNvPr>
          <p:cNvSpPr txBox="1"/>
          <p:nvPr/>
        </p:nvSpPr>
        <p:spPr>
          <a:xfrm>
            <a:off x="6249144" y="932126"/>
            <a:ext cx="360040" cy="225017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login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8A65B0-F90D-4C2F-851C-1033CD26BD2A}"/>
              </a:ext>
            </a:extLst>
          </p:cNvPr>
          <p:cNvSpPr txBox="1"/>
          <p:nvPr/>
        </p:nvSpPr>
        <p:spPr>
          <a:xfrm>
            <a:off x="6321159" y="1632882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FAQ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35EAE5-9565-4EB9-B90A-84B580B0BF4F}"/>
              </a:ext>
            </a:extLst>
          </p:cNvPr>
          <p:cNvSpPr txBox="1"/>
          <p:nvPr/>
        </p:nvSpPr>
        <p:spPr>
          <a:xfrm>
            <a:off x="6042913" y="2590289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Chọn danh mục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9869D1-DAE9-44CE-93CC-15459DB7DBBC}"/>
              </a:ext>
            </a:extLst>
          </p:cNvPr>
          <p:cNvSpPr txBox="1"/>
          <p:nvPr/>
        </p:nvSpPr>
        <p:spPr>
          <a:xfrm>
            <a:off x="7949810" y="2624778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Thay đổi danh mục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B7F6B1-85E9-49AC-857A-40FA7AF51807}"/>
              </a:ext>
            </a:extLst>
          </p:cNvPr>
          <p:cNvSpPr txBox="1"/>
          <p:nvPr/>
        </p:nvSpPr>
        <p:spPr>
          <a:xfrm>
            <a:off x="6179736" y="3505408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>
                <a:latin typeface="맑은 고딕" pitchFamily="50" charset="-127"/>
                <a:ea typeface="맑은 고딕" pitchFamily="50" charset="-127"/>
              </a:rPr>
              <a:t>Tìm kiếm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0FDC03-0275-402B-B8BA-658D7EA9E5E5}"/>
              </a:ext>
            </a:extLst>
          </p:cNvPr>
          <p:cNvSpPr txBox="1"/>
          <p:nvPr/>
        </p:nvSpPr>
        <p:spPr>
          <a:xfrm>
            <a:off x="7117228" y="2416342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No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A634448-2F7A-411C-B0E7-6C72F23A8184}"/>
              </a:ext>
            </a:extLst>
          </p:cNvPr>
          <p:cNvSpPr txBox="1"/>
          <p:nvPr/>
        </p:nvSpPr>
        <p:spPr>
          <a:xfrm>
            <a:off x="7087779" y="3317656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No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769F41F-9731-472A-85E4-3C7F1189392C}"/>
              </a:ext>
            </a:extLst>
          </p:cNvPr>
          <p:cNvSpPr txBox="1"/>
          <p:nvPr/>
        </p:nvSpPr>
        <p:spPr>
          <a:xfrm>
            <a:off x="7081473" y="4325594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No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2D0F57-5882-4A8B-957E-42A97D0B52A7}"/>
              </a:ext>
            </a:extLst>
          </p:cNvPr>
          <p:cNvSpPr txBox="1"/>
          <p:nvPr/>
        </p:nvSpPr>
        <p:spPr>
          <a:xfrm>
            <a:off x="7087778" y="5138366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No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6844051-1F37-40B3-9FD2-C74BE3E856E0}"/>
              </a:ext>
            </a:extLst>
          </p:cNvPr>
          <p:cNvSpPr txBox="1"/>
          <p:nvPr/>
        </p:nvSpPr>
        <p:spPr>
          <a:xfrm>
            <a:off x="8841435" y="5942161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Yes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790CD1-481B-47AA-BE54-DDB0B5416AAF}"/>
              </a:ext>
            </a:extLst>
          </p:cNvPr>
          <p:cNvSpPr txBox="1"/>
          <p:nvPr/>
        </p:nvSpPr>
        <p:spPr>
          <a:xfrm>
            <a:off x="6063726" y="3969904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Yes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BB53F7-0C16-4B10-A77B-08EFAA9D033B}"/>
              </a:ext>
            </a:extLst>
          </p:cNvPr>
          <p:cNvSpPr txBox="1"/>
          <p:nvPr/>
        </p:nvSpPr>
        <p:spPr>
          <a:xfrm>
            <a:off x="6055337" y="4968315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Yes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181F5-700C-4616-8AED-0C8FFFB0B240}"/>
              </a:ext>
            </a:extLst>
          </p:cNvPr>
          <p:cNvSpPr txBox="1"/>
          <p:nvPr/>
        </p:nvSpPr>
        <p:spPr>
          <a:xfrm>
            <a:off x="6075867" y="3021691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Yes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D29D18-0443-4E50-8A48-1055D2946EFC}"/>
              </a:ext>
            </a:extLst>
          </p:cNvPr>
          <p:cNvSpPr txBox="1"/>
          <p:nvPr/>
        </p:nvSpPr>
        <p:spPr>
          <a:xfrm>
            <a:off x="7949810" y="3510416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Xuất kết quả </a:t>
            </a:r>
          </a:p>
          <a:p>
            <a:pPr algn="ctr"/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tìm kiếm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5EAC827-A440-4CC2-8BF9-881EC76A238C}"/>
              </a:ext>
            </a:extLst>
          </p:cNvPr>
          <p:cNvSpPr txBox="1"/>
          <p:nvPr/>
        </p:nvSpPr>
        <p:spPr>
          <a:xfrm>
            <a:off x="6021448" y="4551205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>
                <a:latin typeface="맑은 고딕" pitchFamily="50" charset="-127"/>
                <a:ea typeface="맑은 고딕" pitchFamily="50" charset="-127"/>
              </a:rPr>
              <a:t>Chọn bài viết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14F50A-C170-4A24-883A-2E45269CE70E}"/>
              </a:ext>
            </a:extLst>
          </p:cNvPr>
          <p:cNvSpPr txBox="1"/>
          <p:nvPr/>
        </p:nvSpPr>
        <p:spPr>
          <a:xfrm>
            <a:off x="6033120" y="5433062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Xác nhận quyền xem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5A2248-8AAB-484A-BCEF-1C2E0AB8D27B}"/>
              </a:ext>
            </a:extLst>
          </p:cNvPr>
          <p:cNvSpPr txBox="1"/>
          <p:nvPr/>
        </p:nvSpPr>
        <p:spPr>
          <a:xfrm>
            <a:off x="6047152" y="6125640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Xem chi tiết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E4E975-A7AC-46D7-8B62-79C9BBCD6D80}"/>
              </a:ext>
            </a:extLst>
          </p:cNvPr>
          <p:cNvSpPr txBox="1"/>
          <p:nvPr/>
        </p:nvSpPr>
        <p:spPr>
          <a:xfrm>
            <a:off x="7949810" y="6112826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>
                <a:latin typeface="맑은 고딕" pitchFamily="50" charset="-127"/>
                <a:ea typeface="맑은 고딕" pitchFamily="50" charset="-127"/>
              </a:rPr>
              <a:t>Quay lại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0F9D1A-64CA-4F9D-B5F6-8135EB947E66}"/>
              </a:ext>
            </a:extLst>
          </p:cNvPr>
          <p:cNvSpPr txBox="1"/>
          <p:nvPr/>
        </p:nvSpPr>
        <p:spPr>
          <a:xfrm>
            <a:off x="7769790" y="5436679"/>
            <a:ext cx="1155433" cy="204313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Xuất hiện pop</a:t>
            </a:r>
            <a:r>
              <a:rPr lang="en-US" sz="8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up thông báo quyền xem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BF1AF15-14F4-4E57-BCAA-0052D93B83B0}"/>
              </a:ext>
            </a:extLst>
          </p:cNvPr>
          <p:cNvCxnSpPr>
            <a:stCxn id="15" idx="0"/>
          </p:cNvCxnSpPr>
          <p:nvPr/>
        </p:nvCxnSpPr>
        <p:spPr>
          <a:xfrm rot="16200000" flipV="1">
            <a:off x="7351505" y="4932361"/>
            <a:ext cx="12700" cy="1916690"/>
          </a:xfrm>
          <a:prstGeom prst="bentConnector4">
            <a:avLst>
              <a:gd name="adj1" fmla="val 115591"/>
              <a:gd name="adj2" fmla="val 64088"/>
            </a:avLst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9983BF0-2489-49B7-99C2-1952CEFC7E8F}"/>
              </a:ext>
            </a:extLst>
          </p:cNvPr>
          <p:cNvSpPr txBox="1"/>
          <p:nvPr/>
        </p:nvSpPr>
        <p:spPr>
          <a:xfrm>
            <a:off x="7657551" y="5856762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No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0BD4EF-591B-4DA3-905C-A1626D9C44E2}"/>
              </a:ext>
            </a:extLst>
          </p:cNvPr>
          <p:cNvSpPr txBox="1"/>
          <p:nvPr/>
        </p:nvSpPr>
        <p:spPr>
          <a:xfrm>
            <a:off x="6070428" y="5790311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Yes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0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54FA-89B2-46F2-AF7B-8C0B43CF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9086"/>
            <a:ext cx="9906000" cy="636586"/>
          </a:xfrm>
        </p:spPr>
        <p:txBody>
          <a:bodyPr>
            <a:normAutofit fontScale="90000"/>
          </a:bodyPr>
          <a:lstStyle/>
          <a:p>
            <a:r>
              <a:rPr lang="vi-VN" altLang="ko-KR" sz="3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Login</a:t>
            </a:r>
            <a:endParaRPr lang="ko-KR" altLang="en-US" sz="3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DDDB025-DD1E-4B94-B474-9BD712F5E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24721"/>
              </p:ext>
            </p:extLst>
          </p:nvPr>
        </p:nvGraphicFramePr>
        <p:xfrm>
          <a:off x="4057497" y="3907699"/>
          <a:ext cx="1791005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834">
                  <a:extLst>
                    <a:ext uri="{9D8B030D-6E8A-4147-A177-3AD203B41FA5}">
                      <a16:colId xmlns:a16="http://schemas.microsoft.com/office/drawing/2014/main" val="2571702668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287104453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Ver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v0.0.1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35452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Date Created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2020. 01. 09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69156"/>
                  </a:ext>
                </a:extLst>
              </a:tr>
            </a:tbl>
          </a:graphicData>
        </a:graphic>
      </p:graphicFrame>
      <p:sp>
        <p:nvSpPr>
          <p:cNvPr id="4" name="TextBox 3">
            <a:hlinkClick r:id="" action="ppaction://noaction"/>
            <a:extLst>
              <a:ext uri="{FF2B5EF4-FFF2-40B4-BE49-F238E27FC236}">
                <a16:creationId xmlns:a16="http://schemas.microsoft.com/office/drawing/2014/main" id="{4C983BBD-3605-4631-B87A-38A30FEF7507}"/>
              </a:ext>
            </a:extLst>
          </p:cNvPr>
          <p:cNvSpPr txBox="1"/>
          <p:nvPr/>
        </p:nvSpPr>
        <p:spPr>
          <a:xfrm>
            <a:off x="9345488" y="6713984"/>
            <a:ext cx="560512" cy="144016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메뉴로 이동</a:t>
            </a:r>
          </a:p>
        </p:txBody>
      </p:sp>
    </p:spTree>
    <p:extLst>
      <p:ext uri="{BB962C8B-B14F-4D97-AF65-F5344CB8AC3E}">
        <p14:creationId xmlns:p14="http://schemas.microsoft.com/office/powerpoint/2010/main" val="2475105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3">
            <a:extLst>
              <a:ext uri="{FF2B5EF4-FFF2-40B4-BE49-F238E27FC236}">
                <a16:creationId xmlns:a16="http://schemas.microsoft.com/office/drawing/2014/main" id="{A9ECA8A8-0AA2-45B0-B0F2-B56CA7D2BC8A}"/>
              </a:ext>
            </a:extLst>
          </p:cNvPr>
          <p:cNvGrpSpPr/>
          <p:nvPr/>
        </p:nvGrpSpPr>
        <p:grpSpPr>
          <a:xfrm>
            <a:off x="5090080" y="900877"/>
            <a:ext cx="2345161" cy="4343848"/>
            <a:chOff x="2120190" y="846777"/>
            <a:chExt cx="2561539" cy="4390906"/>
          </a:xfrm>
        </p:grpSpPr>
        <p:sp>
          <p:nvSpPr>
            <p:cNvPr id="91" name="직사각형 4">
              <a:extLst>
                <a:ext uri="{FF2B5EF4-FFF2-40B4-BE49-F238E27FC236}">
                  <a16:creationId xmlns:a16="http://schemas.microsoft.com/office/drawing/2014/main" id="{66249EA9-AA5B-48CF-8D98-D1BE39DA81C7}"/>
                </a:ext>
              </a:extLst>
            </p:cNvPr>
            <p:cNvSpPr/>
            <p:nvPr/>
          </p:nvSpPr>
          <p:spPr>
            <a:xfrm>
              <a:off x="2121409" y="892454"/>
              <a:ext cx="2560320" cy="4345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5">
              <a:extLst>
                <a:ext uri="{FF2B5EF4-FFF2-40B4-BE49-F238E27FC236}">
                  <a16:creationId xmlns:a16="http://schemas.microsoft.com/office/drawing/2014/main" id="{4549B4F9-D36A-4FCE-81D7-3CC139464E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09" y="1031443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096E297-5177-4272-805A-73773C2164CE}"/>
                </a:ext>
              </a:extLst>
            </p:cNvPr>
            <p:cNvSpPr txBox="1"/>
            <p:nvPr/>
          </p:nvSpPr>
          <p:spPr>
            <a:xfrm>
              <a:off x="3046343" y="846777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Status bar</a:t>
              </a:r>
              <a:endParaRPr lang="ko-KR" altLang="en-US" sz="1000" dirty="0"/>
            </a:p>
          </p:txBody>
        </p:sp>
        <p:cxnSp>
          <p:nvCxnSpPr>
            <p:cNvPr id="94" name="직선 연결선 7">
              <a:extLst>
                <a:ext uri="{FF2B5EF4-FFF2-40B4-BE49-F238E27FC236}">
                  <a16:creationId xmlns:a16="http://schemas.microsoft.com/office/drawing/2014/main" id="{457E93F9-F1C7-44B7-830A-DB12DEDBC4A1}"/>
                </a:ext>
              </a:extLst>
            </p:cNvPr>
            <p:cNvCxnSpPr>
              <a:cxnSpLocks/>
            </p:cNvCxnSpPr>
            <p:nvPr/>
          </p:nvCxnSpPr>
          <p:spPr>
            <a:xfrm>
              <a:off x="2120190" y="1308202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E62C970-C1E6-4256-BFF6-368EB8F54B9D}"/>
                </a:ext>
              </a:extLst>
            </p:cNvPr>
            <p:cNvSpPr txBox="1"/>
            <p:nvPr/>
          </p:nvSpPr>
          <p:spPr>
            <a:xfrm>
              <a:off x="3193017" y="1043475"/>
              <a:ext cx="4171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FAQ</a:t>
              </a:r>
              <a:endParaRPr lang="ko-KR" altLang="en-US" sz="1050" dirty="0"/>
            </a:p>
          </p:txBody>
        </p:sp>
        <p:pic>
          <p:nvPicPr>
            <p:cNvPr id="96" name="그림 9">
              <a:extLst>
                <a:ext uri="{FF2B5EF4-FFF2-40B4-BE49-F238E27FC236}">
                  <a16:creationId xmlns:a16="http://schemas.microsoft.com/office/drawing/2014/main" id="{2B428848-5CCD-43AB-9CA6-F9690CAEB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5" y="1098433"/>
              <a:ext cx="144000" cy="144000"/>
            </a:xfrm>
            <a:prstGeom prst="rect">
              <a:avLst/>
            </a:prstGeom>
          </p:spPr>
        </p:pic>
        <p:pic>
          <p:nvPicPr>
            <p:cNvPr id="97" name="그림 10">
              <a:extLst>
                <a:ext uri="{FF2B5EF4-FFF2-40B4-BE49-F238E27FC236}">
                  <a16:creationId xmlns:a16="http://schemas.microsoft.com/office/drawing/2014/main" id="{D3595152-4995-4BB1-8690-5892BBE89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930" y="1098433"/>
              <a:ext cx="144000" cy="144000"/>
            </a:xfrm>
            <a:prstGeom prst="rect">
              <a:avLst/>
            </a:prstGeom>
          </p:spPr>
        </p:pic>
      </p:grpSp>
      <p:sp>
        <p:nvSpPr>
          <p:cNvPr id="98" name="직사각형 13">
            <a:extLst>
              <a:ext uri="{FF2B5EF4-FFF2-40B4-BE49-F238E27FC236}">
                <a16:creationId xmlns:a16="http://schemas.microsoft.com/office/drawing/2014/main" id="{D253C0ED-8AA4-43D8-AAE9-ED9181C80553}"/>
              </a:ext>
            </a:extLst>
          </p:cNvPr>
          <p:cNvSpPr/>
          <p:nvPr/>
        </p:nvSpPr>
        <p:spPr>
          <a:xfrm>
            <a:off x="5149819" y="3085622"/>
            <a:ext cx="2236887" cy="21173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9" name="표 16">
            <a:extLst>
              <a:ext uri="{FF2B5EF4-FFF2-40B4-BE49-F238E27FC236}">
                <a16:creationId xmlns:a16="http://schemas.microsoft.com/office/drawing/2014/main" id="{3328C187-F6C4-4286-9341-36D1BAA6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61010"/>
              </p:ext>
            </p:extLst>
          </p:nvPr>
        </p:nvGraphicFramePr>
        <p:xfrm>
          <a:off x="5311235" y="3132266"/>
          <a:ext cx="2126179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05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  <a:gridCol w="1781474">
                  <a:extLst>
                    <a:ext uri="{9D8B030D-6E8A-4147-A177-3AD203B41FA5}">
                      <a16:colId xmlns:a16="http://schemas.microsoft.com/office/drawing/2014/main" val="2141708133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How should I eat health pack?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What's a good product to eat together?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[Intermediate] What is an Antioxidant Product?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[Intermediate] Which product would you like to increase immunity?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9667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2344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826325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374847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60423"/>
                  </a:ext>
                </a:extLst>
              </a:tr>
            </a:tbl>
          </a:graphicData>
        </a:graphic>
      </p:graphicFrame>
      <p:sp>
        <p:nvSpPr>
          <p:cNvPr id="100" name="직사각형 36">
            <a:extLst>
              <a:ext uri="{FF2B5EF4-FFF2-40B4-BE49-F238E27FC236}">
                <a16:creationId xmlns:a16="http://schemas.microsoft.com/office/drawing/2014/main" id="{48D1EB29-2FE5-48AA-8D4C-F7A907CDA11D}"/>
              </a:ext>
            </a:extLst>
          </p:cNvPr>
          <p:cNvSpPr/>
          <p:nvPr/>
        </p:nvSpPr>
        <p:spPr>
          <a:xfrm>
            <a:off x="5149819" y="1423856"/>
            <a:ext cx="1081401" cy="1370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37">
            <a:extLst>
              <a:ext uri="{FF2B5EF4-FFF2-40B4-BE49-F238E27FC236}">
                <a16:creationId xmlns:a16="http://schemas.microsoft.com/office/drawing/2014/main" id="{0554E7A6-00E2-4AE2-A8C2-CE5AB990CCC6}"/>
              </a:ext>
            </a:extLst>
          </p:cNvPr>
          <p:cNvSpPr/>
          <p:nvPr/>
        </p:nvSpPr>
        <p:spPr>
          <a:xfrm>
            <a:off x="6306125" y="1416908"/>
            <a:ext cx="1088514" cy="1370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림 40">
            <a:extLst>
              <a:ext uri="{FF2B5EF4-FFF2-40B4-BE49-F238E27FC236}">
                <a16:creationId xmlns:a16="http://schemas.microsoft.com/office/drawing/2014/main" id="{29A90852-99C5-42B7-9418-5B86DA7D84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83" y="1927690"/>
            <a:ext cx="284913" cy="284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grpSp>
        <p:nvGrpSpPr>
          <p:cNvPr id="103" name="그룹 42">
            <a:extLst>
              <a:ext uri="{FF2B5EF4-FFF2-40B4-BE49-F238E27FC236}">
                <a16:creationId xmlns:a16="http://schemas.microsoft.com/office/drawing/2014/main" id="{4A6E617C-3740-4757-BD41-E9C3C37113E2}"/>
              </a:ext>
            </a:extLst>
          </p:cNvPr>
          <p:cNvGrpSpPr/>
          <p:nvPr/>
        </p:nvGrpSpPr>
        <p:grpSpPr>
          <a:xfrm>
            <a:off x="5115213" y="2847413"/>
            <a:ext cx="2271713" cy="203260"/>
            <a:chOff x="2156523" y="2793312"/>
            <a:chExt cx="2481314" cy="205462"/>
          </a:xfrm>
        </p:grpSpPr>
        <p:sp>
          <p:nvSpPr>
            <p:cNvPr id="104" name="직사각형 43">
              <a:extLst>
                <a:ext uri="{FF2B5EF4-FFF2-40B4-BE49-F238E27FC236}">
                  <a16:creationId xmlns:a16="http://schemas.microsoft.com/office/drawing/2014/main" id="{F1DD4ED7-2238-4B6C-A552-4F400A6A9F05}"/>
                </a:ext>
              </a:extLst>
            </p:cNvPr>
            <p:cNvSpPr/>
            <p:nvPr/>
          </p:nvSpPr>
          <p:spPr>
            <a:xfrm>
              <a:off x="2191128" y="2793312"/>
              <a:ext cx="2446709" cy="197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5" name="직사각형 44">
              <a:extLst>
                <a:ext uri="{FF2B5EF4-FFF2-40B4-BE49-F238E27FC236}">
                  <a16:creationId xmlns:a16="http://schemas.microsoft.com/office/drawing/2014/main" id="{EE945704-119F-4112-A037-4558E2BD28FA}"/>
                </a:ext>
              </a:extLst>
            </p:cNvPr>
            <p:cNvSpPr/>
            <p:nvPr/>
          </p:nvSpPr>
          <p:spPr>
            <a:xfrm>
              <a:off x="2584449" y="2821057"/>
              <a:ext cx="1597811" cy="14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107" name="그룹 46">
              <a:extLst>
                <a:ext uri="{FF2B5EF4-FFF2-40B4-BE49-F238E27FC236}">
                  <a16:creationId xmlns:a16="http://schemas.microsoft.com/office/drawing/2014/main" id="{DA2E3561-B721-4156-99A5-9F0ABB8D5379}"/>
                </a:ext>
              </a:extLst>
            </p:cNvPr>
            <p:cNvGrpSpPr/>
            <p:nvPr/>
          </p:nvGrpSpPr>
          <p:grpSpPr>
            <a:xfrm>
              <a:off x="2156523" y="2798719"/>
              <a:ext cx="405980" cy="200055"/>
              <a:chOff x="2287152" y="2296024"/>
              <a:chExt cx="405980" cy="200055"/>
            </a:xfrm>
          </p:grpSpPr>
          <p:sp>
            <p:nvSpPr>
              <p:cNvPr id="108" name="직사각형 47">
                <a:extLst>
                  <a:ext uri="{FF2B5EF4-FFF2-40B4-BE49-F238E27FC236}">
                    <a16:creationId xmlns:a16="http://schemas.microsoft.com/office/drawing/2014/main" id="{46A735A6-7A9F-488E-B020-30A505771D87}"/>
                  </a:ext>
                </a:extLst>
              </p:cNvPr>
              <p:cNvSpPr/>
              <p:nvPr/>
            </p:nvSpPr>
            <p:spPr>
              <a:xfrm>
                <a:off x="2343603" y="2318362"/>
                <a:ext cx="349529" cy="1446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BCFB36F-B031-4B41-87AD-620CDC0EDF55}"/>
                  </a:ext>
                </a:extLst>
              </p:cNvPr>
              <p:cNvSpPr txBox="1"/>
              <p:nvPr/>
            </p:nvSpPr>
            <p:spPr>
              <a:xfrm>
                <a:off x="2287152" y="2296024"/>
                <a:ext cx="3728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title</a:t>
                </a:r>
              </a:p>
            </p:txBody>
          </p:sp>
          <p:sp>
            <p:nvSpPr>
              <p:cNvPr id="110" name="이등변 삼각형 49">
                <a:extLst>
                  <a:ext uri="{FF2B5EF4-FFF2-40B4-BE49-F238E27FC236}">
                    <a16:creationId xmlns:a16="http://schemas.microsoft.com/office/drawing/2014/main" id="{6E6D21DF-C49D-410A-9EA5-263C4C94FB87}"/>
                  </a:ext>
                </a:extLst>
              </p:cNvPr>
              <p:cNvSpPr/>
              <p:nvPr/>
            </p:nvSpPr>
            <p:spPr>
              <a:xfrm rot="10800000">
                <a:off x="2602380" y="2367710"/>
                <a:ext cx="45719" cy="45719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aphicFrame>
        <p:nvGraphicFramePr>
          <p:cNvPr id="111" name="표 16">
            <a:extLst>
              <a:ext uri="{FF2B5EF4-FFF2-40B4-BE49-F238E27FC236}">
                <a16:creationId xmlns:a16="http://schemas.microsoft.com/office/drawing/2014/main" id="{BE5A11D2-9AEE-4421-A751-712A199C3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20292"/>
              </p:ext>
            </p:extLst>
          </p:nvPr>
        </p:nvGraphicFramePr>
        <p:xfrm>
          <a:off x="6439572" y="1443000"/>
          <a:ext cx="97424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48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Nutrients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Health pack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>
                          <a:solidFill>
                            <a:sysClr val="windowText" lastClr="000000"/>
                          </a:solidFill>
                        </a:rPr>
                        <a:t>Celsencials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Synonymous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316444"/>
                  </a:ext>
                </a:extLst>
              </a:tr>
            </a:tbl>
          </a:graphicData>
        </a:graphic>
      </p:graphicFrame>
      <p:graphicFrame>
        <p:nvGraphicFramePr>
          <p:cNvPr id="112" name="표 16">
            <a:extLst>
              <a:ext uri="{FF2B5EF4-FFF2-40B4-BE49-F238E27FC236}">
                <a16:creationId xmlns:a16="http://schemas.microsoft.com/office/drawing/2014/main" id="{16C2BEC3-33C2-467F-8D09-4DE0DC6D6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25176"/>
              </p:ext>
            </p:extLst>
          </p:nvPr>
        </p:nvGraphicFramePr>
        <p:xfrm>
          <a:off x="5091196" y="1451450"/>
          <a:ext cx="1115101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101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Using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Ingredient related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Awards and Standards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USANA Sport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</a:tbl>
          </a:graphicData>
        </a:graphic>
      </p:graphicFrame>
      <p:sp>
        <p:nvSpPr>
          <p:cNvPr id="113" name="직사각형 32">
            <a:extLst>
              <a:ext uri="{FF2B5EF4-FFF2-40B4-BE49-F238E27FC236}">
                <a16:creationId xmlns:a16="http://schemas.microsoft.com/office/drawing/2014/main" id="{8866F152-2B7A-4C13-B518-B063ADA0B390}"/>
              </a:ext>
            </a:extLst>
          </p:cNvPr>
          <p:cNvSpPr/>
          <p:nvPr/>
        </p:nvSpPr>
        <p:spPr>
          <a:xfrm>
            <a:off x="5090080" y="947293"/>
            <a:ext cx="2344045" cy="4298661"/>
          </a:xfrm>
          <a:prstGeom prst="rect">
            <a:avLst/>
          </a:prstGeom>
          <a:solidFill>
            <a:schemeClr val="bg1">
              <a:lumMod val="65000"/>
              <a:alpha val="6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3">
            <a:extLst>
              <a:ext uri="{FF2B5EF4-FFF2-40B4-BE49-F238E27FC236}">
                <a16:creationId xmlns:a16="http://schemas.microsoft.com/office/drawing/2014/main" id="{F60C19C3-4312-412B-AE9B-2AD0C339FA90}"/>
              </a:ext>
            </a:extLst>
          </p:cNvPr>
          <p:cNvGrpSpPr/>
          <p:nvPr/>
        </p:nvGrpSpPr>
        <p:grpSpPr>
          <a:xfrm>
            <a:off x="2594235" y="1157108"/>
            <a:ext cx="2345161" cy="4343848"/>
            <a:chOff x="2120190" y="846777"/>
            <a:chExt cx="2561539" cy="4390906"/>
          </a:xfrm>
        </p:grpSpPr>
        <p:sp>
          <p:nvSpPr>
            <p:cNvPr id="63" name="직사각형 4">
              <a:extLst>
                <a:ext uri="{FF2B5EF4-FFF2-40B4-BE49-F238E27FC236}">
                  <a16:creationId xmlns:a16="http://schemas.microsoft.com/office/drawing/2014/main" id="{2D3E2020-5F12-4D13-A64D-ACBC27ACF5B9}"/>
                </a:ext>
              </a:extLst>
            </p:cNvPr>
            <p:cNvSpPr/>
            <p:nvPr/>
          </p:nvSpPr>
          <p:spPr>
            <a:xfrm>
              <a:off x="2121409" y="892454"/>
              <a:ext cx="2560320" cy="4345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5">
              <a:extLst>
                <a:ext uri="{FF2B5EF4-FFF2-40B4-BE49-F238E27FC236}">
                  <a16:creationId xmlns:a16="http://schemas.microsoft.com/office/drawing/2014/main" id="{B16B039C-BC1E-403F-BB4B-300600F6E984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09" y="1031443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1B27BA3-EF48-4665-A410-2D14CF9BF6EA}"/>
                </a:ext>
              </a:extLst>
            </p:cNvPr>
            <p:cNvSpPr txBox="1"/>
            <p:nvPr/>
          </p:nvSpPr>
          <p:spPr>
            <a:xfrm>
              <a:off x="3046343" y="846777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Status bar</a:t>
              </a:r>
              <a:endParaRPr lang="ko-KR" altLang="en-US" sz="1000" dirty="0"/>
            </a:p>
          </p:txBody>
        </p:sp>
        <p:cxnSp>
          <p:nvCxnSpPr>
            <p:cNvPr id="66" name="직선 연결선 7">
              <a:extLst>
                <a:ext uri="{FF2B5EF4-FFF2-40B4-BE49-F238E27FC236}">
                  <a16:creationId xmlns:a16="http://schemas.microsoft.com/office/drawing/2014/main" id="{38632D6D-366E-4243-AACB-68D072D8F108}"/>
                </a:ext>
              </a:extLst>
            </p:cNvPr>
            <p:cNvCxnSpPr>
              <a:cxnSpLocks/>
            </p:cNvCxnSpPr>
            <p:nvPr/>
          </p:nvCxnSpPr>
          <p:spPr>
            <a:xfrm>
              <a:off x="2120190" y="1308202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DC0D5B0-6CC8-41F6-A6C6-4118FFF1A408}"/>
                </a:ext>
              </a:extLst>
            </p:cNvPr>
            <p:cNvSpPr txBox="1"/>
            <p:nvPr/>
          </p:nvSpPr>
          <p:spPr>
            <a:xfrm>
              <a:off x="3193017" y="1043475"/>
              <a:ext cx="4171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FAQ</a:t>
              </a:r>
              <a:endParaRPr lang="ko-KR" altLang="en-US" sz="1050" dirty="0"/>
            </a:p>
          </p:txBody>
        </p:sp>
        <p:pic>
          <p:nvPicPr>
            <p:cNvPr id="68" name="그림 9">
              <a:extLst>
                <a:ext uri="{FF2B5EF4-FFF2-40B4-BE49-F238E27FC236}">
                  <a16:creationId xmlns:a16="http://schemas.microsoft.com/office/drawing/2014/main" id="{026DC6A9-2ED9-4205-BBF8-5982FA04B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5" y="1098433"/>
              <a:ext cx="144000" cy="144000"/>
            </a:xfrm>
            <a:prstGeom prst="rect">
              <a:avLst/>
            </a:prstGeom>
          </p:spPr>
        </p:pic>
        <p:pic>
          <p:nvPicPr>
            <p:cNvPr id="69" name="그림 10">
              <a:extLst>
                <a:ext uri="{FF2B5EF4-FFF2-40B4-BE49-F238E27FC236}">
                  <a16:creationId xmlns:a16="http://schemas.microsoft.com/office/drawing/2014/main" id="{D8FA38FB-3332-4399-844F-AD8A38E02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930" y="1098433"/>
              <a:ext cx="144000" cy="144000"/>
            </a:xfrm>
            <a:prstGeom prst="rect">
              <a:avLst/>
            </a:prstGeom>
          </p:spPr>
        </p:pic>
      </p:grpSp>
      <p:sp>
        <p:nvSpPr>
          <p:cNvPr id="70" name="직사각형 13">
            <a:extLst>
              <a:ext uri="{FF2B5EF4-FFF2-40B4-BE49-F238E27FC236}">
                <a16:creationId xmlns:a16="http://schemas.microsoft.com/office/drawing/2014/main" id="{6C10E3F3-947C-4E0C-8A3D-6EF4531895F5}"/>
              </a:ext>
            </a:extLst>
          </p:cNvPr>
          <p:cNvSpPr/>
          <p:nvPr/>
        </p:nvSpPr>
        <p:spPr>
          <a:xfrm>
            <a:off x="2653974" y="3341853"/>
            <a:ext cx="2236887" cy="21173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16">
            <a:extLst>
              <a:ext uri="{FF2B5EF4-FFF2-40B4-BE49-F238E27FC236}">
                <a16:creationId xmlns:a16="http://schemas.microsoft.com/office/drawing/2014/main" id="{A4AD4955-AE8C-4268-AEF5-AC8445697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46481"/>
              </p:ext>
            </p:extLst>
          </p:nvPr>
        </p:nvGraphicFramePr>
        <p:xfrm>
          <a:off x="2646542" y="3356992"/>
          <a:ext cx="2233696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36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  <a:gridCol w="1871560">
                  <a:extLst>
                    <a:ext uri="{9D8B030D-6E8A-4147-A177-3AD203B41FA5}">
                      <a16:colId xmlns:a16="http://schemas.microsoft.com/office/drawing/2014/main" val="2141708133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How should I eat health pack?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What's a good product to eat together?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[Intermediate] What is an Antioxidant Product?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[Intermediate] Which product would you like to increase immunity?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9667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2344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826325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374847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60423"/>
                  </a:ext>
                </a:extLst>
              </a:tr>
            </a:tbl>
          </a:graphicData>
        </a:graphic>
      </p:graphicFrame>
      <p:sp>
        <p:nvSpPr>
          <p:cNvPr id="74" name="직사각형 36">
            <a:extLst>
              <a:ext uri="{FF2B5EF4-FFF2-40B4-BE49-F238E27FC236}">
                <a16:creationId xmlns:a16="http://schemas.microsoft.com/office/drawing/2014/main" id="{9059C336-EA17-401D-B514-35CC538FBEC6}"/>
              </a:ext>
            </a:extLst>
          </p:cNvPr>
          <p:cNvSpPr/>
          <p:nvPr/>
        </p:nvSpPr>
        <p:spPr>
          <a:xfrm>
            <a:off x="2653974" y="1680087"/>
            <a:ext cx="1081401" cy="1370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37">
            <a:extLst>
              <a:ext uri="{FF2B5EF4-FFF2-40B4-BE49-F238E27FC236}">
                <a16:creationId xmlns:a16="http://schemas.microsoft.com/office/drawing/2014/main" id="{642DA8AB-31C6-45DC-8644-32E3EA97B40F}"/>
              </a:ext>
            </a:extLst>
          </p:cNvPr>
          <p:cNvSpPr/>
          <p:nvPr/>
        </p:nvSpPr>
        <p:spPr>
          <a:xfrm>
            <a:off x="3814209" y="1679950"/>
            <a:ext cx="1088514" cy="1370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40">
            <a:extLst>
              <a:ext uri="{FF2B5EF4-FFF2-40B4-BE49-F238E27FC236}">
                <a16:creationId xmlns:a16="http://schemas.microsoft.com/office/drawing/2014/main" id="{6A17068F-2489-457D-9FC9-D89816D875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26" y="2229460"/>
            <a:ext cx="284913" cy="284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79" name="그림 41">
            <a:extLst>
              <a:ext uri="{FF2B5EF4-FFF2-40B4-BE49-F238E27FC236}">
                <a16:creationId xmlns:a16="http://schemas.microsoft.com/office/drawing/2014/main" id="{6922426E-E74F-403C-8F6E-79AE35E5A5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80" y="2680000"/>
            <a:ext cx="370174" cy="370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80" name="그룹 42">
            <a:extLst>
              <a:ext uri="{FF2B5EF4-FFF2-40B4-BE49-F238E27FC236}">
                <a16:creationId xmlns:a16="http://schemas.microsoft.com/office/drawing/2014/main" id="{C3436575-CCF9-4DBD-A293-F8B25851FC00}"/>
              </a:ext>
            </a:extLst>
          </p:cNvPr>
          <p:cNvGrpSpPr/>
          <p:nvPr/>
        </p:nvGrpSpPr>
        <p:grpSpPr>
          <a:xfrm>
            <a:off x="2619368" y="3103644"/>
            <a:ext cx="2271713" cy="203260"/>
            <a:chOff x="2156523" y="2793312"/>
            <a:chExt cx="2481314" cy="205462"/>
          </a:xfrm>
        </p:grpSpPr>
        <p:sp>
          <p:nvSpPr>
            <p:cNvPr id="81" name="직사각형 43">
              <a:extLst>
                <a:ext uri="{FF2B5EF4-FFF2-40B4-BE49-F238E27FC236}">
                  <a16:creationId xmlns:a16="http://schemas.microsoft.com/office/drawing/2014/main" id="{46934BDF-9628-4E64-B572-1E16D8890DE5}"/>
                </a:ext>
              </a:extLst>
            </p:cNvPr>
            <p:cNvSpPr/>
            <p:nvPr/>
          </p:nvSpPr>
          <p:spPr>
            <a:xfrm>
              <a:off x="2191128" y="2793312"/>
              <a:ext cx="2446709" cy="197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2" name="직사각형 44">
              <a:extLst>
                <a:ext uri="{FF2B5EF4-FFF2-40B4-BE49-F238E27FC236}">
                  <a16:creationId xmlns:a16="http://schemas.microsoft.com/office/drawing/2014/main" id="{91141511-BDE4-44F1-8F54-A3EA872E56F2}"/>
                </a:ext>
              </a:extLst>
            </p:cNvPr>
            <p:cNvSpPr/>
            <p:nvPr/>
          </p:nvSpPr>
          <p:spPr>
            <a:xfrm>
              <a:off x="2584450" y="2821057"/>
              <a:ext cx="1623822" cy="14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84" name="그룹 46">
              <a:extLst>
                <a:ext uri="{FF2B5EF4-FFF2-40B4-BE49-F238E27FC236}">
                  <a16:creationId xmlns:a16="http://schemas.microsoft.com/office/drawing/2014/main" id="{93D88D28-746E-486D-B7BC-D5BC7DFBA3D5}"/>
                </a:ext>
              </a:extLst>
            </p:cNvPr>
            <p:cNvGrpSpPr/>
            <p:nvPr/>
          </p:nvGrpSpPr>
          <p:grpSpPr>
            <a:xfrm>
              <a:off x="2156523" y="2798719"/>
              <a:ext cx="405980" cy="200055"/>
              <a:chOff x="2287152" y="2296024"/>
              <a:chExt cx="405980" cy="200055"/>
            </a:xfrm>
          </p:grpSpPr>
          <p:sp>
            <p:nvSpPr>
              <p:cNvPr id="85" name="직사각형 47">
                <a:extLst>
                  <a:ext uri="{FF2B5EF4-FFF2-40B4-BE49-F238E27FC236}">
                    <a16:creationId xmlns:a16="http://schemas.microsoft.com/office/drawing/2014/main" id="{72D90918-87ED-4DBE-AF30-CE049B4947A2}"/>
                  </a:ext>
                </a:extLst>
              </p:cNvPr>
              <p:cNvSpPr/>
              <p:nvPr/>
            </p:nvSpPr>
            <p:spPr>
              <a:xfrm>
                <a:off x="2343603" y="2318362"/>
                <a:ext cx="349529" cy="1446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180B3A9-044E-44FC-9BA3-C4134CA4974B}"/>
                  </a:ext>
                </a:extLst>
              </p:cNvPr>
              <p:cNvSpPr txBox="1"/>
              <p:nvPr/>
            </p:nvSpPr>
            <p:spPr>
              <a:xfrm>
                <a:off x="2287152" y="2296024"/>
                <a:ext cx="3728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title</a:t>
                </a:r>
              </a:p>
            </p:txBody>
          </p:sp>
          <p:sp>
            <p:nvSpPr>
              <p:cNvPr id="87" name="이등변 삼각형 49">
                <a:extLst>
                  <a:ext uri="{FF2B5EF4-FFF2-40B4-BE49-F238E27FC236}">
                    <a16:creationId xmlns:a16="http://schemas.microsoft.com/office/drawing/2014/main" id="{788FA3E7-318D-479E-97F5-132C5A45D3AA}"/>
                  </a:ext>
                </a:extLst>
              </p:cNvPr>
              <p:cNvSpPr/>
              <p:nvPr/>
            </p:nvSpPr>
            <p:spPr>
              <a:xfrm rot="10800000">
                <a:off x="2602380" y="2367710"/>
                <a:ext cx="45719" cy="45719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aphicFrame>
        <p:nvGraphicFramePr>
          <p:cNvPr id="88" name="표 16">
            <a:extLst>
              <a:ext uri="{FF2B5EF4-FFF2-40B4-BE49-F238E27FC236}">
                <a16:creationId xmlns:a16="http://schemas.microsoft.com/office/drawing/2014/main" id="{3F5B8C33-45E2-4CC7-BB8D-96BB8ABB0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65034"/>
              </p:ext>
            </p:extLst>
          </p:nvPr>
        </p:nvGraphicFramePr>
        <p:xfrm>
          <a:off x="3846491" y="1715879"/>
          <a:ext cx="97424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48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Nutrients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Health pack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>
                          <a:solidFill>
                            <a:sysClr val="windowText" lastClr="000000"/>
                          </a:solidFill>
                        </a:rPr>
                        <a:t>Celsencials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Synonymous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316444"/>
                  </a:ext>
                </a:extLst>
              </a:tr>
            </a:tbl>
          </a:graphicData>
        </a:graphic>
      </p:graphicFrame>
      <p:graphicFrame>
        <p:nvGraphicFramePr>
          <p:cNvPr id="89" name="표 16">
            <a:extLst>
              <a:ext uri="{FF2B5EF4-FFF2-40B4-BE49-F238E27FC236}">
                <a16:creationId xmlns:a16="http://schemas.microsoft.com/office/drawing/2014/main" id="{2344B9FC-79EE-4360-9571-FD6C84CA6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1957"/>
              </p:ext>
            </p:extLst>
          </p:nvPr>
        </p:nvGraphicFramePr>
        <p:xfrm>
          <a:off x="2658071" y="1744193"/>
          <a:ext cx="10885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13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Using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Ingredient related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Awards and Standards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USANA Sport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</a:tbl>
          </a:graphicData>
        </a:graphic>
      </p:graphicFrame>
      <p:grpSp>
        <p:nvGrpSpPr>
          <p:cNvPr id="32" name="그룹 3">
            <a:extLst>
              <a:ext uri="{FF2B5EF4-FFF2-40B4-BE49-F238E27FC236}">
                <a16:creationId xmlns:a16="http://schemas.microsoft.com/office/drawing/2014/main" id="{A1267D2F-4616-4304-BDB3-960129BB820A}"/>
              </a:ext>
            </a:extLst>
          </p:cNvPr>
          <p:cNvGrpSpPr/>
          <p:nvPr/>
        </p:nvGrpSpPr>
        <p:grpSpPr>
          <a:xfrm>
            <a:off x="68569" y="1157108"/>
            <a:ext cx="2345161" cy="4343848"/>
            <a:chOff x="2120190" y="846777"/>
            <a:chExt cx="2561539" cy="4390906"/>
          </a:xfrm>
        </p:grpSpPr>
        <p:sp>
          <p:nvSpPr>
            <p:cNvPr id="33" name="직사각형 4">
              <a:extLst>
                <a:ext uri="{FF2B5EF4-FFF2-40B4-BE49-F238E27FC236}">
                  <a16:creationId xmlns:a16="http://schemas.microsoft.com/office/drawing/2014/main" id="{CEEE0B26-3CB3-4318-B88B-69168765B06C}"/>
                </a:ext>
              </a:extLst>
            </p:cNvPr>
            <p:cNvSpPr/>
            <p:nvPr/>
          </p:nvSpPr>
          <p:spPr>
            <a:xfrm>
              <a:off x="2121409" y="892454"/>
              <a:ext cx="2560320" cy="4345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5">
              <a:extLst>
                <a:ext uri="{FF2B5EF4-FFF2-40B4-BE49-F238E27FC236}">
                  <a16:creationId xmlns:a16="http://schemas.microsoft.com/office/drawing/2014/main" id="{98988F1B-A182-4248-A765-FD76E7C7A03D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09" y="1031443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A523D3-34F8-4E32-A167-3460E32B752B}"/>
                </a:ext>
              </a:extLst>
            </p:cNvPr>
            <p:cNvSpPr txBox="1"/>
            <p:nvPr/>
          </p:nvSpPr>
          <p:spPr>
            <a:xfrm>
              <a:off x="3046343" y="846777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Status bar</a:t>
              </a:r>
              <a:endParaRPr lang="ko-KR" altLang="en-US" sz="1000" dirty="0"/>
            </a:p>
          </p:txBody>
        </p:sp>
        <p:cxnSp>
          <p:nvCxnSpPr>
            <p:cNvPr id="36" name="직선 연결선 7">
              <a:extLst>
                <a:ext uri="{FF2B5EF4-FFF2-40B4-BE49-F238E27FC236}">
                  <a16:creationId xmlns:a16="http://schemas.microsoft.com/office/drawing/2014/main" id="{4DB64EF7-D425-4393-B788-B8D906EFA239}"/>
                </a:ext>
              </a:extLst>
            </p:cNvPr>
            <p:cNvCxnSpPr>
              <a:cxnSpLocks/>
            </p:cNvCxnSpPr>
            <p:nvPr/>
          </p:nvCxnSpPr>
          <p:spPr>
            <a:xfrm>
              <a:off x="2120190" y="1308202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10EF32-C523-4C99-B820-DEE71AFACB7D}"/>
                </a:ext>
              </a:extLst>
            </p:cNvPr>
            <p:cNvSpPr txBox="1"/>
            <p:nvPr/>
          </p:nvSpPr>
          <p:spPr>
            <a:xfrm>
              <a:off x="3193017" y="1043475"/>
              <a:ext cx="4171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FAQ</a:t>
              </a:r>
              <a:endParaRPr lang="ko-KR" altLang="en-US" sz="1050" dirty="0"/>
            </a:p>
          </p:txBody>
        </p:sp>
        <p:pic>
          <p:nvPicPr>
            <p:cNvPr id="38" name="그림 9">
              <a:extLst>
                <a:ext uri="{FF2B5EF4-FFF2-40B4-BE49-F238E27FC236}">
                  <a16:creationId xmlns:a16="http://schemas.microsoft.com/office/drawing/2014/main" id="{736372BF-BD66-48B9-8C59-42965A8AA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5" y="1098433"/>
              <a:ext cx="144000" cy="144000"/>
            </a:xfrm>
            <a:prstGeom prst="rect">
              <a:avLst/>
            </a:prstGeom>
          </p:spPr>
        </p:pic>
        <p:pic>
          <p:nvPicPr>
            <p:cNvPr id="39" name="그림 10">
              <a:extLst>
                <a:ext uri="{FF2B5EF4-FFF2-40B4-BE49-F238E27FC236}">
                  <a16:creationId xmlns:a16="http://schemas.microsoft.com/office/drawing/2014/main" id="{C09DF0A5-1EC6-4326-980C-6887079EC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930" y="1098433"/>
              <a:ext cx="144000" cy="144000"/>
            </a:xfrm>
            <a:prstGeom prst="rect">
              <a:avLst/>
            </a:prstGeom>
          </p:spPr>
        </p:pic>
      </p:grpSp>
      <p:sp>
        <p:nvSpPr>
          <p:cNvPr id="40" name="직사각형 11">
            <a:extLst>
              <a:ext uri="{FF2B5EF4-FFF2-40B4-BE49-F238E27FC236}">
                <a16:creationId xmlns:a16="http://schemas.microsoft.com/office/drawing/2014/main" id="{DB9EF983-4620-4982-B9EE-33BDF5D646D4}"/>
              </a:ext>
            </a:extLst>
          </p:cNvPr>
          <p:cNvSpPr/>
          <p:nvPr/>
        </p:nvSpPr>
        <p:spPr>
          <a:xfrm>
            <a:off x="128308" y="1680087"/>
            <a:ext cx="1081401" cy="1370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12">
            <a:extLst>
              <a:ext uri="{FF2B5EF4-FFF2-40B4-BE49-F238E27FC236}">
                <a16:creationId xmlns:a16="http://schemas.microsoft.com/office/drawing/2014/main" id="{82FB9D05-499A-4864-9D38-8DF3AF0B35C6}"/>
              </a:ext>
            </a:extLst>
          </p:cNvPr>
          <p:cNvSpPr/>
          <p:nvPr/>
        </p:nvSpPr>
        <p:spPr>
          <a:xfrm>
            <a:off x="1296899" y="1688951"/>
            <a:ext cx="1088514" cy="1370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13">
            <a:extLst>
              <a:ext uri="{FF2B5EF4-FFF2-40B4-BE49-F238E27FC236}">
                <a16:creationId xmlns:a16="http://schemas.microsoft.com/office/drawing/2014/main" id="{AA7D304C-B796-4EEE-BD14-1CB27CBC8FAA}"/>
              </a:ext>
            </a:extLst>
          </p:cNvPr>
          <p:cNvSpPr/>
          <p:nvPr/>
        </p:nvSpPr>
        <p:spPr>
          <a:xfrm>
            <a:off x="128308" y="3341853"/>
            <a:ext cx="2236887" cy="21173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16">
            <a:extLst>
              <a:ext uri="{FF2B5EF4-FFF2-40B4-BE49-F238E27FC236}">
                <a16:creationId xmlns:a16="http://schemas.microsoft.com/office/drawing/2014/main" id="{F269475D-891F-4047-AE97-E95D6495D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85859"/>
              </p:ext>
            </p:extLst>
          </p:nvPr>
        </p:nvGraphicFramePr>
        <p:xfrm>
          <a:off x="182947" y="1734160"/>
          <a:ext cx="971103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03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company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product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reward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group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45704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Health information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011223"/>
                  </a:ext>
                </a:extLst>
              </a:tr>
            </a:tbl>
          </a:graphicData>
        </a:graphic>
      </p:graphicFrame>
      <p:graphicFrame>
        <p:nvGraphicFramePr>
          <p:cNvPr id="44" name="표 16">
            <a:extLst>
              <a:ext uri="{FF2B5EF4-FFF2-40B4-BE49-F238E27FC236}">
                <a16:creationId xmlns:a16="http://schemas.microsoft.com/office/drawing/2014/main" id="{C5CFEE6C-70E4-4F63-A9EC-21F88AEEB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00969"/>
              </p:ext>
            </p:extLst>
          </p:nvPr>
        </p:nvGraphicFramePr>
        <p:xfrm>
          <a:off x="1445042" y="1730063"/>
          <a:ext cx="1103368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68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Using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Ingredient related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Awards and Standards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USANA Sport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</a:tbl>
          </a:graphicData>
        </a:graphic>
      </p:graphicFrame>
      <p:graphicFrame>
        <p:nvGraphicFramePr>
          <p:cNvPr id="45" name="표 16">
            <a:extLst>
              <a:ext uri="{FF2B5EF4-FFF2-40B4-BE49-F238E27FC236}">
                <a16:creationId xmlns:a16="http://schemas.microsoft.com/office/drawing/2014/main" id="{1EC3EE5B-0F39-492D-A828-C5E09A7D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04428"/>
              </p:ext>
            </p:extLst>
          </p:nvPr>
        </p:nvGraphicFramePr>
        <p:xfrm>
          <a:off x="141379" y="3337644"/>
          <a:ext cx="2236887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53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  <a:gridCol w="1874234">
                  <a:extLst>
                    <a:ext uri="{9D8B030D-6E8A-4147-A177-3AD203B41FA5}">
                      <a16:colId xmlns:a16="http://schemas.microsoft.com/office/drawing/2014/main" val="2141708133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No.  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How should I eat health pack?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What are the components of the health pack?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What is Cell Essentials?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What's a good product to eat together?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Where is </a:t>
                      </a:r>
                      <a:r>
                        <a:rPr lang="en-US" altLang="ko-KR" sz="700" dirty="0" err="1">
                          <a:solidFill>
                            <a:sysClr val="windowText" lastClr="000000"/>
                          </a:solidFill>
                        </a:rPr>
                        <a:t>Celsentels</a:t>
                      </a:r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 good?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9667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[Intermediate] What is Synonymous?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2344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[Intermediate] What is an Antioxidant Product?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826325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[Intermediate] Which product would you like to increase immunity?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374847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6042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1546EAE3-6995-41A4-AD0B-05DAB5EB520B}"/>
              </a:ext>
            </a:extLst>
          </p:cNvPr>
          <p:cNvSpPr txBox="1"/>
          <p:nvPr/>
        </p:nvSpPr>
        <p:spPr>
          <a:xfrm>
            <a:off x="2790174" y="5056374"/>
            <a:ext cx="6695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Load</a:t>
            </a:r>
            <a:r>
              <a:rPr lang="ko-KR" altLang="en-US" sz="900" dirty="0"/>
              <a:t> </a:t>
            </a:r>
            <a:r>
              <a:rPr lang="en-US" altLang="ko-KR" sz="900" dirty="0"/>
              <a:t>to</a:t>
            </a:r>
          </a:p>
          <a:p>
            <a:r>
              <a:rPr lang="en-US" altLang="ko-KR" sz="900" dirty="0"/>
              <a:t>Scroll down</a:t>
            </a:r>
          </a:p>
        </p:txBody>
      </p:sp>
      <p:pic>
        <p:nvPicPr>
          <p:cNvPr id="50" name="그림 28">
            <a:extLst>
              <a:ext uri="{FF2B5EF4-FFF2-40B4-BE49-F238E27FC236}">
                <a16:creationId xmlns:a16="http://schemas.microsoft.com/office/drawing/2014/main" id="{5291E912-CDD0-4FB4-AAA9-451C5016C6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15" y="2206810"/>
            <a:ext cx="284913" cy="284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51" name="그림 29">
            <a:extLst>
              <a:ext uri="{FF2B5EF4-FFF2-40B4-BE49-F238E27FC236}">
                <a16:creationId xmlns:a16="http://schemas.microsoft.com/office/drawing/2014/main" id="{574E0CCE-B0AA-4C84-9ADC-43A9AAE3B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14" y="2680000"/>
            <a:ext cx="370174" cy="370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52" name="그룹 38">
            <a:extLst>
              <a:ext uri="{FF2B5EF4-FFF2-40B4-BE49-F238E27FC236}">
                <a16:creationId xmlns:a16="http://schemas.microsoft.com/office/drawing/2014/main" id="{BB4D2BE3-8453-49BC-B6D9-C54485BBE7BF}"/>
              </a:ext>
            </a:extLst>
          </p:cNvPr>
          <p:cNvGrpSpPr/>
          <p:nvPr/>
        </p:nvGrpSpPr>
        <p:grpSpPr>
          <a:xfrm>
            <a:off x="76934" y="3102486"/>
            <a:ext cx="2287982" cy="362613"/>
            <a:chOff x="2138753" y="2786658"/>
            <a:chExt cx="2499084" cy="366542"/>
          </a:xfrm>
        </p:grpSpPr>
        <p:sp>
          <p:nvSpPr>
            <p:cNvPr id="53" name="직사각형 30">
              <a:extLst>
                <a:ext uri="{FF2B5EF4-FFF2-40B4-BE49-F238E27FC236}">
                  <a16:creationId xmlns:a16="http://schemas.microsoft.com/office/drawing/2014/main" id="{ECBEE995-DE2C-4140-B166-F47699EF7026}"/>
                </a:ext>
              </a:extLst>
            </p:cNvPr>
            <p:cNvSpPr/>
            <p:nvPr/>
          </p:nvSpPr>
          <p:spPr>
            <a:xfrm>
              <a:off x="2191128" y="2793312"/>
              <a:ext cx="2446709" cy="197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4" name="직사각형 31">
              <a:extLst>
                <a:ext uri="{FF2B5EF4-FFF2-40B4-BE49-F238E27FC236}">
                  <a16:creationId xmlns:a16="http://schemas.microsoft.com/office/drawing/2014/main" id="{71D6205B-7F13-4885-B2CC-2704EE480E0D}"/>
                </a:ext>
              </a:extLst>
            </p:cNvPr>
            <p:cNvSpPr/>
            <p:nvPr/>
          </p:nvSpPr>
          <p:spPr>
            <a:xfrm>
              <a:off x="2705359" y="2821057"/>
              <a:ext cx="1500368" cy="14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5" name="직사각형 32">
              <a:extLst>
                <a:ext uri="{FF2B5EF4-FFF2-40B4-BE49-F238E27FC236}">
                  <a16:creationId xmlns:a16="http://schemas.microsoft.com/office/drawing/2014/main" id="{64AD84C2-45AF-4835-ABC2-81B949C1E3FB}"/>
                </a:ext>
              </a:extLst>
            </p:cNvPr>
            <p:cNvSpPr/>
            <p:nvPr/>
          </p:nvSpPr>
          <p:spPr>
            <a:xfrm>
              <a:off x="4233044" y="2817795"/>
              <a:ext cx="391645" cy="1562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Search</a:t>
              </a:r>
              <a:endParaRPr lang="ko-KR" altLang="en-US" sz="4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56" name="그룹 34">
              <a:extLst>
                <a:ext uri="{FF2B5EF4-FFF2-40B4-BE49-F238E27FC236}">
                  <a16:creationId xmlns:a16="http://schemas.microsoft.com/office/drawing/2014/main" id="{EB9B3F32-FA7D-4020-A283-D4CEB2B46B18}"/>
                </a:ext>
              </a:extLst>
            </p:cNvPr>
            <p:cNvGrpSpPr/>
            <p:nvPr/>
          </p:nvGrpSpPr>
          <p:grpSpPr>
            <a:xfrm>
              <a:off x="2138753" y="2786658"/>
              <a:ext cx="522588" cy="366542"/>
              <a:chOff x="2269382" y="2283963"/>
              <a:chExt cx="522588" cy="366542"/>
            </a:xfrm>
          </p:grpSpPr>
          <p:sp>
            <p:nvSpPr>
              <p:cNvPr id="57" name="직사각형 35">
                <a:extLst>
                  <a:ext uri="{FF2B5EF4-FFF2-40B4-BE49-F238E27FC236}">
                    <a16:creationId xmlns:a16="http://schemas.microsoft.com/office/drawing/2014/main" id="{AEA80512-2EC1-4D60-89D5-97A734A91355}"/>
                  </a:ext>
                </a:extLst>
              </p:cNvPr>
              <p:cNvSpPr/>
              <p:nvPr/>
            </p:nvSpPr>
            <p:spPr>
              <a:xfrm>
                <a:off x="2343600" y="2318361"/>
                <a:ext cx="448370" cy="332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26B659-AC16-4C23-BA36-047EBE6C558B}"/>
                  </a:ext>
                </a:extLst>
              </p:cNvPr>
              <p:cNvSpPr txBox="1"/>
              <p:nvPr/>
            </p:nvSpPr>
            <p:spPr>
              <a:xfrm>
                <a:off x="2269382" y="2283963"/>
                <a:ext cx="3728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title</a:t>
                </a:r>
              </a:p>
            </p:txBody>
          </p:sp>
          <p:sp>
            <p:nvSpPr>
              <p:cNvPr id="59" name="이등변 삼각형 37">
                <a:extLst>
                  <a:ext uri="{FF2B5EF4-FFF2-40B4-BE49-F238E27FC236}">
                    <a16:creationId xmlns:a16="http://schemas.microsoft.com/office/drawing/2014/main" id="{22D1CB0E-54DD-4337-96EC-86C55B394703}"/>
                  </a:ext>
                </a:extLst>
              </p:cNvPr>
              <p:cNvSpPr/>
              <p:nvPr/>
            </p:nvSpPr>
            <p:spPr>
              <a:xfrm rot="10800000">
                <a:off x="2713940" y="2362333"/>
                <a:ext cx="45719" cy="45719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-1801" y="-7590"/>
            <a:ext cx="1080120" cy="309137"/>
          </a:xfrm>
        </p:spPr>
        <p:txBody>
          <a:bodyPr/>
          <a:lstStyle/>
          <a:p>
            <a:r>
              <a:rPr lang="en-US" altLang="ko-KR" dirty="0"/>
              <a:t>FA-100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77797"/>
              </p:ext>
            </p:extLst>
          </p:nvPr>
        </p:nvGraphicFramePr>
        <p:xfrm>
          <a:off x="7538113" y="520980"/>
          <a:ext cx="2345161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</a:rPr>
                        <a:t>FAQ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Danh mục mẹ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Khi chọn tên danh mục, các danh mục con của danh mục sẽ được hiển thị ở bên phải.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Khi chọn danh mục, phần danh mục chuyển động.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Danh mục con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Khi chọn một danh mục con, danh mục con đó chuyển đến vị trí danh mục mẹ.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Danh mục con của danh mục con đó sẽ xuất hiện bên phải 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90254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7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Thanh tìm kiếm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Chức năng tìm kiếm theo title, nội dung, level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Chỉ tìm kiếm được nội có phần giao với tập hợp của danh mục đã chọn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685190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7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 chuyển danh mục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[Normal]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Click vào sẽ chuyển đến danh mục mẹ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Đến danh mục mẹ, button vô hiệu hóa ( ko di chuyển đến đâu nữa)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12179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7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Danh sách 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FAQ]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-</a:t>
                      </a:r>
                      <a:r>
                        <a:rPr lang="vi-VN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Màn hình sẽ cho ra kết quả khác nhau sau khi xác định level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  <a:endParaRPr lang="vi-VN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Thành viên có thể truy cập =&gt; Chuyển đến trang xem chi tiết tương ứng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(FA-101)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  </a:t>
                      </a:r>
                      <a:r>
                        <a:rPr lang="vi-VN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Thành viên không thể truy cập bài viết =&gt; Xuất hiện pop-up thông báo không thể truy cập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vi-VN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(FA-100-B-01)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305038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3D7687-D81A-4422-BC59-7E6D6E8E8C88}"/>
              </a:ext>
            </a:extLst>
          </p:cNvPr>
          <p:cNvSpPr/>
          <p:nvPr/>
        </p:nvSpPr>
        <p:spPr>
          <a:xfrm>
            <a:off x="75795" y="1193353"/>
            <a:ext cx="488592" cy="143711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FA-100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74CAC8-351C-4045-A381-9A18970BDE2A}"/>
              </a:ext>
            </a:extLst>
          </p:cNvPr>
          <p:cNvSpPr/>
          <p:nvPr/>
        </p:nvSpPr>
        <p:spPr>
          <a:xfrm>
            <a:off x="2594088" y="1193353"/>
            <a:ext cx="488592" cy="143711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FA-100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36FAD9-F2FC-4DAC-921C-CEC94C8965D5}"/>
              </a:ext>
            </a:extLst>
          </p:cNvPr>
          <p:cNvSpPr/>
          <p:nvPr/>
        </p:nvSpPr>
        <p:spPr>
          <a:xfrm>
            <a:off x="5083480" y="1208878"/>
            <a:ext cx="649600" cy="143711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FA-100-B-01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F92241-AAC4-45A4-9B5A-D6737212C0B7}"/>
              </a:ext>
            </a:extLst>
          </p:cNvPr>
          <p:cNvSpPr/>
          <p:nvPr/>
        </p:nvSpPr>
        <p:spPr>
          <a:xfrm>
            <a:off x="3617851" y="2217762"/>
            <a:ext cx="294999" cy="31014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3C31237-43EC-4856-B7AD-15844BF4BF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313713" y="2372837"/>
            <a:ext cx="1304138" cy="1680"/>
          </a:xfrm>
          <a:prstGeom prst="straightConnector1">
            <a:avLst/>
          </a:prstGeom>
          <a:ln w="3175" cap="sq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06C03D-1D2B-4CDB-B4FC-2782DBC00347}"/>
              </a:ext>
            </a:extLst>
          </p:cNvPr>
          <p:cNvSpPr/>
          <p:nvPr/>
        </p:nvSpPr>
        <p:spPr>
          <a:xfrm>
            <a:off x="3021766" y="4092448"/>
            <a:ext cx="1804461" cy="20810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CDDADA2-8DFC-4F32-B83D-0221B1025C68}"/>
              </a:ext>
            </a:extLst>
          </p:cNvPr>
          <p:cNvCxnSpPr>
            <a:cxnSpLocks/>
          </p:cNvCxnSpPr>
          <p:nvPr/>
        </p:nvCxnSpPr>
        <p:spPr>
          <a:xfrm flipV="1">
            <a:off x="4919081" y="4221013"/>
            <a:ext cx="376381" cy="6132"/>
          </a:xfrm>
          <a:prstGeom prst="bentConnector3">
            <a:avLst>
              <a:gd name="adj1" fmla="val 50000"/>
            </a:avLst>
          </a:prstGeom>
          <a:ln w="3175" cap="sq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55A1D13B-A327-42E0-BEBF-BAE2E58B356C}"/>
              </a:ext>
            </a:extLst>
          </p:cNvPr>
          <p:cNvSpPr/>
          <p:nvPr/>
        </p:nvSpPr>
        <p:spPr>
          <a:xfrm>
            <a:off x="21637" y="1701733"/>
            <a:ext cx="164795" cy="178071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B3268F7-2E20-409E-8E06-DF4063353739}"/>
              </a:ext>
            </a:extLst>
          </p:cNvPr>
          <p:cNvSpPr/>
          <p:nvPr/>
        </p:nvSpPr>
        <p:spPr>
          <a:xfrm>
            <a:off x="1101841" y="1701733"/>
            <a:ext cx="164795" cy="178071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A48FED2-F302-42C8-9AEC-4D36BB54C750}"/>
              </a:ext>
            </a:extLst>
          </p:cNvPr>
          <p:cNvSpPr/>
          <p:nvPr/>
        </p:nvSpPr>
        <p:spPr>
          <a:xfrm>
            <a:off x="3590877" y="2132168"/>
            <a:ext cx="164795" cy="178071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9E36294-48BD-4425-ACF1-4FE15F9A2531}"/>
              </a:ext>
            </a:extLst>
          </p:cNvPr>
          <p:cNvSpPr/>
          <p:nvPr/>
        </p:nvSpPr>
        <p:spPr>
          <a:xfrm>
            <a:off x="-14205" y="2951582"/>
            <a:ext cx="164795" cy="178071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DF45559-4034-47FD-87B3-6ACE8A0FF9B4}"/>
              </a:ext>
            </a:extLst>
          </p:cNvPr>
          <p:cNvSpPr/>
          <p:nvPr/>
        </p:nvSpPr>
        <p:spPr>
          <a:xfrm>
            <a:off x="2662202" y="3689712"/>
            <a:ext cx="164795" cy="178071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761E5D-4CDC-4D50-B9E9-0CCFAEE83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398372"/>
              </p:ext>
            </p:extLst>
          </p:nvPr>
        </p:nvGraphicFramePr>
        <p:xfrm>
          <a:off x="7520727" y="4468140"/>
          <a:ext cx="2338491" cy="585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">
                  <a:extLst>
                    <a:ext uri="{9D8B030D-6E8A-4147-A177-3AD203B41FA5}">
                      <a16:colId xmlns:a16="http://schemas.microsoft.com/office/drawing/2014/main" val="1429842485"/>
                    </a:ext>
                  </a:extLst>
                </a:gridCol>
                <a:gridCol w="2101287">
                  <a:extLst>
                    <a:ext uri="{9D8B030D-6E8A-4147-A177-3AD203B41FA5}">
                      <a16:colId xmlns:a16="http://schemas.microsoft.com/office/drawing/2014/main" val="1028547508"/>
                    </a:ext>
                  </a:extLst>
                </a:gridCol>
              </a:tblGrid>
              <a:tr h="5853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7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Pop-up thông báo không thể truy cập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-</a:t>
                      </a:r>
                      <a:r>
                        <a:rPr lang="vi-VN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Pop-up xuất hiện khi thành viên truy cập bài viết có level cao hơn khả năng của mình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- Nhấp vào Confirm đóng pop-up</a:t>
                      </a:r>
                      <a:endParaRPr lang="en-US" altLang="ko-KR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790853"/>
                  </a:ext>
                </a:extLst>
              </a:tr>
            </a:tbl>
          </a:graphicData>
        </a:graphic>
      </p:graphicFrame>
      <p:sp>
        <p:nvSpPr>
          <p:cNvPr id="60" name="직사각형 20">
            <a:extLst>
              <a:ext uri="{FF2B5EF4-FFF2-40B4-BE49-F238E27FC236}">
                <a16:creationId xmlns:a16="http://schemas.microsoft.com/office/drawing/2014/main" id="{E8BE896A-67E7-4188-81D8-00D8E64A43F0}"/>
              </a:ext>
            </a:extLst>
          </p:cNvPr>
          <p:cNvSpPr/>
          <p:nvPr/>
        </p:nvSpPr>
        <p:spPr>
          <a:xfrm>
            <a:off x="1526233" y="1732409"/>
            <a:ext cx="395552" cy="19267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22">
            <a:extLst>
              <a:ext uri="{FF2B5EF4-FFF2-40B4-BE49-F238E27FC236}">
                <a16:creationId xmlns:a16="http://schemas.microsoft.com/office/drawing/2014/main" id="{0026F703-C5AA-4A86-8400-E0169AE0DF4C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1921785" y="1828744"/>
            <a:ext cx="864703" cy="1043"/>
          </a:xfrm>
          <a:prstGeom prst="straightConnector1">
            <a:avLst/>
          </a:prstGeom>
          <a:ln w="3175" cap="sq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22">
            <a:extLst>
              <a:ext uri="{FF2B5EF4-FFF2-40B4-BE49-F238E27FC236}">
                <a16:creationId xmlns:a16="http://schemas.microsoft.com/office/drawing/2014/main" id="{420830BF-2EE2-47C6-BB19-7B706C6A9B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33" y="5327833"/>
            <a:ext cx="370174" cy="370174"/>
          </a:xfrm>
          <a:prstGeom prst="rect">
            <a:avLst/>
          </a:prstGeom>
          <a:noFill/>
        </p:spPr>
      </p:pic>
      <p:sp>
        <p:nvSpPr>
          <p:cNvPr id="121" name="직사각형 32">
            <a:extLst>
              <a:ext uri="{FF2B5EF4-FFF2-40B4-BE49-F238E27FC236}">
                <a16:creationId xmlns:a16="http://schemas.microsoft.com/office/drawing/2014/main" id="{FC05A151-B6BB-4AD7-A832-319F1F710192}"/>
              </a:ext>
            </a:extLst>
          </p:cNvPr>
          <p:cNvSpPr/>
          <p:nvPr/>
        </p:nvSpPr>
        <p:spPr>
          <a:xfrm>
            <a:off x="4521514" y="3124470"/>
            <a:ext cx="358562" cy="15456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5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Search</a:t>
            </a:r>
            <a:endParaRPr lang="ko-KR" altLang="en-US" sz="4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직사각형 32">
            <a:extLst>
              <a:ext uri="{FF2B5EF4-FFF2-40B4-BE49-F238E27FC236}">
                <a16:creationId xmlns:a16="http://schemas.microsoft.com/office/drawing/2014/main" id="{5F14AFA7-5647-40CC-ADDD-CCF762E40C9D}"/>
              </a:ext>
            </a:extLst>
          </p:cNvPr>
          <p:cNvSpPr/>
          <p:nvPr/>
        </p:nvSpPr>
        <p:spPr>
          <a:xfrm>
            <a:off x="7027800" y="2861801"/>
            <a:ext cx="358562" cy="15456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5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Search</a:t>
            </a:r>
            <a:endParaRPr lang="ko-KR" altLang="en-US" sz="4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14" name="그룹 35">
            <a:extLst>
              <a:ext uri="{FF2B5EF4-FFF2-40B4-BE49-F238E27FC236}">
                <a16:creationId xmlns:a16="http://schemas.microsoft.com/office/drawing/2014/main" id="{ADFD84BE-BAED-4A3F-9128-F91C198E44E7}"/>
              </a:ext>
            </a:extLst>
          </p:cNvPr>
          <p:cNvGrpSpPr/>
          <p:nvPr/>
        </p:nvGrpSpPr>
        <p:grpSpPr>
          <a:xfrm>
            <a:off x="5320656" y="2406260"/>
            <a:ext cx="1923420" cy="1248297"/>
            <a:chOff x="544855" y="2068911"/>
            <a:chExt cx="2100886" cy="1261820"/>
          </a:xfrm>
          <a:solidFill>
            <a:schemeClr val="bg1"/>
          </a:solidFill>
        </p:grpSpPr>
        <p:sp>
          <p:nvSpPr>
            <p:cNvPr id="115" name="Dialog Panel">
              <a:extLst>
                <a:ext uri="{FF2B5EF4-FFF2-40B4-BE49-F238E27FC236}">
                  <a16:creationId xmlns:a16="http://schemas.microsoft.com/office/drawing/2014/main" id="{9BF1F7CD-8092-4B85-8A5D-0D28A442A474}"/>
                </a:ext>
              </a:extLst>
            </p:cNvPr>
            <p:cNvSpPr/>
            <p:nvPr/>
          </p:nvSpPr>
          <p:spPr>
            <a:xfrm>
              <a:off x="552029" y="2068911"/>
              <a:ext cx="2093712" cy="126182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+mn-ea"/>
              </a:endParaRPr>
            </a:p>
          </p:txBody>
        </p:sp>
        <p:cxnSp>
          <p:nvCxnSpPr>
            <p:cNvPr id="116" name="Title Divider">
              <a:extLst>
                <a:ext uri="{FF2B5EF4-FFF2-40B4-BE49-F238E27FC236}">
                  <a16:creationId xmlns:a16="http://schemas.microsoft.com/office/drawing/2014/main" id="{206BFF3E-4636-4D43-B442-A8356EF41EFC}"/>
                </a:ext>
              </a:extLst>
            </p:cNvPr>
            <p:cNvCxnSpPr>
              <a:cxnSpLocks/>
            </p:cNvCxnSpPr>
            <p:nvPr/>
          </p:nvCxnSpPr>
          <p:spPr>
            <a:xfrm>
              <a:off x="548143" y="2432276"/>
              <a:ext cx="2097598" cy="0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itle">
              <a:extLst>
                <a:ext uri="{FF2B5EF4-FFF2-40B4-BE49-F238E27FC236}">
                  <a16:creationId xmlns:a16="http://schemas.microsoft.com/office/drawing/2014/main" id="{E35097B9-A2EC-45F5-8977-44BDF8C50DF5}"/>
                </a:ext>
              </a:extLst>
            </p:cNvPr>
            <p:cNvSpPr txBox="1"/>
            <p:nvPr/>
          </p:nvSpPr>
          <p:spPr>
            <a:xfrm>
              <a:off x="552029" y="2129032"/>
              <a:ext cx="208909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FAQ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8" name="Right Button">
              <a:extLst>
                <a:ext uri="{FF2B5EF4-FFF2-40B4-BE49-F238E27FC236}">
                  <a16:creationId xmlns:a16="http://schemas.microsoft.com/office/drawing/2014/main" id="{3CC1F269-BC52-460A-907E-DA3E48AA886A}"/>
                </a:ext>
              </a:extLst>
            </p:cNvPr>
            <p:cNvSpPr txBox="1"/>
            <p:nvPr/>
          </p:nvSpPr>
          <p:spPr>
            <a:xfrm>
              <a:off x="980051" y="3089881"/>
              <a:ext cx="1150615" cy="21544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Confirm</a:t>
              </a:r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19" name="Content Divider">
              <a:extLst>
                <a:ext uri="{FF2B5EF4-FFF2-40B4-BE49-F238E27FC236}">
                  <a16:creationId xmlns:a16="http://schemas.microsoft.com/office/drawing/2014/main" id="{B2AE0875-101C-4DD1-A0A0-1640EE3EB0C7}"/>
                </a:ext>
              </a:extLst>
            </p:cNvPr>
            <p:cNvCxnSpPr>
              <a:cxnSpLocks/>
            </p:cNvCxnSpPr>
            <p:nvPr/>
          </p:nvCxnSpPr>
          <p:spPr>
            <a:xfrm>
              <a:off x="544855" y="3055559"/>
              <a:ext cx="2100886" cy="0"/>
            </a:xfrm>
            <a:prstGeom prst="lin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Entered Text">
              <a:extLst>
                <a:ext uri="{FF2B5EF4-FFF2-40B4-BE49-F238E27FC236}">
                  <a16:creationId xmlns:a16="http://schemas.microsoft.com/office/drawing/2014/main" id="{8E34EBA5-D98C-4051-AB92-F55869F43506}"/>
                </a:ext>
              </a:extLst>
            </p:cNvPr>
            <p:cNvSpPr txBox="1"/>
            <p:nvPr/>
          </p:nvSpPr>
          <p:spPr>
            <a:xfrm>
              <a:off x="609435" y="2673808"/>
              <a:ext cx="197501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You can check after completing the basic training.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CCD6BD31-CD5B-4E81-9578-07AC2270E01E}"/>
              </a:ext>
            </a:extLst>
          </p:cNvPr>
          <p:cNvSpPr/>
          <p:nvPr/>
        </p:nvSpPr>
        <p:spPr>
          <a:xfrm>
            <a:off x="5238258" y="2368381"/>
            <a:ext cx="164795" cy="178071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56C9A4-7FAD-4A64-B13A-670A01323E97}"/>
              </a:ext>
            </a:extLst>
          </p:cNvPr>
          <p:cNvSpPr/>
          <p:nvPr/>
        </p:nvSpPr>
        <p:spPr>
          <a:xfrm>
            <a:off x="149104" y="3264713"/>
            <a:ext cx="397760" cy="8283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1704359-6733-4DB6-82F1-801C4834F72A}"/>
              </a:ext>
            </a:extLst>
          </p:cNvPr>
          <p:cNvSpPr txBox="1"/>
          <p:nvPr/>
        </p:nvSpPr>
        <p:spPr>
          <a:xfrm>
            <a:off x="77466" y="3301046"/>
            <a:ext cx="6058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700" dirty="0"/>
              <a:t>level</a:t>
            </a:r>
            <a:endParaRPr lang="en-US" altLang="ko-KR" sz="7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E5BB7D7-9FFE-41CD-A5DD-CD4084DA4A3B}"/>
              </a:ext>
            </a:extLst>
          </p:cNvPr>
          <p:cNvSpPr txBox="1"/>
          <p:nvPr/>
        </p:nvSpPr>
        <p:spPr>
          <a:xfrm>
            <a:off x="72194" y="3202521"/>
            <a:ext cx="625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700" dirty="0"/>
              <a:t>content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153275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FA-100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[FAQ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Text, Image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FAQ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 입력란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관리자가 올리는 글의 내용이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보여짐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글 게시 가능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연관 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FAQ] : Button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[Normal]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 선택된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FAQ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와 연관된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FAQ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 자동 선별되어 추천됨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선별 기준은 접근 가능한 게시글의 범위에서 게시글 별 키워드가 많이 겹치는 순서대로 출력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29478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6F7082-3C98-41B9-B27A-AD188FA8102F}"/>
              </a:ext>
            </a:extLst>
          </p:cNvPr>
          <p:cNvSpPr/>
          <p:nvPr/>
        </p:nvSpPr>
        <p:spPr>
          <a:xfrm>
            <a:off x="1208584" y="1339516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FA-100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C499AF-164B-48C4-8603-C56BE964F874}"/>
              </a:ext>
            </a:extLst>
          </p:cNvPr>
          <p:cNvSpPr/>
          <p:nvPr/>
        </p:nvSpPr>
        <p:spPr>
          <a:xfrm>
            <a:off x="4063201" y="782950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FA-101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11DD11-EC5E-4868-93C0-9AC31E3D62F3}"/>
              </a:ext>
            </a:extLst>
          </p:cNvPr>
          <p:cNvSpPr/>
          <p:nvPr/>
        </p:nvSpPr>
        <p:spPr>
          <a:xfrm>
            <a:off x="4776720" y="2924944"/>
            <a:ext cx="180000" cy="180000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F00DDEA8-3328-412E-B853-345549E7E04D}"/>
              </a:ext>
            </a:extLst>
          </p:cNvPr>
          <p:cNvSpPr/>
          <p:nvPr/>
        </p:nvSpPr>
        <p:spPr>
          <a:xfrm>
            <a:off x="6813095" y="4869160"/>
            <a:ext cx="84121" cy="324016"/>
          </a:xfrm>
          <a:prstGeom prst="rightBrac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D92980-D689-4C20-B194-0A70284D1B1B}"/>
              </a:ext>
            </a:extLst>
          </p:cNvPr>
          <p:cNvSpPr/>
          <p:nvPr/>
        </p:nvSpPr>
        <p:spPr>
          <a:xfrm>
            <a:off x="6923852" y="4941168"/>
            <a:ext cx="180000" cy="180000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D082992-A17A-45F3-9460-EFF5A5D50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95683"/>
              </p:ext>
            </p:extLst>
          </p:nvPr>
        </p:nvGraphicFramePr>
        <p:xfrm>
          <a:off x="7815045" y="2451346"/>
          <a:ext cx="205334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4684572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4156543178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vi-VN" altLang="ko-KR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Định nghĩa chức năng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64976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3874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[FAQ 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 dung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Text, Image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-Phần nhập nội dung FAQ.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Hiển thị nội dung bài viết được đăng được đăng bởi quản trị viên.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Có thể đăng ảnh và bài viết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911688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[FAQ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liên quan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[Normal]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-Tự động đề xuất các FAQ liên quan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Tiêu chí lựa chọn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Trong phạm vi bài đăng có thể truy cập, thứ tự xuất hiện theo thứ tự các keyword chồng chéo của các bài viết 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232292"/>
                  </a:ext>
                </a:extLst>
              </a:tr>
            </a:tbl>
          </a:graphicData>
        </a:graphic>
      </p:graphicFrame>
      <p:grpSp>
        <p:nvGrpSpPr>
          <p:cNvPr id="16" name="그룹 3">
            <a:extLst>
              <a:ext uri="{FF2B5EF4-FFF2-40B4-BE49-F238E27FC236}">
                <a16:creationId xmlns:a16="http://schemas.microsoft.com/office/drawing/2014/main" id="{BBB1D5F5-79D6-4882-BD39-D4786A964348}"/>
              </a:ext>
            </a:extLst>
          </p:cNvPr>
          <p:cNvGrpSpPr/>
          <p:nvPr/>
        </p:nvGrpSpPr>
        <p:grpSpPr>
          <a:xfrm>
            <a:off x="4004164" y="875042"/>
            <a:ext cx="2782295" cy="4390906"/>
            <a:chOff x="2120190" y="846777"/>
            <a:chExt cx="2561539" cy="4390906"/>
          </a:xfrm>
        </p:grpSpPr>
        <p:sp>
          <p:nvSpPr>
            <p:cNvPr id="17" name="직사각형 4">
              <a:extLst>
                <a:ext uri="{FF2B5EF4-FFF2-40B4-BE49-F238E27FC236}">
                  <a16:creationId xmlns:a16="http://schemas.microsoft.com/office/drawing/2014/main" id="{C0C0A06D-F79F-4F31-8039-AF32AC13E637}"/>
                </a:ext>
              </a:extLst>
            </p:cNvPr>
            <p:cNvSpPr/>
            <p:nvPr/>
          </p:nvSpPr>
          <p:spPr>
            <a:xfrm>
              <a:off x="2121409" y="892454"/>
              <a:ext cx="2560320" cy="4345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5">
              <a:extLst>
                <a:ext uri="{FF2B5EF4-FFF2-40B4-BE49-F238E27FC236}">
                  <a16:creationId xmlns:a16="http://schemas.microsoft.com/office/drawing/2014/main" id="{9D307DD3-11EE-4194-9BD2-A9325FFA1846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09" y="1031443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45FBD3-7DE5-4F1E-84FE-357D5AC50EF0}"/>
                </a:ext>
              </a:extLst>
            </p:cNvPr>
            <p:cNvSpPr txBox="1"/>
            <p:nvPr/>
          </p:nvSpPr>
          <p:spPr>
            <a:xfrm>
              <a:off x="3046343" y="846777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Status bar</a:t>
              </a:r>
              <a:endParaRPr lang="ko-KR" altLang="en-US" sz="1000" dirty="0"/>
            </a:p>
          </p:txBody>
        </p:sp>
        <p:cxnSp>
          <p:nvCxnSpPr>
            <p:cNvPr id="20" name="직선 연결선 7">
              <a:extLst>
                <a:ext uri="{FF2B5EF4-FFF2-40B4-BE49-F238E27FC236}">
                  <a16:creationId xmlns:a16="http://schemas.microsoft.com/office/drawing/2014/main" id="{446DB804-DBEF-4048-BBD7-24E72479D9BA}"/>
                </a:ext>
              </a:extLst>
            </p:cNvPr>
            <p:cNvCxnSpPr>
              <a:cxnSpLocks/>
            </p:cNvCxnSpPr>
            <p:nvPr/>
          </p:nvCxnSpPr>
          <p:spPr>
            <a:xfrm>
              <a:off x="2120190" y="1308202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AFC1B4-F7FD-4A75-AAC2-4194AD5BB3FD}"/>
                </a:ext>
              </a:extLst>
            </p:cNvPr>
            <p:cNvSpPr txBox="1"/>
            <p:nvPr/>
          </p:nvSpPr>
          <p:spPr>
            <a:xfrm>
              <a:off x="3193017" y="1043475"/>
              <a:ext cx="4171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FAQ</a:t>
              </a:r>
              <a:endParaRPr lang="ko-KR" altLang="en-US" sz="1050" dirty="0"/>
            </a:p>
          </p:txBody>
        </p:sp>
        <p:pic>
          <p:nvPicPr>
            <p:cNvPr id="22" name="그림 9">
              <a:extLst>
                <a:ext uri="{FF2B5EF4-FFF2-40B4-BE49-F238E27FC236}">
                  <a16:creationId xmlns:a16="http://schemas.microsoft.com/office/drawing/2014/main" id="{02A62FAB-4A9A-42E0-A86C-79731247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5" y="1098433"/>
              <a:ext cx="144000" cy="144000"/>
            </a:xfrm>
            <a:prstGeom prst="rect">
              <a:avLst/>
            </a:prstGeom>
          </p:spPr>
        </p:pic>
        <p:pic>
          <p:nvPicPr>
            <p:cNvPr id="23" name="그림 10">
              <a:extLst>
                <a:ext uri="{FF2B5EF4-FFF2-40B4-BE49-F238E27FC236}">
                  <a16:creationId xmlns:a16="http://schemas.microsoft.com/office/drawing/2014/main" id="{AB17D347-84C1-44F1-8B48-42C45EEE6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930" y="1098433"/>
              <a:ext cx="144000" cy="144000"/>
            </a:xfrm>
            <a:prstGeom prst="rect">
              <a:avLst/>
            </a:prstGeom>
          </p:spPr>
        </p:pic>
      </p:grpSp>
      <p:graphicFrame>
        <p:nvGraphicFramePr>
          <p:cNvPr id="24" name="표 16">
            <a:extLst>
              <a:ext uri="{FF2B5EF4-FFF2-40B4-BE49-F238E27FC236}">
                <a16:creationId xmlns:a16="http://schemas.microsoft.com/office/drawing/2014/main" id="{233BC48E-B7A3-4DDB-B764-A504493D9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45208"/>
              </p:ext>
            </p:extLst>
          </p:nvPr>
        </p:nvGraphicFramePr>
        <p:xfrm>
          <a:off x="4063201" y="1358925"/>
          <a:ext cx="272193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76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  <a:gridCol w="2177758">
                  <a:extLst>
                    <a:ext uri="{9D8B030D-6E8A-4147-A177-3AD203B41FA5}">
                      <a16:colId xmlns:a16="http://schemas.microsoft.com/office/drawing/2014/main" val="2141708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How should I eat health pack?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Date Created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2019. 12. 10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</a:tbl>
          </a:graphicData>
        </a:graphic>
      </p:graphicFrame>
      <p:sp>
        <p:nvSpPr>
          <p:cNvPr id="28" name="직사각형 11">
            <a:extLst>
              <a:ext uri="{FF2B5EF4-FFF2-40B4-BE49-F238E27FC236}">
                <a16:creationId xmlns:a16="http://schemas.microsoft.com/office/drawing/2014/main" id="{0B4511EC-3022-4291-BA85-197471E119E4}"/>
              </a:ext>
            </a:extLst>
          </p:cNvPr>
          <p:cNvSpPr/>
          <p:nvPr/>
        </p:nvSpPr>
        <p:spPr>
          <a:xfrm>
            <a:off x="4147382" y="1894893"/>
            <a:ext cx="2522495" cy="27630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14">
            <a:extLst>
              <a:ext uri="{FF2B5EF4-FFF2-40B4-BE49-F238E27FC236}">
                <a16:creationId xmlns:a16="http://schemas.microsoft.com/office/drawing/2014/main" id="{E6FE9A6D-75A9-4E88-A2EE-3A410E0D156A}"/>
              </a:ext>
            </a:extLst>
          </p:cNvPr>
          <p:cNvCxnSpPr>
            <a:cxnSpLocks/>
          </p:cNvCxnSpPr>
          <p:nvPr/>
        </p:nvCxnSpPr>
        <p:spPr>
          <a:xfrm>
            <a:off x="4147383" y="1894893"/>
            <a:ext cx="2322352" cy="2763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9">
            <a:extLst>
              <a:ext uri="{FF2B5EF4-FFF2-40B4-BE49-F238E27FC236}">
                <a16:creationId xmlns:a16="http://schemas.microsoft.com/office/drawing/2014/main" id="{C770F27D-646E-4698-B699-897FF463B477}"/>
              </a:ext>
            </a:extLst>
          </p:cNvPr>
          <p:cNvCxnSpPr>
            <a:cxnSpLocks/>
          </p:cNvCxnSpPr>
          <p:nvPr/>
        </p:nvCxnSpPr>
        <p:spPr>
          <a:xfrm flipH="1">
            <a:off x="4147385" y="1894893"/>
            <a:ext cx="2322351" cy="2763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16">
            <a:extLst>
              <a:ext uri="{FF2B5EF4-FFF2-40B4-BE49-F238E27FC236}">
                <a16:creationId xmlns:a16="http://schemas.microsoft.com/office/drawing/2014/main" id="{F8ABEFFB-4FA2-4BDD-8607-CF0C9AC43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367708"/>
              </p:ext>
            </p:extLst>
          </p:nvPr>
        </p:nvGraphicFramePr>
        <p:xfrm>
          <a:off x="3955561" y="4763934"/>
          <a:ext cx="2844216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924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  <a:gridCol w="2165292">
                  <a:extLst>
                    <a:ext uri="{9D8B030D-6E8A-4147-A177-3AD203B41FA5}">
                      <a16:colId xmlns:a16="http://schemas.microsoft.com/office/drawing/2014/main" val="2141708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Health pack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[Beginner] What's a good product to eat together?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Sensations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[Intermediate] What is an Antioxidant Product?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</a:tbl>
          </a:graphicData>
        </a:graphic>
      </p:graphicFrame>
      <p:cxnSp>
        <p:nvCxnSpPr>
          <p:cNvPr id="32" name="Content Divider">
            <a:extLst>
              <a:ext uri="{FF2B5EF4-FFF2-40B4-BE49-F238E27FC236}">
                <a16:creationId xmlns:a16="http://schemas.microsoft.com/office/drawing/2014/main" id="{9D0753B6-F654-459F-9E0F-B2239A661839}"/>
              </a:ext>
            </a:extLst>
          </p:cNvPr>
          <p:cNvCxnSpPr>
            <a:cxnSpLocks/>
          </p:cNvCxnSpPr>
          <p:nvPr/>
        </p:nvCxnSpPr>
        <p:spPr>
          <a:xfrm>
            <a:off x="4154698" y="4753776"/>
            <a:ext cx="252249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">
            <a:extLst>
              <a:ext uri="{FF2B5EF4-FFF2-40B4-BE49-F238E27FC236}">
                <a16:creationId xmlns:a16="http://schemas.microsoft.com/office/drawing/2014/main" id="{CFBA85FE-7FD5-4BF0-8572-B22615BFEE69}"/>
              </a:ext>
            </a:extLst>
          </p:cNvPr>
          <p:cNvGrpSpPr/>
          <p:nvPr/>
        </p:nvGrpSpPr>
        <p:grpSpPr>
          <a:xfrm>
            <a:off x="1126653" y="1531134"/>
            <a:ext cx="2561539" cy="4390906"/>
            <a:chOff x="2120190" y="846777"/>
            <a:chExt cx="2561539" cy="4390906"/>
          </a:xfrm>
        </p:grpSpPr>
        <p:sp>
          <p:nvSpPr>
            <p:cNvPr id="34" name="직사각형 4">
              <a:extLst>
                <a:ext uri="{FF2B5EF4-FFF2-40B4-BE49-F238E27FC236}">
                  <a16:creationId xmlns:a16="http://schemas.microsoft.com/office/drawing/2014/main" id="{4D729D69-6A05-4457-83D6-43651A6E628C}"/>
                </a:ext>
              </a:extLst>
            </p:cNvPr>
            <p:cNvSpPr/>
            <p:nvPr/>
          </p:nvSpPr>
          <p:spPr>
            <a:xfrm>
              <a:off x="2121409" y="892454"/>
              <a:ext cx="2560320" cy="4345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5">
              <a:extLst>
                <a:ext uri="{FF2B5EF4-FFF2-40B4-BE49-F238E27FC236}">
                  <a16:creationId xmlns:a16="http://schemas.microsoft.com/office/drawing/2014/main" id="{F7DD3689-C239-4D45-8416-A9AEDE3DA2CB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09" y="1031443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9AA603-FA79-4E37-B04B-73DE67E40FCC}"/>
                </a:ext>
              </a:extLst>
            </p:cNvPr>
            <p:cNvSpPr txBox="1"/>
            <p:nvPr/>
          </p:nvSpPr>
          <p:spPr>
            <a:xfrm>
              <a:off x="3046343" y="846777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Status bar</a:t>
              </a:r>
              <a:endParaRPr lang="ko-KR" altLang="en-US" sz="1000" dirty="0"/>
            </a:p>
          </p:txBody>
        </p:sp>
        <p:cxnSp>
          <p:nvCxnSpPr>
            <p:cNvPr id="37" name="직선 연결선 7">
              <a:extLst>
                <a:ext uri="{FF2B5EF4-FFF2-40B4-BE49-F238E27FC236}">
                  <a16:creationId xmlns:a16="http://schemas.microsoft.com/office/drawing/2014/main" id="{F580FFBB-5861-447E-8AE1-B98758B7BBA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190" y="1308202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8F1A9E-0079-41F9-BB90-3DAA33C04562}"/>
                </a:ext>
              </a:extLst>
            </p:cNvPr>
            <p:cNvSpPr txBox="1"/>
            <p:nvPr/>
          </p:nvSpPr>
          <p:spPr>
            <a:xfrm>
              <a:off x="3193017" y="1043475"/>
              <a:ext cx="4171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FAQ</a:t>
              </a:r>
              <a:endParaRPr lang="ko-KR" altLang="en-US" sz="1050" dirty="0"/>
            </a:p>
          </p:txBody>
        </p:sp>
        <p:pic>
          <p:nvPicPr>
            <p:cNvPr id="39" name="그림 9">
              <a:extLst>
                <a:ext uri="{FF2B5EF4-FFF2-40B4-BE49-F238E27FC236}">
                  <a16:creationId xmlns:a16="http://schemas.microsoft.com/office/drawing/2014/main" id="{2A92D8A1-378D-4FDC-9664-F7D77FA77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5" y="1098433"/>
              <a:ext cx="144000" cy="144000"/>
            </a:xfrm>
            <a:prstGeom prst="rect">
              <a:avLst/>
            </a:prstGeom>
          </p:spPr>
        </p:pic>
        <p:pic>
          <p:nvPicPr>
            <p:cNvPr id="40" name="그림 10">
              <a:extLst>
                <a:ext uri="{FF2B5EF4-FFF2-40B4-BE49-F238E27FC236}">
                  <a16:creationId xmlns:a16="http://schemas.microsoft.com/office/drawing/2014/main" id="{D1B436F7-483E-4F54-AE11-DFDD0FE57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930" y="1098433"/>
              <a:ext cx="144000" cy="144000"/>
            </a:xfrm>
            <a:prstGeom prst="rect">
              <a:avLst/>
            </a:prstGeom>
          </p:spPr>
        </p:pic>
      </p:grpSp>
      <p:sp>
        <p:nvSpPr>
          <p:cNvPr id="41" name="직사각형 13">
            <a:extLst>
              <a:ext uri="{FF2B5EF4-FFF2-40B4-BE49-F238E27FC236}">
                <a16:creationId xmlns:a16="http://schemas.microsoft.com/office/drawing/2014/main" id="{14AB9079-D3BA-4E3F-A4DE-AB5BA5C482DF}"/>
              </a:ext>
            </a:extLst>
          </p:cNvPr>
          <p:cNvSpPr/>
          <p:nvPr/>
        </p:nvSpPr>
        <p:spPr>
          <a:xfrm>
            <a:off x="1186392" y="3715879"/>
            <a:ext cx="2443275" cy="21403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16">
            <a:extLst>
              <a:ext uri="{FF2B5EF4-FFF2-40B4-BE49-F238E27FC236}">
                <a16:creationId xmlns:a16="http://schemas.microsoft.com/office/drawing/2014/main" id="{DCEB4BF2-D12A-4A82-A797-32676555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24130"/>
              </p:ext>
            </p:extLst>
          </p:nvPr>
        </p:nvGraphicFramePr>
        <p:xfrm>
          <a:off x="1244911" y="3778048"/>
          <a:ext cx="2322352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09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  <a:gridCol w="1945843">
                  <a:extLst>
                    <a:ext uri="{9D8B030D-6E8A-4147-A177-3AD203B41FA5}">
                      <a16:colId xmlns:a16="http://schemas.microsoft.com/office/drawing/2014/main" val="2141708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How should I eat health pack?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What's a good product to eat together?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[Intermediate] What is an Antioxidant Product?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[Intermediate] Which product is good for increasing immunity?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9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23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826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3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60423"/>
                  </a:ext>
                </a:extLst>
              </a:tr>
            </a:tbl>
          </a:graphicData>
        </a:graphic>
      </p:graphicFrame>
      <p:pic>
        <p:nvPicPr>
          <p:cNvPr id="43" name="그림 30">
            <a:extLst>
              <a:ext uri="{FF2B5EF4-FFF2-40B4-BE49-F238E27FC236}">
                <a16:creationId xmlns:a16="http://schemas.microsoft.com/office/drawing/2014/main" id="{0046AE2B-E864-48E2-9D18-7C76B4C2AC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98" y="5425548"/>
            <a:ext cx="374184" cy="374184"/>
          </a:xfrm>
          <a:prstGeom prst="rect">
            <a:avLst/>
          </a:prstGeom>
          <a:noFill/>
        </p:spPr>
      </p:pic>
      <p:sp>
        <p:nvSpPr>
          <p:cNvPr id="44" name="직사각형 36">
            <a:extLst>
              <a:ext uri="{FF2B5EF4-FFF2-40B4-BE49-F238E27FC236}">
                <a16:creationId xmlns:a16="http://schemas.microsoft.com/office/drawing/2014/main" id="{EBE2D544-86C9-441A-B5D6-B3EA70ED8675}"/>
              </a:ext>
            </a:extLst>
          </p:cNvPr>
          <p:cNvSpPr/>
          <p:nvPr/>
        </p:nvSpPr>
        <p:spPr>
          <a:xfrm>
            <a:off x="1186392" y="2054113"/>
            <a:ext cx="1181177" cy="13850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37">
            <a:extLst>
              <a:ext uri="{FF2B5EF4-FFF2-40B4-BE49-F238E27FC236}">
                <a16:creationId xmlns:a16="http://schemas.microsoft.com/office/drawing/2014/main" id="{45B29863-9537-4A9C-B1F2-30DF179FC294}"/>
              </a:ext>
            </a:extLst>
          </p:cNvPr>
          <p:cNvSpPr/>
          <p:nvPr/>
        </p:nvSpPr>
        <p:spPr>
          <a:xfrm>
            <a:off x="2440722" y="2054113"/>
            <a:ext cx="1188946" cy="13850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0">
            <a:extLst>
              <a:ext uri="{FF2B5EF4-FFF2-40B4-BE49-F238E27FC236}">
                <a16:creationId xmlns:a16="http://schemas.microsoft.com/office/drawing/2014/main" id="{1ECEFA2D-CABC-4BD2-8585-30330A1FA2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46" y="2597095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47" name="그림 41">
            <a:extLst>
              <a:ext uri="{FF2B5EF4-FFF2-40B4-BE49-F238E27FC236}">
                <a16:creationId xmlns:a16="http://schemas.microsoft.com/office/drawing/2014/main" id="{580C65A8-59B7-421A-B5B5-E7E64DBA0C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98" y="3054026"/>
            <a:ext cx="374184" cy="3741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48" name="그룹 42">
            <a:extLst>
              <a:ext uri="{FF2B5EF4-FFF2-40B4-BE49-F238E27FC236}">
                <a16:creationId xmlns:a16="http://schemas.microsoft.com/office/drawing/2014/main" id="{719C5978-7439-46CB-992C-004D8BF929B5}"/>
              </a:ext>
            </a:extLst>
          </p:cNvPr>
          <p:cNvGrpSpPr/>
          <p:nvPr/>
        </p:nvGrpSpPr>
        <p:grpSpPr>
          <a:xfrm>
            <a:off x="1151786" y="3477670"/>
            <a:ext cx="2481314" cy="205462"/>
            <a:chOff x="2156523" y="2793312"/>
            <a:chExt cx="2481314" cy="205462"/>
          </a:xfrm>
        </p:grpSpPr>
        <p:sp>
          <p:nvSpPr>
            <p:cNvPr id="49" name="직사각형 43">
              <a:extLst>
                <a:ext uri="{FF2B5EF4-FFF2-40B4-BE49-F238E27FC236}">
                  <a16:creationId xmlns:a16="http://schemas.microsoft.com/office/drawing/2014/main" id="{2BFAB4FD-56CA-4D02-9470-E13CBD0AC8E1}"/>
                </a:ext>
              </a:extLst>
            </p:cNvPr>
            <p:cNvSpPr/>
            <p:nvPr/>
          </p:nvSpPr>
          <p:spPr>
            <a:xfrm>
              <a:off x="2191128" y="2793312"/>
              <a:ext cx="2446709" cy="197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0" name="직사각형 44">
              <a:extLst>
                <a:ext uri="{FF2B5EF4-FFF2-40B4-BE49-F238E27FC236}">
                  <a16:creationId xmlns:a16="http://schemas.microsoft.com/office/drawing/2014/main" id="{8DE57444-AD06-4C42-84EA-C7FD35EB9F7B}"/>
                </a:ext>
              </a:extLst>
            </p:cNvPr>
            <p:cNvSpPr/>
            <p:nvPr/>
          </p:nvSpPr>
          <p:spPr>
            <a:xfrm>
              <a:off x="2584449" y="2821057"/>
              <a:ext cx="1716637" cy="14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1" name="직사각형 45">
              <a:extLst>
                <a:ext uri="{FF2B5EF4-FFF2-40B4-BE49-F238E27FC236}">
                  <a16:creationId xmlns:a16="http://schemas.microsoft.com/office/drawing/2014/main" id="{192D15BD-33ED-4717-9F91-776297E841A0}"/>
                </a:ext>
              </a:extLst>
            </p:cNvPr>
            <p:cNvSpPr/>
            <p:nvPr/>
          </p:nvSpPr>
          <p:spPr>
            <a:xfrm>
              <a:off x="4323031" y="2807942"/>
              <a:ext cx="307488" cy="1799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5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검색</a:t>
              </a:r>
              <a:endParaRPr lang="ko-KR" altLang="en-US" sz="4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52" name="그룹 46">
              <a:extLst>
                <a:ext uri="{FF2B5EF4-FFF2-40B4-BE49-F238E27FC236}">
                  <a16:creationId xmlns:a16="http://schemas.microsoft.com/office/drawing/2014/main" id="{01B42F7A-CF2B-4346-B374-9E963CD18055}"/>
                </a:ext>
              </a:extLst>
            </p:cNvPr>
            <p:cNvGrpSpPr/>
            <p:nvPr/>
          </p:nvGrpSpPr>
          <p:grpSpPr>
            <a:xfrm>
              <a:off x="2156523" y="2798719"/>
              <a:ext cx="405980" cy="200055"/>
              <a:chOff x="2287152" y="2296024"/>
              <a:chExt cx="405980" cy="200055"/>
            </a:xfrm>
          </p:grpSpPr>
          <p:sp>
            <p:nvSpPr>
              <p:cNvPr id="53" name="직사각형 47">
                <a:extLst>
                  <a:ext uri="{FF2B5EF4-FFF2-40B4-BE49-F238E27FC236}">
                    <a16:creationId xmlns:a16="http://schemas.microsoft.com/office/drawing/2014/main" id="{D2CD4463-35ED-4139-931E-6BEA71F1BE1D}"/>
                  </a:ext>
                </a:extLst>
              </p:cNvPr>
              <p:cNvSpPr/>
              <p:nvPr/>
            </p:nvSpPr>
            <p:spPr>
              <a:xfrm>
                <a:off x="2343603" y="2318362"/>
                <a:ext cx="349529" cy="1446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1E9BDF1-B999-477E-A2F1-637FCC4E26B5}"/>
                  </a:ext>
                </a:extLst>
              </p:cNvPr>
              <p:cNvSpPr txBox="1"/>
              <p:nvPr/>
            </p:nvSpPr>
            <p:spPr>
              <a:xfrm>
                <a:off x="2287152" y="2296024"/>
                <a:ext cx="3728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제목</a:t>
                </a:r>
                <a:endParaRPr lang="en-US" altLang="ko-KR" sz="700" dirty="0"/>
              </a:p>
            </p:txBody>
          </p:sp>
          <p:sp>
            <p:nvSpPr>
              <p:cNvPr id="55" name="이등변 삼각형 49">
                <a:extLst>
                  <a:ext uri="{FF2B5EF4-FFF2-40B4-BE49-F238E27FC236}">
                    <a16:creationId xmlns:a16="http://schemas.microsoft.com/office/drawing/2014/main" id="{94685765-8A77-474A-AB16-EF1647C90E77}"/>
                  </a:ext>
                </a:extLst>
              </p:cNvPr>
              <p:cNvSpPr/>
              <p:nvPr/>
            </p:nvSpPr>
            <p:spPr>
              <a:xfrm rot="10800000">
                <a:off x="2602380" y="2367710"/>
                <a:ext cx="45719" cy="45719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aphicFrame>
        <p:nvGraphicFramePr>
          <p:cNvPr id="56" name="표 16">
            <a:extLst>
              <a:ext uri="{FF2B5EF4-FFF2-40B4-BE49-F238E27FC236}">
                <a16:creationId xmlns:a16="http://schemas.microsoft.com/office/drawing/2014/main" id="{EF1B37D1-882C-4E99-B372-7514A2FA1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0575"/>
              </p:ext>
            </p:extLst>
          </p:nvPr>
        </p:nvGraphicFramePr>
        <p:xfrm>
          <a:off x="2503126" y="2104089"/>
          <a:ext cx="10641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138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Nutrients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Health pack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ysClr val="windowText" lastClr="000000"/>
                          </a:solidFill>
                        </a:rPr>
                        <a:t>Celsencials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Synonymous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316444"/>
                  </a:ext>
                </a:extLst>
              </a:tr>
            </a:tbl>
          </a:graphicData>
        </a:graphic>
      </p:graphicFrame>
      <p:graphicFrame>
        <p:nvGraphicFramePr>
          <p:cNvPr id="57" name="표 16">
            <a:extLst>
              <a:ext uri="{FF2B5EF4-FFF2-40B4-BE49-F238E27FC236}">
                <a16:creationId xmlns:a16="http://schemas.microsoft.com/office/drawing/2014/main" id="{439B78F0-5560-4A46-A292-CDCB31316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29017"/>
              </p:ext>
            </p:extLst>
          </p:nvPr>
        </p:nvGraphicFramePr>
        <p:xfrm>
          <a:off x="1163392" y="2119889"/>
          <a:ext cx="1240847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847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Using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Ingredient related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Awards and Standards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USANA Sport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47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" action="ppaction://noaction"/>
            <a:extLst>
              <a:ext uri="{FF2B5EF4-FFF2-40B4-BE49-F238E27FC236}">
                <a16:creationId xmlns:a16="http://schemas.microsoft.com/office/drawing/2014/main" id="{59E7FD14-7451-4F8C-AA7F-608DD8AC8D51}"/>
              </a:ext>
            </a:extLst>
          </p:cNvPr>
          <p:cNvSpPr txBox="1"/>
          <p:nvPr/>
        </p:nvSpPr>
        <p:spPr>
          <a:xfrm>
            <a:off x="9345488" y="6713984"/>
            <a:ext cx="560512" cy="144016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메뉴로 이동</a:t>
            </a:r>
          </a:p>
        </p:txBody>
      </p:sp>
    </p:spTree>
    <p:extLst>
      <p:ext uri="{BB962C8B-B14F-4D97-AF65-F5344CB8AC3E}">
        <p14:creationId xmlns:p14="http://schemas.microsoft.com/office/powerpoint/2010/main" val="145143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06642"/>
              </p:ext>
            </p:extLst>
          </p:nvPr>
        </p:nvGraphicFramePr>
        <p:xfrm>
          <a:off x="7793005" y="515728"/>
          <a:ext cx="2053342" cy="314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Có thể đăng nhập bằng tài khoản gmail, facebook, kakaotalk.</a:t>
                      </a: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Find password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vi-VN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Tìm lại mật khẩu bằng cách bấm vào quên mật khẩu</a:t>
                      </a: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70808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 up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vi-VN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Đăng ký thành viên bằng cách bấm vào sign up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983229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vi-VN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Mật khẩu khi bấm sẽ bị ẩn bằng dấu chấm. Khi click vào biểu tượng con mắt, mật khẩu xuất hiện bình thường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68067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Thông tin đăng nhập sai sẽ hiện cảnh báo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49330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ECEBFE-E50C-4E25-A011-21A9D0A7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3" y="1482961"/>
            <a:ext cx="2581967" cy="4574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811D44-4701-4D22-B1D9-09C9C123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3" y="1484784"/>
            <a:ext cx="2581967" cy="457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EC71E16-0871-480D-8EA3-D1DE7A0DE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8542" y="4653136"/>
            <a:ext cx="1162050" cy="6477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372EE80-F143-450F-967A-93F122DAA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6561" y="4653136"/>
            <a:ext cx="1162050" cy="6477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AFA3FF1-B412-480E-AA57-E9A4FC1F23DE}"/>
              </a:ext>
            </a:extLst>
          </p:cNvPr>
          <p:cNvSpPr/>
          <p:nvPr/>
        </p:nvSpPr>
        <p:spPr>
          <a:xfrm>
            <a:off x="1792161" y="530303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AC98D-96B1-4ABD-A3F6-F76F134244F3}"/>
              </a:ext>
            </a:extLst>
          </p:cNvPr>
          <p:cNvSpPr/>
          <p:nvPr/>
        </p:nvSpPr>
        <p:spPr>
          <a:xfrm>
            <a:off x="2576736" y="414908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tx1"/>
                </a:solidFill>
              </a:rPr>
              <a:t>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AA56C5-5A40-4CFC-9F7B-1E1B28FF8F13}"/>
              </a:ext>
            </a:extLst>
          </p:cNvPr>
          <p:cNvSpPr/>
          <p:nvPr/>
        </p:nvSpPr>
        <p:spPr>
          <a:xfrm>
            <a:off x="3111635" y="414908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tx1"/>
                </a:solidFill>
              </a:rPr>
              <a:t>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35676E-9742-43DE-863B-47B8AED92955}"/>
              </a:ext>
            </a:extLst>
          </p:cNvPr>
          <p:cNvSpPr/>
          <p:nvPr/>
        </p:nvSpPr>
        <p:spPr>
          <a:xfrm>
            <a:off x="5693570" y="345586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tx1"/>
                </a:solidFill>
              </a:rPr>
              <a:t>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9ADE2-8DBB-4498-A77D-6939FDDBC72B}"/>
              </a:ext>
            </a:extLst>
          </p:cNvPr>
          <p:cNvSpPr/>
          <p:nvPr/>
        </p:nvSpPr>
        <p:spPr>
          <a:xfrm>
            <a:off x="6485842" y="3491873"/>
            <a:ext cx="144016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88BEFA-FA0A-4F31-BDF8-3BB30CFF06C2}"/>
              </a:ext>
            </a:extLst>
          </p:cNvPr>
          <p:cNvSpPr/>
          <p:nvPr/>
        </p:nvSpPr>
        <p:spPr>
          <a:xfrm>
            <a:off x="6534990" y="3505856"/>
            <a:ext cx="45719" cy="45719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2FEEEC6-BE4C-40A8-A6E3-01FFAE565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7096" y="5733256"/>
            <a:ext cx="1224136" cy="23441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B0FD57D-20E2-46FF-865C-A84F8A653934}"/>
              </a:ext>
            </a:extLst>
          </p:cNvPr>
          <p:cNvSpPr/>
          <p:nvPr/>
        </p:nvSpPr>
        <p:spPr>
          <a:xfrm>
            <a:off x="5608594" y="5799293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tx1"/>
                </a:solidFill>
              </a:rPr>
              <a:t>5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1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34439"/>
              </p:ext>
            </p:extLst>
          </p:nvPr>
        </p:nvGraphicFramePr>
        <p:xfrm>
          <a:off x="7793005" y="515728"/>
          <a:ext cx="2053342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Find password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Tìm lại mật khẩu bằng cách để lại email hoặc số điện thoại.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Nếu thông tin không trùng với dữ liệu đã có sẽ xuất hiện “ user does not exist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320645-0364-4DA7-9EE5-A4435477B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23" y="1493380"/>
            <a:ext cx="2390842" cy="4245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EE664-CB56-44CC-A19B-E13B2F59D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52" y="1454840"/>
            <a:ext cx="2417933" cy="4280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395C49D-0770-4667-97A6-35E14D7FB4BF}"/>
              </a:ext>
            </a:extLst>
          </p:cNvPr>
          <p:cNvSpPr/>
          <p:nvPr/>
        </p:nvSpPr>
        <p:spPr>
          <a:xfrm>
            <a:off x="1210045" y="299695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5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79206"/>
              </p:ext>
            </p:extLst>
          </p:nvPr>
        </p:nvGraphicFramePr>
        <p:xfrm>
          <a:off x="7793005" y="515728"/>
          <a:ext cx="205334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Find pass word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Thông báo đã gửi mã xác nhận qua số điện thoại hoặc mail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1D3BB7-306F-4B3B-A86B-987D368D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367" y="1469306"/>
            <a:ext cx="2232000" cy="39772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43DA1-68F4-47A9-AFD3-CAFEF62DB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53" y="1469306"/>
            <a:ext cx="2249840" cy="39772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097FC99-2A1B-440F-A8F1-DA725BCB3664}"/>
              </a:ext>
            </a:extLst>
          </p:cNvPr>
          <p:cNvSpPr/>
          <p:nvPr/>
        </p:nvSpPr>
        <p:spPr>
          <a:xfrm>
            <a:off x="1733934" y="508518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F307BD-C32E-4680-A8A8-862884A1A29B}"/>
              </a:ext>
            </a:extLst>
          </p:cNvPr>
          <p:cNvSpPr/>
          <p:nvPr/>
        </p:nvSpPr>
        <p:spPr>
          <a:xfrm>
            <a:off x="5038202" y="511376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2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99333"/>
              </p:ext>
            </p:extLst>
          </p:nvPr>
        </p:nvGraphicFramePr>
        <p:xfrm>
          <a:off x="7793005" y="515728"/>
          <a:ext cx="2053342" cy="180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Điền mã xác nhận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Điền code đã nhận.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Nếu nhập sai hiện ra cảnh báo.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Nhập đúng hiện ra màn hình “ reset password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Có thể được nhận gửi lại mã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19816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8FD89-AABE-471B-BEBC-8E2928F4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24" y="1628800"/>
            <a:ext cx="2465706" cy="4355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986E9-5373-4871-8F7C-D62DD6E5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11" y="1628800"/>
            <a:ext cx="2465705" cy="4366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1B0E13C-FE19-435D-8D30-0C7756F1FCF1}"/>
              </a:ext>
            </a:extLst>
          </p:cNvPr>
          <p:cNvSpPr/>
          <p:nvPr/>
        </p:nvSpPr>
        <p:spPr>
          <a:xfrm>
            <a:off x="4181147" y="335699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85825"/>
              </p:ext>
            </p:extLst>
          </p:nvPr>
        </p:nvGraphicFramePr>
        <p:xfrm>
          <a:off x="7793005" y="515728"/>
          <a:ext cx="2053342" cy="2233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Reset password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Sau khi nhập mã xác nhận thành công, tiến hành reset password.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 reset mật khẩu không đồng nhất xuất hiện cảnh báo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Sau khi đổi mật khẩu thành công, bấm confirm để hoàn thành và về main page.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Nếu bấm cancel mật khẩu không thay đổi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655126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96A7F-818D-42D4-8999-9D93EA846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5" y="1628800"/>
            <a:ext cx="2484970" cy="4344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0991FF-7331-4979-8240-3A5F49687830}"/>
              </a:ext>
            </a:extLst>
          </p:cNvPr>
          <p:cNvSpPr/>
          <p:nvPr/>
        </p:nvSpPr>
        <p:spPr>
          <a:xfrm>
            <a:off x="1424607" y="3284984"/>
            <a:ext cx="2088233" cy="16725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85B0167-1C2A-4AE6-A3E4-3E8690DB25EB}"/>
              </a:ext>
            </a:extLst>
          </p:cNvPr>
          <p:cNvSpPr/>
          <p:nvPr/>
        </p:nvSpPr>
        <p:spPr>
          <a:xfrm>
            <a:off x="1496616" y="3332609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714E7E-26BF-41DA-A797-121C2FF3AFC4}"/>
              </a:ext>
            </a:extLst>
          </p:cNvPr>
          <p:cNvSpPr/>
          <p:nvPr/>
        </p:nvSpPr>
        <p:spPr>
          <a:xfrm>
            <a:off x="1640633" y="3332547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2A43BE-6E52-4284-AA16-B2435C023B50}"/>
              </a:ext>
            </a:extLst>
          </p:cNvPr>
          <p:cNvSpPr/>
          <p:nvPr/>
        </p:nvSpPr>
        <p:spPr>
          <a:xfrm>
            <a:off x="1784646" y="3332547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CE2A8-BD52-49F6-B410-F07B2DA60069}"/>
              </a:ext>
            </a:extLst>
          </p:cNvPr>
          <p:cNvSpPr/>
          <p:nvPr/>
        </p:nvSpPr>
        <p:spPr>
          <a:xfrm>
            <a:off x="1943629" y="3329722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D24010-636D-4C36-B6DB-D25F056BB0D8}"/>
              </a:ext>
            </a:extLst>
          </p:cNvPr>
          <p:cNvSpPr/>
          <p:nvPr/>
        </p:nvSpPr>
        <p:spPr>
          <a:xfrm>
            <a:off x="1424577" y="2818050"/>
            <a:ext cx="2088233" cy="17890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9D7D47-5CE1-4976-A0E2-BBDA0F305718}"/>
              </a:ext>
            </a:extLst>
          </p:cNvPr>
          <p:cNvSpPr/>
          <p:nvPr/>
        </p:nvSpPr>
        <p:spPr>
          <a:xfrm>
            <a:off x="1496616" y="2865676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98A198-A0E2-4761-A2B8-D83D12A0A002}"/>
              </a:ext>
            </a:extLst>
          </p:cNvPr>
          <p:cNvSpPr/>
          <p:nvPr/>
        </p:nvSpPr>
        <p:spPr>
          <a:xfrm>
            <a:off x="1640633" y="2865676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BABE6B-DF5E-473D-B453-2DFE54752BF5}"/>
              </a:ext>
            </a:extLst>
          </p:cNvPr>
          <p:cNvSpPr/>
          <p:nvPr/>
        </p:nvSpPr>
        <p:spPr>
          <a:xfrm>
            <a:off x="1784646" y="2865676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303C850-19DB-49A3-860C-46D1332D8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3635" y="3335219"/>
            <a:ext cx="85855" cy="8585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441FCB1-ECA0-4046-9493-C27276282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3635" y="2864393"/>
            <a:ext cx="81406" cy="8140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C53A830-C3A6-4DE9-AE9A-089B590880E5}"/>
              </a:ext>
            </a:extLst>
          </p:cNvPr>
          <p:cNvSpPr/>
          <p:nvPr/>
        </p:nvSpPr>
        <p:spPr>
          <a:xfrm>
            <a:off x="1532621" y="380082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E1BC5D-E2A6-446E-8A16-0564D236A67B}"/>
              </a:ext>
            </a:extLst>
          </p:cNvPr>
          <p:cNvSpPr/>
          <p:nvPr/>
        </p:nvSpPr>
        <p:spPr>
          <a:xfrm>
            <a:off x="2541080" y="380082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9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81737"/>
              </p:ext>
            </p:extLst>
          </p:nvPr>
        </p:nvGraphicFramePr>
        <p:xfrm>
          <a:off x="7793005" y="515728"/>
          <a:ext cx="2053342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 up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Điền thông tin đăng ký thành viên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7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Sau khi bấm ok, nếu thông tin nhpaaj sai hiện cảnh báo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1697D8-5D9A-459D-8F6E-D6993B6B4998}"/>
              </a:ext>
            </a:extLst>
          </p:cNvPr>
          <p:cNvSpPr/>
          <p:nvPr/>
        </p:nvSpPr>
        <p:spPr>
          <a:xfrm>
            <a:off x="1208584" y="1339516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LO-100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9C2EFA-318F-459B-AC9B-B92C332F0303}"/>
              </a:ext>
            </a:extLst>
          </p:cNvPr>
          <p:cNvSpPr/>
          <p:nvPr/>
        </p:nvSpPr>
        <p:spPr>
          <a:xfrm>
            <a:off x="4554367" y="1339516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LO-100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4D473-21F4-4A5C-AF92-B0F5446D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14" y="1484784"/>
            <a:ext cx="2419166" cy="4279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9BCA2A-FAF2-4C45-9D54-5D6C2737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67" y="1484784"/>
            <a:ext cx="2419166" cy="4287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835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40164"/>
              </p:ext>
            </p:extLst>
          </p:nvPr>
        </p:nvGraphicFramePr>
        <p:xfrm>
          <a:off x="7793005" y="515728"/>
          <a:ext cx="205334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 up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vi-VN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Màn hình đăng ký thành viên thành công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F19140-003E-4731-9944-82453C82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03" y="1268760"/>
            <a:ext cx="2794080" cy="4964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47003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UBIVELOX MM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65000"/>
            </a:schemeClr>
          </a:solidFill>
        </a:ln>
      </a:spPr>
      <a:bodyPr wrap="none" lIns="0" rIns="0" rtlCol="0" anchor="ctr"/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 cap="sq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 anchor="ctr">
        <a:noAutofit/>
      </a:bodyPr>
      <a:lstStyle>
        <a:defPPr>
          <a:defRPr sz="8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125102</TotalTime>
  <Words>1687</Words>
  <Application>Microsoft Office PowerPoint</Application>
  <PresentationFormat>A4 Paper (210x297 mm)</PresentationFormat>
  <Paragraphs>499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Dotum</vt:lpstr>
      <vt:lpstr>Gulim</vt:lpstr>
      <vt:lpstr>Malgun Gothic</vt:lpstr>
      <vt:lpstr>나눔고딕</vt:lpstr>
      <vt:lpstr>나눔스퀘어</vt:lpstr>
      <vt:lpstr>나눔스퀘어 Bold</vt:lpstr>
      <vt:lpstr>나눔스퀘어 ExtraBold</vt:lpstr>
      <vt:lpstr>Arial</vt:lpstr>
      <vt:lpstr>Calibri</vt:lpstr>
      <vt:lpstr>Impact</vt:lpstr>
      <vt:lpstr>Tahoma</vt:lpstr>
      <vt:lpstr>Default UBIVELOX MMI</vt:lpstr>
      <vt:lpstr>PowerPoint Presentation</vt:lpstr>
      <vt:lpstr> Login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Business manager</vt:lpstr>
      <vt:lpstr>리셋 매니저</vt:lpstr>
      <vt:lpstr>리셋 매니저</vt:lpstr>
      <vt:lpstr>리셋 매니저</vt:lpstr>
      <vt:lpstr>리셋 매니저</vt:lpstr>
      <vt:lpstr>스터디 매니저</vt:lpstr>
      <vt:lpstr>스터디 매니저</vt:lpstr>
      <vt:lpstr>스터디 매니저</vt:lpstr>
      <vt:lpstr>FAQ</vt:lpstr>
      <vt:lpstr>FAQ Flow Chart</vt:lpstr>
      <vt:lpstr>FAQ</vt:lpstr>
      <vt:lpstr>FAQ</vt:lpstr>
      <vt:lpstr>PowerPoint Presentation</vt:lpstr>
    </vt:vector>
  </TitlesOfParts>
  <Company>유비벨록스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 템플릿 설명서</dc:title>
  <dc:subject>pptx 템플릿</dc:subject>
  <dc:creator>박종호;박가연;권소영</dc:creator>
  <cp:lastModifiedBy>Hương Đinh</cp:lastModifiedBy>
  <cp:revision>6390</cp:revision>
  <cp:lastPrinted>2020-01-07T04:42:13Z</cp:lastPrinted>
  <dcterms:created xsi:type="dcterms:W3CDTF">2009-10-19T06:24:23Z</dcterms:created>
  <dcterms:modified xsi:type="dcterms:W3CDTF">2020-01-21T02:02:52Z</dcterms:modified>
  <cp:category>MMI</cp:category>
</cp:coreProperties>
</file>