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26" r:id="rId1"/>
  </p:sldMasterIdLst>
  <p:notesMasterIdLst>
    <p:notesMasterId r:id="rId37"/>
  </p:notesMasterIdLst>
  <p:handoutMasterIdLst>
    <p:handoutMasterId r:id="rId38"/>
  </p:handoutMasterIdLst>
  <p:sldIdLst>
    <p:sldId id="1949" r:id="rId2"/>
    <p:sldId id="2311" r:id="rId3"/>
    <p:sldId id="2312" r:id="rId4"/>
    <p:sldId id="2313" r:id="rId5"/>
    <p:sldId id="2314" r:id="rId6"/>
    <p:sldId id="2315" r:id="rId7"/>
    <p:sldId id="2316" r:id="rId8"/>
    <p:sldId id="2317" r:id="rId9"/>
    <p:sldId id="2306" r:id="rId10"/>
    <p:sldId id="2307" r:id="rId11"/>
    <p:sldId id="2308" r:id="rId12"/>
    <p:sldId id="2309" r:id="rId13"/>
    <p:sldId id="2282" r:id="rId14"/>
    <p:sldId id="2281" r:id="rId15"/>
    <p:sldId id="2298" r:id="rId16"/>
    <p:sldId id="2296" r:id="rId17"/>
    <p:sldId id="2297" r:id="rId18"/>
    <p:sldId id="2283" r:id="rId19"/>
    <p:sldId id="2285" r:id="rId20"/>
    <p:sldId id="2284" r:id="rId21"/>
    <p:sldId id="2302" r:id="rId22"/>
    <p:sldId id="2301" r:id="rId23"/>
    <p:sldId id="2299" r:id="rId24"/>
    <p:sldId id="2227" r:id="rId25"/>
    <p:sldId id="2280" r:id="rId26"/>
    <p:sldId id="2268" r:id="rId27"/>
    <p:sldId id="2293" r:id="rId28"/>
    <p:sldId id="2294" r:id="rId29"/>
    <p:sldId id="2295" r:id="rId30"/>
    <p:sldId id="2292" r:id="rId31"/>
    <p:sldId id="1018" r:id="rId32"/>
    <p:sldId id="2218" r:id="rId33"/>
    <p:sldId id="2286" r:id="rId34"/>
    <p:sldId id="2257" r:id="rId35"/>
    <p:sldId id="1427" r:id="rId36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31C261-3EFC-4F52-8EE9-7A2695777B16}">
          <p14:sldIdLst>
            <p14:sldId id="1949"/>
          </p14:sldIdLst>
        </p14:section>
        <p14:section name="FAQ ADMIN" id="{F7183263-BE55-4428-9807-8D7912589F7A}">
          <p14:sldIdLst>
            <p14:sldId id="2311"/>
          </p14:sldIdLst>
        </p14:section>
        <p14:section name="FAQ Admin( 소메뉴)" id="{CFDFBF89-A266-4C72-8F1C-61F0691C282D}">
          <p14:sldIdLst>
            <p14:sldId id="2312"/>
            <p14:sldId id="2313"/>
            <p14:sldId id="2314"/>
            <p14:sldId id="2315"/>
            <p14:sldId id="2316"/>
            <p14:sldId id="2317"/>
          </p14:sldIdLst>
        </p14:section>
        <p14:section name="Keyword Amind (소메뉴)" id="{75DAC612-53BA-4851-8E0D-FAD4AC9E0933}">
          <p14:sldIdLst>
            <p14:sldId id="2306"/>
            <p14:sldId id="2307"/>
            <p14:sldId id="2308"/>
            <p14:sldId id="2309"/>
          </p14:sldIdLst>
        </p14:section>
        <p14:section name="Menu" id="{4268C5DA-DB49-418D-B38A-623BA01A90F5}">
          <p14:sldIdLst>
            <p14:sldId id="2282"/>
          </p14:sldIdLst>
        </p14:section>
        <p14:section name="Login" id="{374B6D68-89C6-4082-A290-71B267048003}">
          <p14:sldIdLst>
            <p14:sldId id="2281"/>
            <p14:sldId id="2298"/>
            <p14:sldId id="2296"/>
            <p14:sldId id="2297"/>
            <p14:sldId id="2283"/>
            <p14:sldId id="2285"/>
            <p14:sldId id="2284"/>
            <p14:sldId id="2302"/>
            <p14:sldId id="2301"/>
            <p14:sldId id="2299"/>
          </p14:sldIdLst>
        </p14:section>
        <p14:section name="Business manager" id="{DCDE575C-5C96-432F-BA04-8AFE3DB52344}">
          <p14:sldIdLst>
            <p14:sldId id="2227"/>
            <p14:sldId id="2280"/>
            <p14:sldId id="2268"/>
            <p14:sldId id="2293"/>
            <p14:sldId id="2294"/>
            <p14:sldId id="2295"/>
            <p14:sldId id="2292"/>
          </p14:sldIdLst>
        </p14:section>
        <p14:section name="FAQ" id="{538FCD47-5593-47F1-A02B-46192984D006}">
          <p14:sldIdLst>
            <p14:sldId id="1018"/>
            <p14:sldId id="2218"/>
            <p14:sldId id="2286"/>
            <p14:sldId id="2257"/>
            <p14:sldId id="1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5932" userDrawn="1">
          <p15:clr>
            <a:srgbClr val="A4A3A4"/>
          </p15:clr>
        </p15:guide>
        <p15:guide id="4" pos="2868" userDrawn="1">
          <p15:clr>
            <a:srgbClr val="A4A3A4"/>
          </p15:clr>
        </p15:guide>
        <p15:guide id="5" pos="761" userDrawn="1">
          <p15:clr>
            <a:srgbClr val="A4A3A4"/>
          </p15:clr>
        </p15:guide>
        <p15:guide id="6" pos="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범신" initials="박범" lastIdx="1" clrIdx="0">
    <p:extLst>
      <p:ext uri="{19B8F6BF-5375-455C-9EA6-DF929625EA0E}">
        <p15:presenceInfo xmlns:p15="http://schemas.microsoft.com/office/powerpoint/2012/main" userId="a77835fc269c5d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6B8EE"/>
    <a:srgbClr val="F2F2F2"/>
    <a:srgbClr val="FF9900"/>
    <a:srgbClr val="C0DAF6"/>
    <a:srgbClr val="9DC5F1"/>
    <a:srgbClr val="404040"/>
    <a:srgbClr val="FF9999"/>
    <a:srgbClr val="E1EBF7"/>
    <a:srgbClr val="A3C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5" autoAdjust="0"/>
    <p:restoredTop sz="96374" autoAdjust="0"/>
  </p:normalViewPr>
  <p:slideViewPr>
    <p:cSldViewPr showGuides="1">
      <p:cViewPr varScale="1">
        <p:scale>
          <a:sx n="110" d="100"/>
          <a:sy n="110" d="100"/>
        </p:scale>
        <p:origin x="600" y="108"/>
      </p:cViewPr>
      <p:guideLst>
        <p:guide orient="horz" pos="845"/>
        <p:guide orient="horz" pos="3974"/>
        <p:guide pos="5932"/>
        <p:guide pos="2868"/>
        <p:guide pos="761"/>
        <p:guide pos="308"/>
      </p:guideLst>
    </p:cSldViewPr>
  </p:slideViewPr>
  <p:outlineViewPr>
    <p:cViewPr>
      <p:scale>
        <a:sx n="33" d="100"/>
        <a:sy n="33" d="100"/>
      </p:scale>
      <p:origin x="0" y="-12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140"/>
    </p:cViewPr>
  </p:sorterViewPr>
  <p:notesViewPr>
    <p:cSldViewPr showGuides="1">
      <p:cViewPr varScale="1">
        <p:scale>
          <a:sx n="117" d="100"/>
          <a:sy n="117" d="100"/>
        </p:scale>
        <p:origin x="-204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defRPr/>
              </a:pPr>
              <a:t>2020-02-10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1" y="3"/>
            <a:ext cx="2946400" cy="496889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fld id="{CC8C2DE1-76C6-4577-BCB4-611063ABDD83}" type="datetimeFigureOut">
              <a:rPr lang="ko-KR" altLang="en-US" smtClean="0"/>
              <a:pPr>
                <a:defRPr/>
              </a:pPr>
              <a:t>2020-02-10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23" tIns="45712" rIns="91423" bIns="4571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3" y="4714880"/>
            <a:ext cx="5438775" cy="4467225"/>
          </a:xfrm>
          <a:prstGeom prst="rect">
            <a:avLst/>
          </a:prstGeom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1" y="9428166"/>
            <a:ext cx="2946400" cy="496887"/>
          </a:xfrm>
          <a:prstGeom prst="rect">
            <a:avLst/>
          </a:prstGeom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defRPr/>
            </a:pPr>
            <a:fld id="{A01A4EF0-F96B-4F7E-8127-CBDD4BABE354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1A4EF0-F96B-4F7E-8127-CBDD4BABE354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3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1A4EF0-F96B-4F7E-8127-CBDD4BABE354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33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4F7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 err="1"/>
          </a:p>
        </p:txBody>
      </p:sp>
      <p:sp>
        <p:nvSpPr>
          <p:cNvPr id="23" name="타원 22"/>
          <p:cNvSpPr/>
          <p:nvPr userDrawn="1"/>
        </p:nvSpPr>
        <p:spPr>
          <a:xfrm>
            <a:off x="5575305" y="1025509"/>
            <a:ext cx="4286280" cy="3881849"/>
          </a:xfrm>
          <a:prstGeom prst="ellipse">
            <a:avLst/>
          </a:prstGeom>
          <a:gradFill flip="none" rotWithShape="1">
            <a:gsLst>
              <a:gs pos="44000">
                <a:srgbClr val="002060">
                  <a:alpha val="39000"/>
                </a:srgbClr>
              </a:gs>
              <a:gs pos="0">
                <a:srgbClr val="A3C5F7">
                  <a:alpha val="78824"/>
                </a:srgbClr>
              </a:gs>
              <a:gs pos="84000">
                <a:srgbClr val="709BE2">
                  <a:alpha val="32941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" cap="sq">
            <a:noFill/>
            <a:miter lim="800000"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000" dirty="0" err="1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bg1"/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LINEUS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#7th floor, </a:t>
            </a:r>
            <a:r>
              <a:rPr kumimoji="1" lang="en-US" altLang="ko-KR" sz="800" kern="1200" baseline="0" dirty="0" err="1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Dearung</a:t>
            </a:r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 Post Tower 212-8, </a:t>
            </a:r>
            <a:r>
              <a:rPr kumimoji="1" lang="en-US" altLang="ko-KR" sz="800" kern="1200" baseline="0" dirty="0" err="1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Guro</a:t>
            </a:r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-dong </a:t>
            </a:r>
            <a:r>
              <a:rPr kumimoji="1" lang="en-US" altLang="ko-KR" sz="800" kern="1200" baseline="0" dirty="0" err="1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Guro-gu</a:t>
            </a:r>
            <a:r>
              <a:rPr kumimoji="1" lang="en-US" altLang="ko-KR" sz="800" kern="1200" baseline="0" dirty="0">
                <a:solidFill>
                  <a:srgbClr val="A3C5F7"/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 152-050 Korea                                     Tel  02-597-3023     FAX 02-597-3177  </a:t>
            </a:r>
            <a:endParaRPr kumimoji="1" lang="ko-KR" altLang="en-US" sz="800" kern="1200" baseline="0" dirty="0">
              <a:solidFill>
                <a:srgbClr val="A3C5F7"/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2409057" y="1849532"/>
            <a:ext cx="6984775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bg1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MMI Design Guide</a:t>
            </a:r>
            <a:endParaRPr kumimoji="0" lang="ko-KR" altLang="en-US" sz="4400" b="1" kern="1200" noProof="0" dirty="0">
              <a:solidFill>
                <a:srgbClr val="75A4D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40"/>
          <p:cNvSpPr>
            <a:spLocks noChangeArrowheads="1"/>
          </p:cNvSpPr>
          <p:nvPr userDrawn="1"/>
        </p:nvSpPr>
        <p:spPr bwMode="auto">
          <a:xfrm>
            <a:off x="488949" y="4483279"/>
            <a:ext cx="8136459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Bản quyền của tài liệu này thuộc sở hữu của [tên công ty] và LINEUS, do đó, nó</a:t>
            </a:r>
            <a:r>
              <a:rPr lang="en-US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</a:t>
            </a:r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không được sao chép, rò rỉ hoặc phân phối mà không được phép.</a:t>
            </a:r>
          </a:p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Sẽ không chỉ bồi thường thiệt hại tài chính cho tất cả các bất lợi gây ra, mà còn cả luật dân sự và hình sự theo luật pháp.</a:t>
            </a:r>
          </a:p>
        </p:txBody>
      </p:sp>
      <p:pic>
        <p:nvPicPr>
          <p:cNvPr id="21" name="Picture 2" descr="C:\Users\UBIVELOX\Desktop\UBIVELOX CI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2" y="5974776"/>
            <a:ext cx="1100531" cy="1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rgbClr val="A3C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9"/>
            <a:ext cx="7429500" cy="1655763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2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874D906-A969-4B0B-8B39-C489A68B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7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MMI _ Page Number _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200" y="-1"/>
            <a:ext cx="9907200" cy="453293"/>
            <a:chOff x="-1200" y="-1"/>
            <a:chExt cx="9907200" cy="48577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200" y="-1"/>
              <a:ext cx="9907200" cy="4857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5E84C2"/>
                </a:gs>
                <a:gs pos="11000">
                  <a:schemeClr val="bg1">
                    <a:lumMod val="75000"/>
                  </a:schemeClr>
                </a:gs>
                <a:gs pos="85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marL="0" lvl="0" algn="ctr" defTabSz="995564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>
            <a:xfrm flipV="1">
              <a:off x="1200200" y="0"/>
              <a:ext cx="0" cy="48577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flipV="1">
              <a:off x="9046846" y="0"/>
              <a:ext cx="0" cy="485774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  <a:prstGeom prst="rect">
            <a:avLst/>
          </a:prstGeom>
        </p:spPr>
        <p:txBody>
          <a:bodyPr wrap="none" lIns="0" rIns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465" y="77910"/>
            <a:ext cx="1080120" cy="3091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kumimoji="1" lang="ko-KR" altLang="en-US" sz="1500" b="0" baseline="0" dirty="0" smtClean="0">
                <a:solidFill>
                  <a:srgbClr val="D1E2FB"/>
                </a:solidFill>
                <a:latin typeface="Impact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marL="0" lv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Insert Code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9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_Whit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Lineus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907, Multidisciplinary, 222,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Wangsimni-ro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Seongdong-gu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Seoul, 04753, Korea                                 Tel  +82-2-741-4555   </a:t>
            </a:r>
            <a:endParaRPr kumimoji="1" lang="ko-KR" altLang="en-US" sz="800" kern="1200" baseline="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499543" y="1849532"/>
            <a:ext cx="8894290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UNISTARS App</a:t>
            </a:r>
            <a:endParaRPr kumimoji="0" lang="ko-KR" altLang="en-US" sz="4400" b="1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vi-VN" altLang="ko-KR" dirty="0"/>
              <a:t>User Storyboard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k object 18">
            <a:extLst>
              <a:ext uri="{FF2B5EF4-FFF2-40B4-BE49-F238E27FC236}">
                <a16:creationId xmlns:a16="http://schemas.microsoft.com/office/drawing/2014/main" id="{4FABC9CA-B8AB-4561-9E7D-C766810AC72C}"/>
              </a:ext>
            </a:extLst>
          </p:cNvPr>
          <p:cNvSpPr>
            <a:spLocks noChangeAspect="1"/>
          </p:cNvSpPr>
          <p:nvPr userDrawn="1"/>
        </p:nvSpPr>
        <p:spPr>
          <a:xfrm>
            <a:off x="499543" y="5981505"/>
            <a:ext cx="971600" cy="31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DEEF66EF-E747-47DF-AB11-7F50FB735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950" y="4344780"/>
            <a:ext cx="5942756" cy="64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Bản quyền của tài liệu này thuộc sở hữu của [tên công ty] và LINEUS, do đó, nó</a:t>
            </a:r>
            <a:r>
              <a:rPr lang="en-US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</a:t>
            </a:r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không được sao chép, rò rỉ hoặc phân phối mà không được phép.</a:t>
            </a:r>
          </a:p>
          <a:p>
            <a:pPr lvl="0"/>
            <a:r>
              <a:rPr lang="vi-VN" altLang="ko-KR" sz="900" dirty="0">
                <a:solidFill>
                  <a:srgbClr val="A3C5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Sẽ không chỉ bồi thường thiệt hại tài chính cho tất cả các bất lợi gây ra, mà còn cả luật dân sự và hình sự theo luật pháp.</a:t>
            </a:r>
          </a:p>
        </p:txBody>
      </p:sp>
    </p:spTree>
    <p:extLst>
      <p:ext uri="{BB962C8B-B14F-4D97-AF65-F5344CB8AC3E}">
        <p14:creationId xmlns:p14="http://schemas.microsoft.com/office/powerpoint/2010/main" val="38471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rst Page_Whit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Lineus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907, Multidisciplinary, 222,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Wangsimni-ro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Seongdong-gu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Seoul, 04753, Korea                                 Tel  +82-2-741-4555   </a:t>
            </a:r>
            <a:endParaRPr kumimoji="1" lang="ko-KR" altLang="en-US" sz="800" kern="1200" baseline="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499543" y="1849532"/>
            <a:ext cx="8894290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MMI </a:t>
            </a:r>
            <a:r>
              <a:rPr kumimoji="0" lang="ko-KR" altLang="en-US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템플릿 설명서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k object 18">
            <a:extLst>
              <a:ext uri="{FF2B5EF4-FFF2-40B4-BE49-F238E27FC236}">
                <a16:creationId xmlns:a16="http://schemas.microsoft.com/office/drawing/2014/main" id="{4FABC9CA-B8AB-4561-9E7D-C766810AC72C}"/>
              </a:ext>
            </a:extLst>
          </p:cNvPr>
          <p:cNvSpPr>
            <a:spLocks noChangeAspect="1"/>
          </p:cNvSpPr>
          <p:nvPr userDrawn="1"/>
        </p:nvSpPr>
        <p:spPr>
          <a:xfrm>
            <a:off x="499543" y="5981505"/>
            <a:ext cx="971600" cy="31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5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샘플_First Page_샘플_프로젝트 시 삭제하세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040266" y="333241"/>
            <a:ext cx="1377230" cy="307766"/>
            <a:chOff x="7939236" y="333241"/>
            <a:chExt cx="1377230" cy="307766"/>
          </a:xfrm>
        </p:grpSpPr>
        <p:sp>
          <p:nvSpPr>
            <p:cNvPr id="3" name="Text Box 43"/>
            <p:cNvSpPr txBox="1">
              <a:spLocks noChangeArrowheads="1"/>
            </p:cNvSpPr>
            <p:nvPr/>
          </p:nvSpPr>
          <p:spPr bwMode="auto">
            <a:xfrm>
              <a:off x="8111683" y="333241"/>
              <a:ext cx="1032334" cy="3077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나눔스퀘어" panose="020B0600000101010101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499543" y="1849532"/>
            <a:ext cx="8894290" cy="693747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LINEUS ‘Take</a:t>
            </a:r>
            <a:r>
              <a:rPr kumimoji="0" lang="en-US" altLang="ko-KR" sz="4400" b="1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Out’ App</a:t>
            </a:r>
            <a:endParaRPr kumimoji="0" lang="ko-KR" altLang="en-US" sz="4400" b="1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88950" y="3517700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Rectangle 40"/>
          <p:cNvSpPr>
            <a:spLocks noChangeArrowheads="1"/>
          </p:cNvSpPr>
          <p:nvPr userDrawn="1"/>
        </p:nvSpPr>
        <p:spPr bwMode="auto">
          <a:xfrm>
            <a:off x="488950" y="4414030"/>
            <a:ext cx="5942756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LINEUS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소유이므로 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유포한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자는 이로 인하여 발생한 당사의 모든 불이익에 대하여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형사상의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 3" pitchFamily="18" charset="2"/>
              </a:rPr>
              <a:t>. </a:t>
            </a: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488950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F8E4F7-576A-48A6-AD12-9D7814EF4FD5}"/>
              </a:ext>
            </a:extLst>
          </p:cNvPr>
          <p:cNvSpPr txBox="1"/>
          <p:nvPr userDrawn="1"/>
        </p:nvSpPr>
        <p:spPr>
          <a:xfrm>
            <a:off x="488950" y="6298859"/>
            <a:ext cx="5942756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Lineus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lvl="0"/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907, Multidisciplinary, 222,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Wangsimni-ro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</a:t>
            </a:r>
            <a:r>
              <a:rPr kumimoji="1" lang="en-US" altLang="ko-KR" sz="800" kern="120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Seongdong-gu</a:t>
            </a:r>
            <a:r>
              <a:rPr kumimoji="1" lang="en-US" altLang="ko-KR" sz="800" kern="12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rPr>
              <a:t>, Seoul, 04753, Korea                                 Tel  +82-2-741-4555   </a:t>
            </a:r>
            <a:endParaRPr kumimoji="1" lang="ko-KR" altLang="en-US" sz="800" kern="1200" baseline="0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bk object 18">
            <a:extLst>
              <a:ext uri="{FF2B5EF4-FFF2-40B4-BE49-F238E27FC236}">
                <a16:creationId xmlns:a16="http://schemas.microsoft.com/office/drawing/2014/main" id="{65EFE7C7-A5C5-4A82-AC70-AEEA756199F7}"/>
              </a:ext>
            </a:extLst>
          </p:cNvPr>
          <p:cNvSpPr>
            <a:spLocks noChangeAspect="1"/>
          </p:cNvSpPr>
          <p:nvPr userDrawn="1"/>
        </p:nvSpPr>
        <p:spPr>
          <a:xfrm>
            <a:off x="499543" y="5981505"/>
            <a:ext cx="971600" cy="31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2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136576" y="2643969"/>
            <a:ext cx="252028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 dirty="0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1120946" y="2715977"/>
            <a:ext cx="4961756" cy="424991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3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FF2D1D6-D884-4322-89AC-11BC5730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0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1855" y="52439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488950" y="0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D99E8DA-8D7E-4441-8752-E961E912B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48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1855" y="225968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 algn="l" defTabSz="957263" rtl="0" fontAlgn="base" latinLnBrk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lang="ko-KR" altLang="en-US" sz="2800" b="1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488950" y="0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684CAA4-2B99-48BC-9B1B-BF40CA67C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93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1855" y="225968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 algn="l" defTabSz="957263" rtl="0" fontAlgn="base" latinLnBrk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kumimoji="1" lang="ko-KR" altLang="en-US" sz="2800" b="1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+mn-cs"/>
              </a:defRPr>
            </a:lvl1pPr>
          </a:lstStyle>
          <a:p>
            <a:pPr lvl="0" defTabSz="957263">
              <a:lnSpc>
                <a:spcPts val="2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488950" y="0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88950" y="981075"/>
            <a:ext cx="8938800" cy="288000"/>
          </a:xfrm>
          <a:prstGeom prst="rect">
            <a:avLst/>
          </a:prstGeom>
        </p:spPr>
        <p:txBody>
          <a:bodyPr wrap="none" lIns="0" anchor="ctr"/>
          <a:lstStyle>
            <a:lvl1pPr>
              <a:defRPr lang="ko-KR" altLang="en-US" sz="1400" b="1" baseline="0">
                <a:latin typeface="Calibri" pitchFamily="34" charset="0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Common Rules </a:t>
            </a:r>
            <a:r>
              <a:rPr lang="ko-KR" altLang="en-US" dirty="0"/>
              <a:t>하위 제목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639A624-2F1D-4C81-A7A4-6E51CDD9D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9464" y="58721"/>
            <a:ext cx="655216" cy="300787"/>
          </a:xfrm>
          <a:prstGeom prst="rect">
            <a:avLst/>
          </a:prstGeom>
        </p:spPr>
        <p:txBody>
          <a:bodyPr vert="horz" wrap="none" lIns="91440" tIns="36000" rIns="91440" bIns="0" rtlCol="0" anchor="ctr"/>
          <a:lstStyle>
            <a:lvl1pPr algn="r">
              <a:defRPr sz="1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defRPr>
            </a:lvl1pPr>
          </a:lstStyle>
          <a:p>
            <a:fld id="{AEAC297E-4BA5-4AEC-B34D-5798F38C74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26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288704" y="2852936"/>
            <a:ext cx="5472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Calibri" pitchFamily="34" charset="0"/>
              </a:rPr>
              <a:t>Thank</a:t>
            </a:r>
            <a:r>
              <a:rPr lang="en-US" altLang="ko-KR" sz="7000" b="1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나눔스퀘어" panose="020B0600000101010101" pitchFamily="50" charset="-127"/>
                <a:cs typeface="Calibri" pitchFamily="34" charset="0"/>
              </a:rPr>
              <a:t> you</a:t>
            </a:r>
            <a:endParaRPr lang="ko-KR" altLang="en-US" sz="70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64868" y="6309320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0" i="0" u="none" strike="noStrike" kern="1200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ⓒ LINEUS co.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02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92" r:id="rId2"/>
    <p:sldLayoutId id="2147485608" r:id="rId3"/>
    <p:sldLayoutId id="2147485595" r:id="rId4"/>
    <p:sldLayoutId id="2147485583" r:id="rId5"/>
    <p:sldLayoutId id="2147485584" r:id="rId6"/>
    <p:sldLayoutId id="2147485582" r:id="rId7"/>
    <p:sldLayoutId id="2147485594" r:id="rId8"/>
    <p:sldLayoutId id="2147485617" r:id="rId9"/>
    <p:sldLayoutId id="2147485618" r:id="rId10"/>
    <p:sldLayoutId id="214748561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Calibr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550988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19589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4161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8733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3305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787775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0A42A8-40BE-43F7-A6C2-52D230A07C78}"/>
              </a:ext>
            </a:extLst>
          </p:cNvPr>
          <p:cNvGrpSpPr/>
          <p:nvPr/>
        </p:nvGrpSpPr>
        <p:grpSpPr>
          <a:xfrm>
            <a:off x="415925" y="3625518"/>
            <a:ext cx="9001571" cy="708939"/>
            <a:chOff x="415925" y="3625518"/>
            <a:chExt cx="11360150" cy="708939"/>
          </a:xfrm>
        </p:grpSpPr>
        <p:sp>
          <p:nvSpPr>
            <p:cNvPr id="7" name="제목 17">
              <a:extLst>
                <a:ext uri="{FF2B5EF4-FFF2-40B4-BE49-F238E27FC236}">
                  <a16:creationId xmlns:a16="http://schemas.microsoft.com/office/drawing/2014/main" id="{8DA25FFC-C5BC-411E-9C0B-7E7C971C46D7}"/>
                </a:ext>
              </a:extLst>
            </p:cNvPr>
            <p:cNvSpPr txBox="1">
              <a:spLocks/>
            </p:cNvSpPr>
            <p:nvPr/>
          </p:nvSpPr>
          <p:spPr>
            <a:xfrm>
              <a:off x="507521" y="3625518"/>
              <a:ext cx="5738391" cy="705487"/>
            </a:xfrm>
            <a:prstGeom prst="rect">
              <a:avLst/>
            </a:prstGeom>
          </p:spPr>
          <p:txBody>
            <a:bodyPr vert="horz" wrap="none" lIns="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ea typeface="맑은 고딕" pitchFamily="50" charset="-127"/>
                  <a:cs typeface="+mj-cs"/>
                </a:defRPr>
              </a:lvl1pPr>
            </a:lstStyle>
            <a:p>
              <a:r>
                <a:rPr lang="vi-VN" altLang="ko-KR" dirty="0"/>
                <a:t>User Storyboard</a:t>
              </a:r>
              <a:endParaRPr lang="ko-KR" altLang="en-US" b="1" dirty="0">
                <a:ea typeface="나눔스퀘어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81DCDE-69D6-4640-AD53-A5187941B8A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5" y="4334457"/>
              <a:ext cx="1136015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25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E51530-E195-4396-B069-14795D3D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8" y="1517067"/>
            <a:ext cx="7414900" cy="419372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FAQ- Update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화면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디테일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글의 내용 보여짐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등록 날짜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노트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리스트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Keyword-List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화면으로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4571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업데이트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Keyword-Update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3075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삭제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해당 글을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Keyword-List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화면으로 이동</a:t>
                      </a:r>
                      <a:endParaRPr lang="en-US" altLang="ko-KR" sz="9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994778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A8F4580-C42E-4831-AC75-F913D6AC736B}"/>
              </a:ext>
            </a:extLst>
          </p:cNvPr>
          <p:cNvSpPr/>
          <p:nvPr/>
        </p:nvSpPr>
        <p:spPr>
          <a:xfrm>
            <a:off x="5703736" y="386104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B46F9-AB4D-48D5-8282-94AFD11E023D}"/>
              </a:ext>
            </a:extLst>
          </p:cNvPr>
          <p:cNvSpPr/>
          <p:nvPr/>
        </p:nvSpPr>
        <p:spPr>
          <a:xfrm>
            <a:off x="2000672" y="325207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3A396E-3EB1-4BB7-9946-678D42FCDA78}"/>
              </a:ext>
            </a:extLst>
          </p:cNvPr>
          <p:cNvSpPr/>
          <p:nvPr/>
        </p:nvSpPr>
        <p:spPr>
          <a:xfrm>
            <a:off x="6105128" y="386104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50954B-015E-44CC-9D1A-EDDBBE93D737}"/>
              </a:ext>
            </a:extLst>
          </p:cNvPr>
          <p:cNvSpPr/>
          <p:nvPr/>
        </p:nvSpPr>
        <p:spPr>
          <a:xfrm>
            <a:off x="6553846" y="384690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417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2147AD-19A0-4B68-BA49-B918771C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8" y="1536234"/>
            <a:ext cx="7406347" cy="419858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FAQ- Update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화면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키워드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:Typing box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키워드입력란에 여러 키워드 추가 가능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쉼표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(,)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Enter, Tab, Space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키를 통해 태그를 연속적으로 입력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키워드 하나씩 리스트에 노출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노트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 모메 추가 입력란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필수 항목 아님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4571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글 추가되어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Keyword-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3075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Keyword-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708715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A8F4580-C42E-4831-AC75-F913D6AC736B}"/>
              </a:ext>
            </a:extLst>
          </p:cNvPr>
          <p:cNvSpPr/>
          <p:nvPr/>
        </p:nvSpPr>
        <p:spPr>
          <a:xfrm>
            <a:off x="2936776" y="37890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B46F9-AB4D-48D5-8282-94AFD11E023D}"/>
              </a:ext>
            </a:extLst>
          </p:cNvPr>
          <p:cNvSpPr/>
          <p:nvPr/>
        </p:nvSpPr>
        <p:spPr>
          <a:xfrm>
            <a:off x="2936776" y="32849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3A396E-3EB1-4BB7-9946-678D42FCDA78}"/>
              </a:ext>
            </a:extLst>
          </p:cNvPr>
          <p:cNvSpPr/>
          <p:nvPr/>
        </p:nvSpPr>
        <p:spPr>
          <a:xfrm>
            <a:off x="6249144" y="47971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77B600-09AF-4EEC-A91E-2B38AFBF328C}"/>
              </a:ext>
            </a:extLst>
          </p:cNvPr>
          <p:cNvSpPr/>
          <p:nvPr/>
        </p:nvSpPr>
        <p:spPr>
          <a:xfrm>
            <a:off x="6681192" y="47971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164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46B655-E8C6-425C-B599-B1F7C8F2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6" y="1521588"/>
            <a:ext cx="7399533" cy="418584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FAQ- Update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화면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키워드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키워드를 추가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수정 입력란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쉼표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(,)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Enter, Tab, Space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키를 통해 태그를 연속적으로 입력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노트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 모메 추가 입력란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필수 항목 아님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4571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내용 저장되어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FAQ-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3075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Keyword-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2746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글 삭제되어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Keyword-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878108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A8F4580-C42E-4831-AC75-F913D6AC736B}"/>
              </a:ext>
            </a:extLst>
          </p:cNvPr>
          <p:cNvSpPr/>
          <p:nvPr/>
        </p:nvSpPr>
        <p:spPr>
          <a:xfrm>
            <a:off x="3015308" y="390357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B46F9-AB4D-48D5-8282-94AFD11E023D}"/>
              </a:ext>
            </a:extLst>
          </p:cNvPr>
          <p:cNvSpPr/>
          <p:nvPr/>
        </p:nvSpPr>
        <p:spPr>
          <a:xfrm>
            <a:off x="3057575" y="328001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3A396E-3EB1-4BB7-9946-678D42FCDA78}"/>
              </a:ext>
            </a:extLst>
          </p:cNvPr>
          <p:cNvSpPr/>
          <p:nvPr/>
        </p:nvSpPr>
        <p:spPr>
          <a:xfrm>
            <a:off x="5716685" y="473841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1732A-DCE7-4BAF-9352-1AAACAA72AFB}"/>
              </a:ext>
            </a:extLst>
          </p:cNvPr>
          <p:cNvSpPr/>
          <p:nvPr/>
        </p:nvSpPr>
        <p:spPr>
          <a:xfrm>
            <a:off x="6212729" y="473841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0C6EB-D019-4DE3-9C00-DF79D74E018A}"/>
              </a:ext>
            </a:extLst>
          </p:cNvPr>
          <p:cNvSpPr/>
          <p:nvPr/>
        </p:nvSpPr>
        <p:spPr>
          <a:xfrm>
            <a:off x="6609184" y="473841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733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63A8051-259D-496F-AB5D-775F8AA6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1422044"/>
            <a:ext cx="2664023" cy="4743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메뉴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72508"/>
              </p:ext>
            </p:extLst>
          </p:nvPr>
        </p:nvGraphicFramePr>
        <p:xfrm>
          <a:off x="7731338" y="668526"/>
          <a:ext cx="2053342" cy="28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vi-V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프로필 사진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Image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프로필 사진 보여짐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사용자이름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Clickable text</a:t>
                      </a:r>
                      <a:endParaRPr kumimoji="0" lang="vi-VN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사용자의 정보 화면 이동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808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  <a:p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권한 구분 위한 레벨 보여짐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83229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 닫기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클릭하면 왼쪽부터 오른 쪽으로 이동하여 사라짐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vi-VN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68067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Clickable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항목 클릭 시 해당 항목 페이지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vi-VN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092057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AFA3FF1-B412-480E-AA57-E9A4FC1F23DE}"/>
              </a:ext>
            </a:extLst>
          </p:cNvPr>
          <p:cNvSpPr/>
          <p:nvPr/>
        </p:nvSpPr>
        <p:spPr>
          <a:xfrm>
            <a:off x="1712640" y="14847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AC98D-96B1-4ABD-A3F6-F76F134244F3}"/>
              </a:ext>
            </a:extLst>
          </p:cNvPr>
          <p:cNvSpPr/>
          <p:nvPr/>
        </p:nvSpPr>
        <p:spPr>
          <a:xfrm>
            <a:off x="2288704" y="14847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AA56C5-5A40-4CFC-9F7B-1E1B28FF8F13}"/>
              </a:ext>
            </a:extLst>
          </p:cNvPr>
          <p:cNvSpPr/>
          <p:nvPr/>
        </p:nvSpPr>
        <p:spPr>
          <a:xfrm>
            <a:off x="2468587" y="170080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35676E-9742-43DE-863B-47B8AED92955}"/>
              </a:ext>
            </a:extLst>
          </p:cNvPr>
          <p:cNvSpPr/>
          <p:nvPr/>
        </p:nvSpPr>
        <p:spPr>
          <a:xfrm>
            <a:off x="1687595" y="213285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4CF7B4-E911-45FA-A8B8-0D1280195066}"/>
              </a:ext>
            </a:extLst>
          </p:cNvPr>
          <p:cNvSpPr/>
          <p:nvPr/>
        </p:nvSpPr>
        <p:spPr>
          <a:xfrm>
            <a:off x="3656583" y="178951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1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vi-VN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Login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DDDB025-DD1E-4B94-B474-9BD712F5E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0609"/>
              </p:ext>
            </p:extLst>
          </p:nvPr>
        </p:nvGraphicFramePr>
        <p:xfrm>
          <a:off x="4057497" y="3907699"/>
          <a:ext cx="1791005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34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4C983BBD-3605-4631-B87A-38A30FEF7507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247510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76EE5-57E7-4305-87AB-240E394E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52" y="1467428"/>
            <a:ext cx="2598622" cy="4598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41D239-DE13-4F2E-941C-7316E80A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97" y="1467428"/>
            <a:ext cx="2608526" cy="4625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41096"/>
              </p:ext>
            </p:extLst>
          </p:nvPr>
        </p:nvGraphicFramePr>
        <p:xfrm>
          <a:off x="7731338" y="668526"/>
          <a:ext cx="2053342" cy="462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ID]: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 시 추천 이메일 생기고 동일하지 않을 경우에 사라짐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힌트 테스트 줄력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입력시 사라짐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Password]: Typing box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알파벳 특수문자 포함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눈 표시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숨기기에 따라 비번 보여줌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안보여줌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808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</a:p>
                    <a:p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ID/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PW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 회원 정보와 일치할 경우 로그인 후 메인 화면으로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83229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[Forgot your password]: Clickable Text</a:t>
                      </a:r>
                      <a:endParaRPr lang="vi-VN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Verify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endParaRPr lang="vi-VN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68067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 up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Clickable Text</a:t>
                      </a:r>
                      <a:endParaRPr lang="vi-VN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sign up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endParaRPr lang="vi-VN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4933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[Login with SNS]: Button</a:t>
                      </a:r>
                      <a:endParaRPr kumimoji="0" lang="vi-VN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계정 연결되어 자동으로 기본 정보 입력됨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이메일 인증 코드 필요없음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vi-VN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24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AFA3FF1-B412-480E-AA57-E9A4FC1F23DE}"/>
              </a:ext>
            </a:extLst>
          </p:cNvPr>
          <p:cNvSpPr/>
          <p:nvPr/>
        </p:nvSpPr>
        <p:spPr>
          <a:xfrm>
            <a:off x="1568624" y="3068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AC98D-96B1-4ABD-A3F6-F76F134244F3}"/>
              </a:ext>
            </a:extLst>
          </p:cNvPr>
          <p:cNvSpPr/>
          <p:nvPr/>
        </p:nvSpPr>
        <p:spPr>
          <a:xfrm>
            <a:off x="1541168" y="340755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AA56C5-5A40-4CFC-9F7B-1E1B28FF8F13}"/>
              </a:ext>
            </a:extLst>
          </p:cNvPr>
          <p:cNvSpPr/>
          <p:nvPr/>
        </p:nvSpPr>
        <p:spPr>
          <a:xfrm>
            <a:off x="1568624" y="369806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35676E-9742-43DE-863B-47B8AED92955}"/>
              </a:ext>
            </a:extLst>
          </p:cNvPr>
          <p:cNvSpPr/>
          <p:nvPr/>
        </p:nvSpPr>
        <p:spPr>
          <a:xfrm>
            <a:off x="1496616" y="391656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9ADE2-8DBB-4498-A77D-6939FDDBC72B}"/>
              </a:ext>
            </a:extLst>
          </p:cNvPr>
          <p:cNvSpPr/>
          <p:nvPr/>
        </p:nvSpPr>
        <p:spPr>
          <a:xfrm>
            <a:off x="6485842" y="3491873"/>
            <a:ext cx="144016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8BEFA-FA0A-4F31-BDF8-3BB30CFF06C2}"/>
              </a:ext>
            </a:extLst>
          </p:cNvPr>
          <p:cNvSpPr/>
          <p:nvPr/>
        </p:nvSpPr>
        <p:spPr>
          <a:xfrm>
            <a:off x="6534990" y="350585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60B0-68C2-4820-853E-31C6922485A2}"/>
              </a:ext>
            </a:extLst>
          </p:cNvPr>
          <p:cNvSpPr/>
          <p:nvPr/>
        </p:nvSpPr>
        <p:spPr>
          <a:xfrm>
            <a:off x="2072680" y="482701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B738C3-29CF-4523-B607-47821B482474}"/>
              </a:ext>
            </a:extLst>
          </p:cNvPr>
          <p:cNvSpPr/>
          <p:nvPr/>
        </p:nvSpPr>
        <p:spPr>
          <a:xfrm>
            <a:off x="4880992" y="340755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EF8986-AC6E-4CA7-A49B-AE40728A4C27}"/>
              </a:ext>
            </a:extLst>
          </p:cNvPr>
          <p:cNvSpPr/>
          <p:nvPr/>
        </p:nvSpPr>
        <p:spPr>
          <a:xfrm>
            <a:off x="4880992" y="3068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3A4BCA-491B-485C-918A-981058E68CF1}"/>
              </a:ext>
            </a:extLst>
          </p:cNvPr>
          <p:cNvSpPr/>
          <p:nvPr/>
        </p:nvSpPr>
        <p:spPr>
          <a:xfrm>
            <a:off x="2864768" y="391656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42679D-BFDE-47D6-A289-9279D63BE7DE}"/>
              </a:ext>
            </a:extLst>
          </p:cNvPr>
          <p:cNvCxnSpPr/>
          <p:nvPr/>
        </p:nvCxnSpPr>
        <p:spPr>
          <a:xfrm flipH="1">
            <a:off x="6485841" y="3491023"/>
            <a:ext cx="144016" cy="72008"/>
          </a:xfrm>
          <a:prstGeom prst="line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763CEE0-1757-42C0-AC66-B489995D5FF2}"/>
              </a:ext>
            </a:extLst>
          </p:cNvPr>
          <p:cNvSpPr/>
          <p:nvPr/>
        </p:nvSpPr>
        <p:spPr>
          <a:xfrm>
            <a:off x="3146018" y="3491873"/>
            <a:ext cx="144016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A0C6D5-1E33-496C-93DC-7DA91D21AD0D}"/>
              </a:ext>
            </a:extLst>
          </p:cNvPr>
          <p:cNvSpPr/>
          <p:nvPr/>
        </p:nvSpPr>
        <p:spPr>
          <a:xfrm>
            <a:off x="3195166" y="350585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188E9A-2712-424B-9617-6693DCE62B5F}"/>
              </a:ext>
            </a:extLst>
          </p:cNvPr>
          <p:cNvCxnSpPr/>
          <p:nvPr/>
        </p:nvCxnSpPr>
        <p:spPr>
          <a:xfrm flipH="1">
            <a:off x="3146017" y="3491023"/>
            <a:ext cx="144016" cy="72008"/>
          </a:xfrm>
          <a:prstGeom prst="line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74EAB8-9116-4897-968C-10AF04142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2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C751CA-A662-43B5-A473-4B306057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41" y="1440202"/>
            <a:ext cx="2664684" cy="4698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36679"/>
              </p:ext>
            </p:extLst>
          </p:nvPr>
        </p:nvGraphicFramePr>
        <p:xfrm>
          <a:off x="7731338" y="527199"/>
          <a:ext cx="20533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ID]: Typing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 올바르지 않을 경우 조건 불총족 표시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Password]: Typing box</a:t>
                      </a:r>
                    </a:p>
                    <a:p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회원정보 올바르지 않을 경우 입력된 비밀번호 모두 사라짐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808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information is incorrect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Toast popup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회원정보 올바르지 않을 시 팝업 메시지 박스 생성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초 후 사라짐</a:t>
                      </a:r>
                      <a:endParaRPr lang="vi-VN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83229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AFA3FF1-B412-480E-AA57-E9A4FC1F23DE}"/>
              </a:ext>
            </a:extLst>
          </p:cNvPr>
          <p:cNvSpPr/>
          <p:nvPr/>
        </p:nvSpPr>
        <p:spPr>
          <a:xfrm>
            <a:off x="1568624" y="3068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AC98D-96B1-4ABD-A3F6-F76F134244F3}"/>
              </a:ext>
            </a:extLst>
          </p:cNvPr>
          <p:cNvSpPr/>
          <p:nvPr/>
        </p:nvSpPr>
        <p:spPr>
          <a:xfrm>
            <a:off x="1541168" y="340755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AA56C5-5A40-4CFC-9F7B-1E1B28FF8F13}"/>
              </a:ext>
            </a:extLst>
          </p:cNvPr>
          <p:cNvSpPr/>
          <p:nvPr/>
        </p:nvSpPr>
        <p:spPr>
          <a:xfrm>
            <a:off x="2335921" y="55892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6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75603-5561-4653-86C2-CA609A66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21" y="1462135"/>
            <a:ext cx="2592288" cy="4597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898F5-16E9-43DC-AEAB-2748C841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70" y="1462135"/>
            <a:ext cx="2576741" cy="456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D6D89-4910-4725-A878-A9454BE4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26" y="1452530"/>
            <a:ext cx="2638027" cy="4595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50249"/>
              </p:ext>
            </p:extLst>
          </p:nvPr>
        </p:nvGraphicFramePr>
        <p:xfrm>
          <a:off x="7731338" y="527199"/>
          <a:ext cx="2053342" cy="334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Verify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 UserID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잊어버릴 때 클릭  후 나온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Verify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가입 시 작성한 이메일로 입력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 이메일로 인증코드 발급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 시 메인 화면으로 이동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808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올바른 이메일 입력 후 임시비밀번호 발송</a:t>
                      </a:r>
                      <a:endParaRPr lang="vi-VN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983229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have sent you a temporary password by email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Toast popup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올바른 이메일 입력 후 확인 버튼 클릭시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인증코드 발송했습니다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는 팝업 메시지 박스 생성</a:t>
                      </a:r>
                      <a:endParaRPr lang="vi-VN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35916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AFA3FF1-B412-480E-AA57-E9A4FC1F23DE}"/>
              </a:ext>
            </a:extLst>
          </p:cNvPr>
          <p:cNvSpPr/>
          <p:nvPr/>
        </p:nvSpPr>
        <p:spPr>
          <a:xfrm>
            <a:off x="1320682" y="340755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AC98D-96B1-4ABD-A3F6-F76F134244F3}"/>
              </a:ext>
            </a:extLst>
          </p:cNvPr>
          <p:cNvSpPr/>
          <p:nvPr/>
        </p:nvSpPr>
        <p:spPr>
          <a:xfrm>
            <a:off x="1248674" y="407707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AA56C5-5A40-4CFC-9F7B-1E1B28FF8F13}"/>
              </a:ext>
            </a:extLst>
          </p:cNvPr>
          <p:cNvSpPr/>
          <p:nvPr/>
        </p:nvSpPr>
        <p:spPr>
          <a:xfrm>
            <a:off x="2505940" y="407707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4F6783-0EDD-4766-924A-45A2CCAA0E4F}"/>
              </a:ext>
            </a:extLst>
          </p:cNvPr>
          <p:cNvSpPr/>
          <p:nvPr/>
        </p:nvSpPr>
        <p:spPr>
          <a:xfrm>
            <a:off x="5097016" y="566124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516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BB19F-3A91-4E83-BFD2-6A5F3EDB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1268761"/>
            <a:ext cx="2557145" cy="4504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72788"/>
              </p:ext>
            </p:extLst>
          </p:nvPr>
        </p:nvGraphicFramePr>
        <p:xfrm>
          <a:off x="7793005" y="515728"/>
          <a:ext cx="20533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[User does not exist] 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Toast popup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가입하지 않은 이메일은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존재하지 않는 사용자입니다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는 팝업 메시지 박스 생성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초 후 사라짐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395C49D-0770-4667-97A6-35E14D7FB4BF}"/>
              </a:ext>
            </a:extLst>
          </p:cNvPr>
          <p:cNvSpPr/>
          <p:nvPr/>
        </p:nvSpPr>
        <p:spPr>
          <a:xfrm>
            <a:off x="2208954" y="537016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F7BE8A-8257-49FE-A463-6163C51D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04" y="1426008"/>
            <a:ext cx="2254831" cy="4013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902472-079C-41B1-B0AC-D76B72CD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5" y="1463973"/>
            <a:ext cx="2254831" cy="3977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01024"/>
              </p:ext>
            </p:extLst>
          </p:nvPr>
        </p:nvGraphicFramePr>
        <p:xfrm>
          <a:off x="7793005" y="515728"/>
          <a:ext cx="2053342" cy="412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Reset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your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ication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Code]: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Typing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인증코드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입력란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 password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비밀번호 입력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알파벳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특수문자 포함</a:t>
                      </a:r>
                      <a:endParaRPr kumimoji="0" lang="vi-VN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입력규칙에 어긋날 시 불총족 표시 표현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723674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 password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Typing 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비밀번호 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일치하지 않는 경우 알림노출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5914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입력값이 모두 모두 올바르게 들어가면 확인 후 메인 화면 으로 이동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비밀번호 생성됨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 올바르지 않으면 불총족 표시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42142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 시 로그인 화면으로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7022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097FC99-2A1B-440F-A8F1-DA725BCB3664}"/>
              </a:ext>
            </a:extLst>
          </p:cNvPr>
          <p:cNvSpPr/>
          <p:nvPr/>
        </p:nvSpPr>
        <p:spPr>
          <a:xfrm>
            <a:off x="1238300" y="278092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307BD-C32E-4680-A8A8-862884A1A29B}"/>
              </a:ext>
            </a:extLst>
          </p:cNvPr>
          <p:cNvSpPr/>
          <p:nvPr/>
        </p:nvSpPr>
        <p:spPr>
          <a:xfrm>
            <a:off x="1248443" y="314096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C9D28C-F864-4062-A74C-EEB5FA158C35}"/>
              </a:ext>
            </a:extLst>
          </p:cNvPr>
          <p:cNvSpPr/>
          <p:nvPr/>
        </p:nvSpPr>
        <p:spPr>
          <a:xfrm>
            <a:off x="1248443" y="373197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22CE5E-43DB-435D-A518-8212E449D943}"/>
              </a:ext>
            </a:extLst>
          </p:cNvPr>
          <p:cNvSpPr/>
          <p:nvPr/>
        </p:nvSpPr>
        <p:spPr>
          <a:xfrm>
            <a:off x="1496616" y="414908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6A0F7E-1E8E-40A9-B425-6B01852D8933}"/>
              </a:ext>
            </a:extLst>
          </p:cNvPr>
          <p:cNvSpPr/>
          <p:nvPr/>
        </p:nvSpPr>
        <p:spPr>
          <a:xfrm>
            <a:off x="2408008" y="414106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F4BEED-DB16-4C03-B6F9-789FB65D2D64}"/>
              </a:ext>
            </a:extLst>
          </p:cNvPr>
          <p:cNvSpPr/>
          <p:nvPr/>
        </p:nvSpPr>
        <p:spPr>
          <a:xfrm>
            <a:off x="4143332" y="285293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66E824-3197-4AAA-B3C2-39CA7ADEA0B8}"/>
              </a:ext>
            </a:extLst>
          </p:cNvPr>
          <p:cNvSpPr/>
          <p:nvPr/>
        </p:nvSpPr>
        <p:spPr>
          <a:xfrm>
            <a:off x="4153475" y="321297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6C5D74-0624-4E79-99E8-034A4C1DCA76}"/>
              </a:ext>
            </a:extLst>
          </p:cNvPr>
          <p:cNvSpPr/>
          <p:nvPr/>
        </p:nvSpPr>
        <p:spPr>
          <a:xfrm>
            <a:off x="4153475" y="380398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B021A9-21A9-4D37-B7A1-99662B31EFFB}"/>
              </a:ext>
            </a:extLst>
          </p:cNvPr>
          <p:cNvSpPr/>
          <p:nvPr/>
        </p:nvSpPr>
        <p:spPr>
          <a:xfrm>
            <a:off x="4401648" y="422108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F78291-9BE0-4B8A-BE0E-1B97690A63C7}"/>
              </a:ext>
            </a:extLst>
          </p:cNvPr>
          <p:cNvSpPr/>
          <p:nvPr/>
        </p:nvSpPr>
        <p:spPr>
          <a:xfrm>
            <a:off x="5313040" y="421307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2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en-US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 Admin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DDDB025-DD1E-4B94-B474-9BD712F5EE8C}"/>
              </a:ext>
            </a:extLst>
          </p:cNvPr>
          <p:cNvGraphicFramePr>
            <a:graphicFrameLocks noGrp="1"/>
          </p:cNvGraphicFramePr>
          <p:nvPr/>
        </p:nvGraphicFramePr>
        <p:xfrm>
          <a:off x="4057497" y="3907699"/>
          <a:ext cx="1791005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34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2020.01.31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4C983BBD-3605-4631-B87A-38A30FEF7507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81662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E02963-FC5C-4D10-B258-26883E82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24" y="1459738"/>
            <a:ext cx="2472267" cy="4352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BCD9D-B273-4018-BFCE-1ED0CEE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17" y="1459702"/>
            <a:ext cx="2472267" cy="4352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63931"/>
              </p:ext>
            </p:extLst>
          </p:nvPr>
        </p:nvGraphicFramePr>
        <p:xfrm>
          <a:off x="7793005" y="515728"/>
          <a:ext cx="205334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Sign up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ID]: Typing box</a:t>
                      </a:r>
                      <a:endParaRPr kumimoji="0" lang="vi-VN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이메일로만 등록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요효하고 이미 등록하지 않는 이메일을 입력 후 인증코드 이메일로 발급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96267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인증코드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Typing box</a:t>
                      </a:r>
                      <a:endParaRPr kumimoji="0" lang="vi-VN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인증코드 발송 후 인증코드 입력란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6865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팝업 메시지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Toast 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인증코드를 발급했습니다는 팝업 메시지 노출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초 후 사라짐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27253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CAD4296F-DD45-4ABF-8A9A-D777C9BC262A}"/>
              </a:ext>
            </a:extLst>
          </p:cNvPr>
          <p:cNvSpPr/>
          <p:nvPr/>
        </p:nvSpPr>
        <p:spPr>
          <a:xfrm>
            <a:off x="1425137" y="263691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B44312-7C87-4054-A327-F9785D62815C}"/>
              </a:ext>
            </a:extLst>
          </p:cNvPr>
          <p:cNvSpPr/>
          <p:nvPr/>
        </p:nvSpPr>
        <p:spPr>
          <a:xfrm>
            <a:off x="4448944" y="29969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8CB662-CF75-4122-8DCA-36E67BCBBA0C}"/>
              </a:ext>
            </a:extLst>
          </p:cNvPr>
          <p:cNvSpPr/>
          <p:nvPr/>
        </p:nvSpPr>
        <p:spPr>
          <a:xfrm>
            <a:off x="1425137" y="300601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8A3548-35E3-41B0-B824-D881E894A6AB}"/>
              </a:ext>
            </a:extLst>
          </p:cNvPr>
          <p:cNvSpPr/>
          <p:nvPr/>
        </p:nvSpPr>
        <p:spPr>
          <a:xfrm>
            <a:off x="4972911" y="536650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35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98DA83-BAD4-44C5-BD39-41F98445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" y="1573800"/>
            <a:ext cx="2302127" cy="4054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A64C4D-10F6-4767-91EA-32353F52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89" y="1573799"/>
            <a:ext cx="2302126" cy="4015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68649"/>
              </p:ext>
            </p:extLst>
          </p:nvPr>
        </p:nvGraphicFramePr>
        <p:xfrm>
          <a:off x="7793005" y="515728"/>
          <a:ext cx="2053342" cy="571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알파벳 특수문자 포함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 Password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확인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6190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Full name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성명 입력란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74628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English name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영문성명 입력란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198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Telephone number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list/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전화 지역 번호 선택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전화번호 입력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2583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list/ 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성별 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endParaRPr kumimoji="0" lang="vi-VN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3618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box/ Select calendar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폼으로 입력가능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혹은 달력 클릭 달력 출력 후 날짜 누름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95220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 시 지역 선택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2738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직업군 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리스트 외에 기타 선택 가능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6415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Checkbox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박스가 체크가되며 체크 표시 생성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98379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5AE12CF-11ED-4025-9539-7747E8FE7BC3}"/>
              </a:ext>
            </a:extLst>
          </p:cNvPr>
          <p:cNvSpPr/>
          <p:nvPr/>
        </p:nvSpPr>
        <p:spPr>
          <a:xfrm>
            <a:off x="338750" y="287850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CD44BD-0E7A-46A4-83D3-2A746E9D3A6A}"/>
              </a:ext>
            </a:extLst>
          </p:cNvPr>
          <p:cNvSpPr/>
          <p:nvPr/>
        </p:nvSpPr>
        <p:spPr>
          <a:xfrm>
            <a:off x="323665" y="338255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2A08E1-85D6-47F6-9355-9106F17F4FB0}"/>
              </a:ext>
            </a:extLst>
          </p:cNvPr>
          <p:cNvSpPr/>
          <p:nvPr/>
        </p:nvSpPr>
        <p:spPr>
          <a:xfrm>
            <a:off x="311366" y="375549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8FBE14-7185-46AE-BBD2-D4407BD23D11}"/>
              </a:ext>
            </a:extLst>
          </p:cNvPr>
          <p:cNvSpPr/>
          <p:nvPr/>
        </p:nvSpPr>
        <p:spPr>
          <a:xfrm>
            <a:off x="311366" y="417715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708286-FEBA-4037-B0E5-32BFD5CD1B45}"/>
              </a:ext>
            </a:extLst>
          </p:cNvPr>
          <p:cNvSpPr/>
          <p:nvPr/>
        </p:nvSpPr>
        <p:spPr>
          <a:xfrm>
            <a:off x="311366" y="530109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DB6A2D-399E-48E2-B45A-C7F3FAFF4A43}"/>
              </a:ext>
            </a:extLst>
          </p:cNvPr>
          <p:cNvSpPr/>
          <p:nvPr/>
        </p:nvSpPr>
        <p:spPr>
          <a:xfrm>
            <a:off x="311366" y="491668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7877CD-82C9-410B-971F-B60D792F2256}"/>
              </a:ext>
            </a:extLst>
          </p:cNvPr>
          <p:cNvSpPr/>
          <p:nvPr/>
        </p:nvSpPr>
        <p:spPr>
          <a:xfrm>
            <a:off x="2875764" y="456842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932766-8AF4-47E0-835F-042CC14EBA7D}"/>
              </a:ext>
            </a:extLst>
          </p:cNvPr>
          <p:cNvSpPr/>
          <p:nvPr/>
        </p:nvSpPr>
        <p:spPr>
          <a:xfrm>
            <a:off x="2867518" y="488275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10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7697B1-EC6E-499E-A1D4-6F39C681D3A8}"/>
              </a:ext>
            </a:extLst>
          </p:cNvPr>
          <p:cNvSpPr/>
          <p:nvPr/>
        </p:nvSpPr>
        <p:spPr>
          <a:xfrm>
            <a:off x="4417050" y="3991533"/>
            <a:ext cx="111398" cy="11792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7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2092DB-675B-440C-82C1-65C8B227B93C}"/>
              </a:ext>
            </a:extLst>
          </p:cNvPr>
          <p:cNvSpPr/>
          <p:nvPr/>
        </p:nvSpPr>
        <p:spPr>
          <a:xfrm>
            <a:off x="2867518" y="416048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8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EC631A-23E8-4424-8C22-62C70D237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918" y="5258799"/>
            <a:ext cx="2286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9A1FB5-09E2-4913-B5A8-8AC4C742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52" y="1573800"/>
            <a:ext cx="2302126" cy="4015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04CFB0-DE90-456E-BB03-9BB9C6810CC5}"/>
              </a:ext>
            </a:extLst>
          </p:cNvPr>
          <p:cNvSpPr/>
          <p:nvPr/>
        </p:nvSpPr>
        <p:spPr>
          <a:xfrm>
            <a:off x="5054452" y="1573799"/>
            <a:ext cx="2302126" cy="40154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1A2F04-7FFF-400E-8880-3CB7AA5A0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868116"/>
            <a:ext cx="952731" cy="123712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9B689A9-CC3E-4DC3-8E56-C376826B65A6}"/>
              </a:ext>
            </a:extLst>
          </p:cNvPr>
          <p:cNvSpPr/>
          <p:nvPr/>
        </p:nvSpPr>
        <p:spPr>
          <a:xfrm>
            <a:off x="6975022" y="3936298"/>
            <a:ext cx="104352" cy="11047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7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2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64834-9A74-48C9-81AE-62E8915C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1" y="1463626"/>
            <a:ext cx="2432225" cy="4308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64BD8D-96F7-482B-97FF-E8866D8A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48" y="1476227"/>
            <a:ext cx="2434893" cy="4299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81A578-96AE-44D9-9866-6EABA0236A33}"/>
              </a:ext>
            </a:extLst>
          </p:cNvPr>
          <p:cNvSpPr/>
          <p:nvPr/>
        </p:nvSpPr>
        <p:spPr>
          <a:xfrm>
            <a:off x="1382316" y="29249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49F379-045B-4944-A690-20EDE1FCF3F1}"/>
              </a:ext>
            </a:extLst>
          </p:cNvPr>
          <p:cNvSpPr/>
          <p:nvPr/>
        </p:nvSpPr>
        <p:spPr>
          <a:xfrm>
            <a:off x="1382316" y="366663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EDD8ED-D99F-4BC7-B1F3-287F8903BFE2}"/>
              </a:ext>
            </a:extLst>
          </p:cNvPr>
          <p:cNvSpPr/>
          <p:nvPr/>
        </p:nvSpPr>
        <p:spPr>
          <a:xfrm>
            <a:off x="1382316" y="404164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DDA1A1-AB30-4283-8EDD-ED7F4C280F05}"/>
              </a:ext>
            </a:extLst>
          </p:cNvPr>
          <p:cNvSpPr/>
          <p:nvPr/>
        </p:nvSpPr>
        <p:spPr>
          <a:xfrm>
            <a:off x="4754267" y="378423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D15DEA-7ED0-41A8-AA27-963A97AECA3B}"/>
              </a:ext>
            </a:extLst>
          </p:cNvPr>
          <p:cNvSpPr/>
          <p:nvPr/>
        </p:nvSpPr>
        <p:spPr>
          <a:xfrm>
            <a:off x="4734511" y="420514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C6A69E-B293-4D32-8405-33C09A5FC1C3}"/>
              </a:ext>
            </a:extLst>
          </p:cNvPr>
          <p:cNvSpPr/>
          <p:nvPr/>
        </p:nvSpPr>
        <p:spPr>
          <a:xfrm>
            <a:off x="4725696" y="467954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918DC5-09D6-4DBD-8427-EE9CACB221AB}"/>
              </a:ext>
            </a:extLst>
          </p:cNvPr>
          <p:cNvSpPr/>
          <p:nvPr/>
        </p:nvSpPr>
        <p:spPr>
          <a:xfrm>
            <a:off x="4757721" y="50187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7</a:t>
            </a:r>
            <a:endParaRPr 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id="{9E9F524C-B618-4F0B-A753-8EE5FDD5A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31259"/>
              </p:ext>
            </p:extLst>
          </p:nvPr>
        </p:nvGraphicFramePr>
        <p:xfrm>
          <a:off x="7793005" y="515728"/>
          <a:ext cx="2053342" cy="443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  <a:r>
                        <a:rPr kumimoji="0" lang="vi-VN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99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입력규칙에 불총족 표시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확인 입력란에 값이 사라짐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Full name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규칙에 총족 표시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6190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English name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Typing box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규칙에 총족 표시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74628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list/ Select calendar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입력규칙에 불총족 표시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198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입력규칙에 불총족 표시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2583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Dropdown list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입력규칙에 불총족 표시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3618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Checkbox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박스가 체크가되며 체크 표시 생성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95220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 상세보기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Clickable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 시 약관 상세보기 화면 이동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0441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32C803-553F-44CE-A75C-CC56D119CE2E}"/>
              </a:ext>
            </a:extLst>
          </p:cNvPr>
          <p:cNvCxnSpPr/>
          <p:nvPr/>
        </p:nvCxnSpPr>
        <p:spPr>
          <a:xfrm>
            <a:off x="5745088" y="5229200"/>
            <a:ext cx="720080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9ED176D-C208-4E58-B0D6-43A1D2802D15}"/>
              </a:ext>
            </a:extLst>
          </p:cNvPr>
          <p:cNvSpPr/>
          <p:nvPr/>
        </p:nvSpPr>
        <p:spPr>
          <a:xfrm>
            <a:off x="6553648" y="50851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8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1F06FB-FF25-4F2E-B306-C5EDF0BF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67" y="1449977"/>
            <a:ext cx="2493240" cy="4390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87317"/>
              </p:ext>
            </p:extLst>
          </p:nvPr>
        </p:nvGraphicFramePr>
        <p:xfrm>
          <a:off x="7793005" y="515728"/>
          <a:ext cx="2053342" cy="87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약관내용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약관내용 보여줌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4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en-US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Business manager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DDDB025-DD1E-4B94-B474-9BD712F5E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96509"/>
              </p:ext>
            </p:extLst>
          </p:nvPr>
        </p:nvGraphicFramePr>
        <p:xfrm>
          <a:off x="4057497" y="3907699"/>
          <a:ext cx="1791005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34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v0.0.3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2020. 01. 08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4C983BBD-3605-4631-B87A-38A30FEF7507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18530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 manager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08503"/>
              </p:ext>
            </p:extLst>
          </p:nvPr>
        </p:nvGraphicFramePr>
        <p:xfrm>
          <a:off x="7545288" y="515728"/>
          <a:ext cx="2301059" cy="479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일별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: Button </a:t>
                      </a:r>
                      <a:endParaRPr kumimoji="0" lang="vi-VN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일별로 제품 리스트 보여줌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9230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: 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날짜 보여줌</a:t>
                      </a:r>
                      <a:r>
                        <a:rPr kumimoji="0" lang="vi-VN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6049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섭취율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48126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 :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0481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제품의 기능 색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]: Image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0979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838837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43974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월별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endParaRPr kumimoji="0" lang="vi-VN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달력에 한달 제품 리스트 보여줌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541207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035598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10209584" y="1916832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331143" y="2348880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A0126-C649-4BF9-A3A1-8D1A6C80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1484784"/>
            <a:ext cx="2133607" cy="3779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49025-2640-44FB-9997-4475DF37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61" y="1484784"/>
            <a:ext cx="2127276" cy="3779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4AC7BE-8E6D-4824-BA9A-9FB2E0F7F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C56CD-5FE3-43D5-AB7B-91CAF27F0A84}"/>
              </a:ext>
            </a:extLst>
          </p:cNvPr>
          <p:cNvSpPr/>
          <p:nvPr/>
        </p:nvSpPr>
        <p:spPr>
          <a:xfrm>
            <a:off x="1515889" y="191683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1263C3-9CBE-433C-9B19-1967AFCC5EFC}"/>
              </a:ext>
            </a:extLst>
          </p:cNvPr>
          <p:cNvSpPr/>
          <p:nvPr/>
        </p:nvSpPr>
        <p:spPr>
          <a:xfrm>
            <a:off x="2897170" y="247028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DAE840-0C77-405C-95D3-B2437818EE16}"/>
              </a:ext>
            </a:extLst>
          </p:cNvPr>
          <p:cNvSpPr/>
          <p:nvPr/>
        </p:nvSpPr>
        <p:spPr>
          <a:xfrm>
            <a:off x="1208584" y="246342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138503-F1CF-454A-A7B5-7D953CA50299}"/>
              </a:ext>
            </a:extLst>
          </p:cNvPr>
          <p:cNvSpPr/>
          <p:nvPr/>
        </p:nvSpPr>
        <p:spPr>
          <a:xfrm>
            <a:off x="1274951" y="265844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8CF7CD-09B8-4EA2-9D53-33AC05444C77}"/>
              </a:ext>
            </a:extLst>
          </p:cNvPr>
          <p:cNvSpPr/>
          <p:nvPr/>
        </p:nvSpPr>
        <p:spPr>
          <a:xfrm>
            <a:off x="2432720" y="266884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B8CB42-D380-409F-8787-A4E34FEE7B6F}"/>
              </a:ext>
            </a:extLst>
          </p:cNvPr>
          <p:cNvSpPr/>
          <p:nvPr/>
        </p:nvSpPr>
        <p:spPr>
          <a:xfrm>
            <a:off x="3204649" y="266884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7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A22C46-BEBB-4EDB-8C94-2434F0DCDC1C}"/>
              </a:ext>
            </a:extLst>
          </p:cNvPr>
          <p:cNvSpPr/>
          <p:nvPr/>
        </p:nvSpPr>
        <p:spPr>
          <a:xfrm>
            <a:off x="3198175" y="480437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8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ED5A0E-ED4D-437A-B529-8F83E5832964}"/>
              </a:ext>
            </a:extLst>
          </p:cNvPr>
          <p:cNvSpPr/>
          <p:nvPr/>
        </p:nvSpPr>
        <p:spPr>
          <a:xfrm>
            <a:off x="5075870" y="190879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69D001-11C6-4786-836A-25107A94578F}"/>
              </a:ext>
            </a:extLst>
          </p:cNvPr>
          <p:cNvSpPr/>
          <p:nvPr/>
        </p:nvSpPr>
        <p:spPr>
          <a:xfrm>
            <a:off x="4062458" y="3068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10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0C75D-D2EB-46B8-84C3-79330A5B2396}"/>
              </a:ext>
            </a:extLst>
          </p:cNvPr>
          <p:cNvSpPr/>
          <p:nvPr/>
        </p:nvSpPr>
        <p:spPr>
          <a:xfrm>
            <a:off x="1659905" y="227687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2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6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F129B2-492F-4424-96F6-6BB96174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94" y="1447544"/>
            <a:ext cx="2247035" cy="39543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 manager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grpSp>
        <p:nvGrpSpPr>
          <p:cNvPr id="20" name="그룹 2">
            <a:extLst>
              <a:ext uri="{FF2B5EF4-FFF2-40B4-BE49-F238E27FC236}">
                <a16:creationId xmlns:a16="http://schemas.microsoft.com/office/drawing/2014/main" id="{5939A710-13EC-4946-988F-0B477E518552}"/>
              </a:ext>
            </a:extLst>
          </p:cNvPr>
          <p:cNvGrpSpPr/>
          <p:nvPr/>
        </p:nvGrpSpPr>
        <p:grpSpPr>
          <a:xfrm>
            <a:off x="776536" y="1447544"/>
            <a:ext cx="2311858" cy="3962911"/>
            <a:chOff x="2309006" y="1251576"/>
            <a:chExt cx="2775001" cy="4756815"/>
          </a:xfrm>
        </p:grpSpPr>
        <p:sp>
          <p:nvSpPr>
            <p:cNvPr id="21" name="직사각형 3">
              <a:extLst>
                <a:ext uri="{FF2B5EF4-FFF2-40B4-BE49-F238E27FC236}">
                  <a16:creationId xmlns:a16="http://schemas.microsoft.com/office/drawing/2014/main" id="{02BB1467-944B-437C-A04D-5B318C81A97B}"/>
                </a:ext>
              </a:extLst>
            </p:cNvPr>
            <p:cNvSpPr/>
            <p:nvPr/>
          </p:nvSpPr>
          <p:spPr>
            <a:xfrm>
              <a:off x="2310327" y="1301059"/>
              <a:ext cx="2773680" cy="470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9"/>
            </a:p>
          </p:txBody>
        </p:sp>
        <p:cxnSp>
          <p:nvCxnSpPr>
            <p:cNvPr id="22" name="직선 연결선 4">
              <a:extLst>
                <a:ext uri="{FF2B5EF4-FFF2-40B4-BE49-F238E27FC236}">
                  <a16:creationId xmlns:a16="http://schemas.microsoft.com/office/drawing/2014/main" id="{E5DB1F8F-FDB8-4962-BAB9-D07414D9C93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27" y="1451631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5F20A5-5904-4597-9186-269174527308}"/>
                </a:ext>
              </a:extLst>
            </p:cNvPr>
            <p:cNvSpPr txBox="1"/>
            <p:nvPr/>
          </p:nvSpPr>
          <p:spPr>
            <a:xfrm>
              <a:off x="3312339" y="1251576"/>
              <a:ext cx="806599" cy="28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16" dirty="0">
                  <a:ea typeface="나눔스퀘어" panose="020B0600000101010101" pitchFamily="50" charset="-127"/>
                </a:rPr>
                <a:t>Status bar</a:t>
              </a:r>
              <a:endParaRPr lang="ko-KR" altLang="en-US" sz="916" dirty="0">
                <a:ea typeface="나눔스퀘어" panose="020B0600000101010101" pitchFamily="50" charset="-127"/>
              </a:endParaRPr>
            </a:p>
          </p:txBody>
        </p:sp>
        <p:cxnSp>
          <p:nvCxnSpPr>
            <p:cNvPr id="24" name="직선 연결선 6">
              <a:extLst>
                <a:ext uri="{FF2B5EF4-FFF2-40B4-BE49-F238E27FC236}">
                  <a16:creationId xmlns:a16="http://schemas.microsoft.com/office/drawing/2014/main" id="{FC63A499-B824-4F98-90D6-20C9B81BD1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9006" y="1751453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4C4EA2-1FA7-403C-8B22-5DB4EF51728B}"/>
                </a:ext>
              </a:extLst>
            </p:cNvPr>
            <p:cNvSpPr txBox="1"/>
            <p:nvPr/>
          </p:nvSpPr>
          <p:spPr>
            <a:xfrm>
              <a:off x="3045651" y="1464666"/>
              <a:ext cx="1303028" cy="29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ea typeface="나눔스퀘어" panose="020B0600000101010101" pitchFamily="50" charset="-127"/>
                </a:rPr>
                <a:t>Reset manager</a:t>
              </a:r>
              <a:endParaRPr lang="ko-KR" altLang="en-US" sz="1000" dirty="0">
                <a:ea typeface="나눔스퀘어" panose="020B0600000101010101" pitchFamily="50" charset="-127"/>
              </a:endParaRPr>
            </a:p>
          </p:txBody>
        </p:sp>
        <p:pic>
          <p:nvPicPr>
            <p:cNvPr id="26" name="그림 8">
              <a:extLst>
                <a:ext uri="{FF2B5EF4-FFF2-40B4-BE49-F238E27FC236}">
                  <a16:creationId xmlns:a16="http://schemas.microsoft.com/office/drawing/2014/main" id="{E1E14D74-C7F6-4D28-AB08-727F2AE68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06" y="1524203"/>
              <a:ext cx="156000" cy="156000"/>
            </a:xfrm>
            <a:prstGeom prst="rect">
              <a:avLst/>
            </a:prstGeom>
          </p:spPr>
        </p:pic>
        <p:pic>
          <p:nvPicPr>
            <p:cNvPr id="27" name="그림 9">
              <a:extLst>
                <a:ext uri="{FF2B5EF4-FFF2-40B4-BE49-F238E27FC236}">
                  <a16:creationId xmlns:a16="http://schemas.microsoft.com/office/drawing/2014/main" id="{B49CCD8C-AE31-400F-AD15-37FF4971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724" y="1524203"/>
              <a:ext cx="156000" cy="156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F02D36-A910-4D62-A9FA-FFB0F9F0FE6D}"/>
              </a:ext>
            </a:extLst>
          </p:cNvPr>
          <p:cNvSpPr txBox="1"/>
          <p:nvPr/>
        </p:nvSpPr>
        <p:spPr>
          <a:xfrm>
            <a:off x="1738806" y="1950520"/>
            <a:ext cx="42351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FFEBFA-97AA-4111-ACFA-0728186DD7A9}"/>
              </a:ext>
            </a:extLst>
          </p:cNvPr>
          <p:cNvCxnSpPr/>
          <p:nvPr/>
        </p:nvCxnSpPr>
        <p:spPr>
          <a:xfrm>
            <a:off x="960415" y="296694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1">
            <a:extLst>
              <a:ext uri="{FF2B5EF4-FFF2-40B4-BE49-F238E27FC236}">
                <a16:creationId xmlns:a16="http://schemas.microsoft.com/office/drawing/2014/main" id="{3464A1EA-F106-476D-9085-FA25A236A82B}"/>
              </a:ext>
            </a:extLst>
          </p:cNvPr>
          <p:cNvCxnSpPr/>
          <p:nvPr/>
        </p:nvCxnSpPr>
        <p:spPr>
          <a:xfrm>
            <a:off x="956459" y="3292589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43">
            <a:extLst>
              <a:ext uri="{FF2B5EF4-FFF2-40B4-BE49-F238E27FC236}">
                <a16:creationId xmlns:a16="http://schemas.microsoft.com/office/drawing/2014/main" id="{FCEE4CEB-F38A-4532-A1A1-A09ECA996A94}"/>
              </a:ext>
            </a:extLst>
          </p:cNvPr>
          <p:cNvSpPr/>
          <p:nvPr/>
        </p:nvSpPr>
        <p:spPr>
          <a:xfrm>
            <a:off x="1920309" y="5110443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Save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33" name="직사각형 44">
            <a:extLst>
              <a:ext uri="{FF2B5EF4-FFF2-40B4-BE49-F238E27FC236}">
                <a16:creationId xmlns:a16="http://schemas.microsoft.com/office/drawing/2014/main" id="{0312510A-471C-46B3-8E2B-12099FD1709C}"/>
              </a:ext>
            </a:extLst>
          </p:cNvPr>
          <p:cNvSpPr/>
          <p:nvPr/>
        </p:nvSpPr>
        <p:spPr>
          <a:xfrm>
            <a:off x="788706" y="5109321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Cancel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86A7F-56BA-4AF3-A45D-25FDE5E5ED69}"/>
              </a:ext>
            </a:extLst>
          </p:cNvPr>
          <p:cNvSpPr txBox="1"/>
          <p:nvPr/>
        </p:nvSpPr>
        <p:spPr>
          <a:xfrm>
            <a:off x="1118847" y="3039025"/>
            <a:ext cx="421910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</a:t>
            </a:r>
            <a:endParaRPr lang="ko-KR" altLang="en-US" sz="666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AB7FF-0904-4499-B3C1-385FBB3EEBFF}"/>
              </a:ext>
            </a:extLst>
          </p:cNvPr>
          <p:cNvSpPr txBox="1"/>
          <p:nvPr/>
        </p:nvSpPr>
        <p:spPr>
          <a:xfrm>
            <a:off x="1118523" y="3400263"/>
            <a:ext cx="433132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연결선 33">
            <a:extLst>
              <a:ext uri="{FF2B5EF4-FFF2-40B4-BE49-F238E27FC236}">
                <a16:creationId xmlns:a16="http://schemas.microsoft.com/office/drawing/2014/main" id="{210D68D1-9944-486B-BCA9-2B11B6EB21A7}"/>
              </a:ext>
            </a:extLst>
          </p:cNvPr>
          <p:cNvCxnSpPr/>
          <p:nvPr/>
        </p:nvCxnSpPr>
        <p:spPr>
          <a:xfrm>
            <a:off x="945580" y="227980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00F8BA3-E699-41FC-8750-6C80BC754A1C}"/>
              </a:ext>
            </a:extLst>
          </p:cNvPr>
          <p:cNvCxnSpPr/>
          <p:nvPr/>
        </p:nvCxnSpPr>
        <p:spPr>
          <a:xfrm>
            <a:off x="956135" y="2605449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20FE6E-327A-4BDC-A095-80406A7C7848}"/>
              </a:ext>
            </a:extLst>
          </p:cNvPr>
          <p:cNvSpPr txBox="1"/>
          <p:nvPr/>
        </p:nvSpPr>
        <p:spPr>
          <a:xfrm>
            <a:off x="1118523" y="2351885"/>
            <a:ext cx="48763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37B1E5-C5F3-4893-8DAB-0D4E64AF4E41}"/>
              </a:ext>
            </a:extLst>
          </p:cNvPr>
          <p:cNvSpPr txBox="1"/>
          <p:nvPr/>
        </p:nvSpPr>
        <p:spPr>
          <a:xfrm>
            <a:off x="2589965" y="2355191"/>
            <a:ext cx="34336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DC4603-05E2-4860-A124-99C9118286D9}"/>
              </a:ext>
            </a:extLst>
          </p:cNvPr>
          <p:cNvSpPr txBox="1"/>
          <p:nvPr/>
        </p:nvSpPr>
        <p:spPr>
          <a:xfrm>
            <a:off x="1118523" y="2688884"/>
            <a:ext cx="40267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Using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그림 57">
            <a:extLst>
              <a:ext uri="{FF2B5EF4-FFF2-40B4-BE49-F238E27FC236}">
                <a16:creationId xmlns:a16="http://schemas.microsoft.com/office/drawing/2014/main" id="{628F604E-F6D4-4D11-81FF-DBCAB1C4CB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4" y="3075510"/>
            <a:ext cx="119967" cy="119967"/>
          </a:xfrm>
          <a:prstGeom prst="rect">
            <a:avLst/>
          </a:prstGeom>
        </p:spPr>
      </p:pic>
      <p:pic>
        <p:nvPicPr>
          <p:cNvPr id="44" name="그림 58">
            <a:extLst>
              <a:ext uri="{FF2B5EF4-FFF2-40B4-BE49-F238E27FC236}">
                <a16:creationId xmlns:a16="http://schemas.microsoft.com/office/drawing/2014/main" id="{85F3C1A0-F077-41FB-BC69-8B7D202F0B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4" y="3411389"/>
            <a:ext cx="119967" cy="119967"/>
          </a:xfrm>
          <a:prstGeom prst="rect">
            <a:avLst/>
          </a:prstGeom>
        </p:spPr>
      </p:pic>
      <p:pic>
        <p:nvPicPr>
          <p:cNvPr id="45" name="그림 59">
            <a:extLst>
              <a:ext uri="{FF2B5EF4-FFF2-40B4-BE49-F238E27FC236}">
                <a16:creationId xmlns:a16="http://schemas.microsoft.com/office/drawing/2014/main" id="{C2E4F19A-D4E2-43F2-B4EA-E6164EB93B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4" y="2386225"/>
            <a:ext cx="119967" cy="119967"/>
          </a:xfrm>
          <a:prstGeom prst="rect">
            <a:avLst/>
          </a:prstGeom>
        </p:spPr>
      </p:pic>
      <p:pic>
        <p:nvPicPr>
          <p:cNvPr id="46" name="그림 60">
            <a:extLst>
              <a:ext uri="{FF2B5EF4-FFF2-40B4-BE49-F238E27FC236}">
                <a16:creationId xmlns:a16="http://schemas.microsoft.com/office/drawing/2014/main" id="{35543322-39F2-40E2-91BB-19A632FC86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4" y="2708243"/>
            <a:ext cx="119967" cy="119967"/>
          </a:xfrm>
          <a:prstGeom prst="rect">
            <a:avLst/>
          </a:prstGeom>
        </p:spPr>
      </p:pic>
      <p:cxnSp>
        <p:nvCxnSpPr>
          <p:cNvPr id="47" name="직선 연결선 69">
            <a:extLst>
              <a:ext uri="{FF2B5EF4-FFF2-40B4-BE49-F238E27FC236}">
                <a16:creationId xmlns:a16="http://schemas.microsoft.com/office/drawing/2014/main" id="{5073BBCD-811B-4939-B9AC-BFA8CEC61913}"/>
              </a:ext>
            </a:extLst>
          </p:cNvPr>
          <p:cNvCxnSpPr/>
          <p:nvPr/>
        </p:nvCxnSpPr>
        <p:spPr>
          <a:xfrm>
            <a:off x="945580" y="367426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75DE20-AAE1-4C16-B3EF-4D5EA7845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89B589-E93D-4AB3-99A5-CADFE41131ED}"/>
              </a:ext>
            </a:extLst>
          </p:cNvPr>
          <p:cNvSpPr/>
          <p:nvPr/>
        </p:nvSpPr>
        <p:spPr>
          <a:xfrm>
            <a:off x="1107284" y="23125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2C473AE-4821-4B65-8BDC-1979C2158AA8}"/>
              </a:ext>
            </a:extLst>
          </p:cNvPr>
          <p:cNvSpPr/>
          <p:nvPr/>
        </p:nvSpPr>
        <p:spPr>
          <a:xfrm>
            <a:off x="1738806" y="197705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402DDFC-CDF7-4174-9DE8-00AE9FD5AE14}"/>
              </a:ext>
            </a:extLst>
          </p:cNvPr>
          <p:cNvSpPr/>
          <p:nvPr/>
        </p:nvSpPr>
        <p:spPr>
          <a:xfrm>
            <a:off x="2503437" y="234326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9D881E2-7BE9-4B24-A2D2-3F01F928D47D}"/>
              </a:ext>
            </a:extLst>
          </p:cNvPr>
          <p:cNvSpPr/>
          <p:nvPr/>
        </p:nvSpPr>
        <p:spPr>
          <a:xfrm>
            <a:off x="804064" y="272435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8EC497-3584-46B1-8C07-4FF2FF6AD463}"/>
              </a:ext>
            </a:extLst>
          </p:cNvPr>
          <p:cNvSpPr/>
          <p:nvPr/>
        </p:nvSpPr>
        <p:spPr>
          <a:xfrm>
            <a:off x="795659" y="302085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D54ADE3-DA81-45A6-BE43-5A25AD7D726C}"/>
              </a:ext>
            </a:extLst>
          </p:cNvPr>
          <p:cNvSpPr/>
          <p:nvPr/>
        </p:nvSpPr>
        <p:spPr>
          <a:xfrm>
            <a:off x="775050" y="338647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9081059-59B3-432C-B866-67F429A8E798}"/>
              </a:ext>
            </a:extLst>
          </p:cNvPr>
          <p:cNvSpPr/>
          <p:nvPr/>
        </p:nvSpPr>
        <p:spPr>
          <a:xfrm>
            <a:off x="5506552" y="202690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5535AF8-6948-4D46-AA1D-172CFA914099}"/>
              </a:ext>
            </a:extLst>
          </p:cNvPr>
          <p:cNvSpPr/>
          <p:nvPr/>
        </p:nvSpPr>
        <p:spPr>
          <a:xfrm>
            <a:off x="3655968" y="262762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83ED43B-EC34-482E-AFEB-77900C4A18AA}"/>
              </a:ext>
            </a:extLst>
          </p:cNvPr>
          <p:cNvSpPr/>
          <p:nvPr/>
        </p:nvSpPr>
        <p:spPr>
          <a:xfrm>
            <a:off x="3735145" y="296909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6CEEC91-B15F-406A-A832-FD43782E81ED}"/>
              </a:ext>
            </a:extLst>
          </p:cNvPr>
          <p:cNvSpPr/>
          <p:nvPr/>
        </p:nvSpPr>
        <p:spPr>
          <a:xfrm>
            <a:off x="4375448" y="503731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7BC11E1-01C8-47E0-8F48-F9CCCA9C7F35}"/>
              </a:ext>
            </a:extLst>
          </p:cNvPr>
          <p:cNvSpPr/>
          <p:nvPr/>
        </p:nvSpPr>
        <p:spPr>
          <a:xfrm>
            <a:off x="5003862" y="503361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3350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 manager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545288" y="515728"/>
          <a:ext cx="2301059" cy="222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9230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스퀘어" panose="020B0600000101010101" pitchFamily="50" charset="-127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6049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481266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10209584" y="1916832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331143" y="2348880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grpSp>
        <p:nvGrpSpPr>
          <p:cNvPr id="10" name="그룹 81">
            <a:extLst>
              <a:ext uri="{FF2B5EF4-FFF2-40B4-BE49-F238E27FC236}">
                <a16:creationId xmlns:a16="http://schemas.microsoft.com/office/drawing/2014/main" id="{216547D3-2459-475F-8F53-8EB3EF57FCE5}"/>
              </a:ext>
            </a:extLst>
          </p:cNvPr>
          <p:cNvGrpSpPr/>
          <p:nvPr/>
        </p:nvGrpSpPr>
        <p:grpSpPr>
          <a:xfrm>
            <a:off x="999945" y="1454261"/>
            <a:ext cx="2311858" cy="3962911"/>
            <a:chOff x="2309006" y="1251576"/>
            <a:chExt cx="2775001" cy="4756815"/>
          </a:xfrm>
        </p:grpSpPr>
        <p:sp>
          <p:nvSpPr>
            <p:cNvPr id="11" name="직사각형 82">
              <a:extLst>
                <a:ext uri="{FF2B5EF4-FFF2-40B4-BE49-F238E27FC236}">
                  <a16:creationId xmlns:a16="http://schemas.microsoft.com/office/drawing/2014/main" id="{AAA37487-E5F9-4EEC-A73A-68D7EF17C788}"/>
                </a:ext>
              </a:extLst>
            </p:cNvPr>
            <p:cNvSpPr/>
            <p:nvPr/>
          </p:nvSpPr>
          <p:spPr>
            <a:xfrm>
              <a:off x="2310327" y="1301059"/>
              <a:ext cx="2773680" cy="470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9"/>
            </a:p>
          </p:txBody>
        </p:sp>
        <p:cxnSp>
          <p:nvCxnSpPr>
            <p:cNvPr id="12" name="직선 연결선 83">
              <a:extLst>
                <a:ext uri="{FF2B5EF4-FFF2-40B4-BE49-F238E27FC236}">
                  <a16:creationId xmlns:a16="http://schemas.microsoft.com/office/drawing/2014/main" id="{2176FC25-D682-4CA5-82AE-8026B684506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27" y="1451631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FB2CA0-0D89-41D0-8C31-69CF980FF42F}"/>
                </a:ext>
              </a:extLst>
            </p:cNvPr>
            <p:cNvSpPr txBox="1"/>
            <p:nvPr/>
          </p:nvSpPr>
          <p:spPr>
            <a:xfrm>
              <a:off x="3312339" y="1251576"/>
              <a:ext cx="806599" cy="28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16" dirty="0">
                  <a:ea typeface="나눔스퀘어" panose="020B0600000101010101" pitchFamily="50" charset="-127"/>
                </a:rPr>
                <a:t>Status bar</a:t>
              </a:r>
              <a:endParaRPr lang="ko-KR" altLang="en-US" sz="916" dirty="0">
                <a:ea typeface="나눔스퀘어" panose="020B0600000101010101" pitchFamily="50" charset="-127"/>
              </a:endParaRPr>
            </a:p>
          </p:txBody>
        </p:sp>
        <p:cxnSp>
          <p:nvCxnSpPr>
            <p:cNvPr id="14" name="직선 연결선 85">
              <a:extLst>
                <a:ext uri="{FF2B5EF4-FFF2-40B4-BE49-F238E27FC236}">
                  <a16:creationId xmlns:a16="http://schemas.microsoft.com/office/drawing/2014/main" id="{BB94E21E-AD9B-452F-B6D1-F21AB12D54B6}"/>
                </a:ext>
              </a:extLst>
            </p:cNvPr>
            <p:cNvCxnSpPr>
              <a:cxnSpLocks/>
            </p:cNvCxnSpPr>
            <p:nvPr/>
          </p:nvCxnSpPr>
          <p:spPr>
            <a:xfrm>
              <a:off x="2309006" y="1751453"/>
              <a:ext cx="2773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C9F9E-41BD-484B-A34E-DFAA6EB10E30}"/>
                </a:ext>
              </a:extLst>
            </p:cNvPr>
            <p:cNvSpPr txBox="1"/>
            <p:nvPr/>
          </p:nvSpPr>
          <p:spPr>
            <a:xfrm>
              <a:off x="3045652" y="1464666"/>
              <a:ext cx="1303028" cy="29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ea typeface="나눔스퀘어" panose="020B0600000101010101" pitchFamily="50" charset="-127"/>
                </a:rPr>
                <a:t>Reset manager</a:t>
              </a:r>
              <a:endParaRPr lang="ko-KR" altLang="en-US" sz="1000" dirty="0">
                <a:ea typeface="나눔스퀘어" panose="020B0600000101010101" pitchFamily="50" charset="-127"/>
              </a:endParaRPr>
            </a:p>
          </p:txBody>
        </p:sp>
        <p:pic>
          <p:nvPicPr>
            <p:cNvPr id="19" name="그림 87">
              <a:extLst>
                <a:ext uri="{FF2B5EF4-FFF2-40B4-BE49-F238E27FC236}">
                  <a16:creationId xmlns:a16="http://schemas.microsoft.com/office/drawing/2014/main" id="{8BEA7E7C-748D-4F5C-8B63-6AA2684E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06" y="1524203"/>
              <a:ext cx="156000" cy="156000"/>
            </a:xfrm>
            <a:prstGeom prst="rect">
              <a:avLst/>
            </a:prstGeom>
          </p:spPr>
        </p:pic>
        <p:pic>
          <p:nvPicPr>
            <p:cNvPr id="20" name="그림 88">
              <a:extLst>
                <a:ext uri="{FF2B5EF4-FFF2-40B4-BE49-F238E27FC236}">
                  <a16:creationId xmlns:a16="http://schemas.microsoft.com/office/drawing/2014/main" id="{BF8F924F-3A77-498D-BD3A-9B633A89A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724" y="1524203"/>
              <a:ext cx="156000" cy="156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F7E1D9-C88F-4E38-A2E7-D715AF0F6166}"/>
              </a:ext>
            </a:extLst>
          </p:cNvPr>
          <p:cNvSpPr txBox="1"/>
          <p:nvPr/>
        </p:nvSpPr>
        <p:spPr>
          <a:xfrm>
            <a:off x="1970746" y="1980940"/>
            <a:ext cx="42351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92">
            <a:extLst>
              <a:ext uri="{FF2B5EF4-FFF2-40B4-BE49-F238E27FC236}">
                <a16:creationId xmlns:a16="http://schemas.microsoft.com/office/drawing/2014/main" id="{6312DE49-E744-4544-83EE-F87BB2652614}"/>
              </a:ext>
            </a:extLst>
          </p:cNvPr>
          <p:cNvCxnSpPr>
            <a:cxnSpLocks/>
          </p:cNvCxnSpPr>
          <p:nvPr/>
        </p:nvCxnSpPr>
        <p:spPr>
          <a:xfrm>
            <a:off x="1179406" y="315949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93">
            <a:extLst>
              <a:ext uri="{FF2B5EF4-FFF2-40B4-BE49-F238E27FC236}">
                <a16:creationId xmlns:a16="http://schemas.microsoft.com/office/drawing/2014/main" id="{AE34343E-A680-404A-BF02-C8B521B0F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5" y="3459458"/>
            <a:ext cx="119967" cy="119967"/>
          </a:xfrm>
          <a:prstGeom prst="rect">
            <a:avLst/>
          </a:prstGeom>
        </p:spPr>
      </p:pic>
      <p:cxnSp>
        <p:nvCxnSpPr>
          <p:cNvPr id="24" name="직선 연결선 94">
            <a:extLst>
              <a:ext uri="{FF2B5EF4-FFF2-40B4-BE49-F238E27FC236}">
                <a16:creationId xmlns:a16="http://schemas.microsoft.com/office/drawing/2014/main" id="{1AAD29B7-63A2-4DCE-A0E3-E6992C4B0035}"/>
              </a:ext>
            </a:extLst>
          </p:cNvPr>
          <p:cNvCxnSpPr>
            <a:cxnSpLocks/>
          </p:cNvCxnSpPr>
          <p:nvPr/>
        </p:nvCxnSpPr>
        <p:spPr>
          <a:xfrm>
            <a:off x="1175449" y="3850068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95">
            <a:extLst>
              <a:ext uri="{FF2B5EF4-FFF2-40B4-BE49-F238E27FC236}">
                <a16:creationId xmlns:a16="http://schemas.microsoft.com/office/drawing/2014/main" id="{7232472A-8714-4EF2-BC76-61C5837B9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5" y="3968868"/>
            <a:ext cx="119967" cy="119967"/>
          </a:xfrm>
          <a:prstGeom prst="rect">
            <a:avLst/>
          </a:prstGeom>
        </p:spPr>
      </p:pic>
      <p:sp>
        <p:nvSpPr>
          <p:cNvPr id="26" name="직사각형 96">
            <a:extLst>
              <a:ext uri="{FF2B5EF4-FFF2-40B4-BE49-F238E27FC236}">
                <a16:creationId xmlns:a16="http://schemas.microsoft.com/office/drawing/2014/main" id="{BBC7E19F-A2B7-4BB9-B1EE-1C93C8147E96}"/>
              </a:ext>
            </a:extLst>
          </p:cNvPr>
          <p:cNvSpPr/>
          <p:nvPr/>
        </p:nvSpPr>
        <p:spPr>
          <a:xfrm>
            <a:off x="2155710" y="5137266"/>
            <a:ext cx="1149296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Save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27" name="직사각형 97">
            <a:extLst>
              <a:ext uri="{FF2B5EF4-FFF2-40B4-BE49-F238E27FC236}">
                <a16:creationId xmlns:a16="http://schemas.microsoft.com/office/drawing/2014/main" id="{53012F70-EF54-4E23-94E0-754EA2880677}"/>
              </a:ext>
            </a:extLst>
          </p:cNvPr>
          <p:cNvSpPr/>
          <p:nvPr/>
        </p:nvSpPr>
        <p:spPr>
          <a:xfrm>
            <a:off x="1012309" y="5137266"/>
            <a:ext cx="1132138" cy="280910"/>
          </a:xfrm>
          <a:prstGeom prst="rect">
            <a:avLst/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33" dirty="0">
                <a:solidFill>
                  <a:schemeClr val="bg1"/>
                </a:solidFill>
              </a:rPr>
              <a:t>Cancel</a:t>
            </a:r>
            <a:endParaRPr lang="ko-KR" altLang="en-US" sz="833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AC545D-573E-4C16-B215-C5B2CF759E60}"/>
              </a:ext>
            </a:extLst>
          </p:cNvPr>
          <p:cNvSpPr txBox="1"/>
          <p:nvPr/>
        </p:nvSpPr>
        <p:spPr>
          <a:xfrm>
            <a:off x="1337837" y="3231575"/>
            <a:ext cx="764953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everyday</a:t>
            </a:r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09:00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E24A7-5A0F-4346-8AB5-28F2BD6F29E0}"/>
              </a:ext>
            </a:extLst>
          </p:cNvPr>
          <p:cNvSpPr txBox="1"/>
          <p:nvPr/>
        </p:nvSpPr>
        <p:spPr>
          <a:xfrm>
            <a:off x="1330582" y="3932194"/>
            <a:ext cx="433132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</a:t>
            </a:r>
            <a:endParaRPr lang="ko-KR" altLang="en-US" sz="666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연결선 101">
            <a:extLst>
              <a:ext uri="{FF2B5EF4-FFF2-40B4-BE49-F238E27FC236}">
                <a16:creationId xmlns:a16="http://schemas.microsoft.com/office/drawing/2014/main" id="{F2EE2116-D32D-4AD3-A89A-A8DDF698BC5F}"/>
              </a:ext>
            </a:extLst>
          </p:cNvPr>
          <p:cNvCxnSpPr>
            <a:cxnSpLocks/>
          </p:cNvCxnSpPr>
          <p:nvPr/>
        </p:nvCxnSpPr>
        <p:spPr>
          <a:xfrm>
            <a:off x="1177520" y="2310225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02">
            <a:extLst>
              <a:ext uri="{FF2B5EF4-FFF2-40B4-BE49-F238E27FC236}">
                <a16:creationId xmlns:a16="http://schemas.microsoft.com/office/drawing/2014/main" id="{8E2BF057-1A6A-4D11-8B96-B85C4A13FA62}"/>
              </a:ext>
            </a:extLst>
          </p:cNvPr>
          <p:cNvCxnSpPr>
            <a:cxnSpLocks/>
          </p:cNvCxnSpPr>
          <p:nvPr/>
        </p:nvCxnSpPr>
        <p:spPr>
          <a:xfrm>
            <a:off x="1175125" y="2812251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B5600A-8465-4C02-8EC0-E627AE238C8C}"/>
              </a:ext>
            </a:extLst>
          </p:cNvPr>
          <p:cNvSpPr txBox="1"/>
          <p:nvPr/>
        </p:nvSpPr>
        <p:spPr>
          <a:xfrm>
            <a:off x="1350462" y="2421577"/>
            <a:ext cx="492443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Nutrimil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F5D558-9CFC-49CF-AAF2-ECB2564DAC25}"/>
              </a:ext>
            </a:extLst>
          </p:cNvPr>
          <p:cNvSpPr txBox="1"/>
          <p:nvPr/>
        </p:nvSpPr>
        <p:spPr>
          <a:xfrm>
            <a:off x="2783614" y="2423118"/>
            <a:ext cx="343364" cy="1947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C640FC-79DD-42C3-B322-C0237F317A1F}"/>
              </a:ext>
            </a:extLst>
          </p:cNvPr>
          <p:cNvSpPr txBox="1"/>
          <p:nvPr/>
        </p:nvSpPr>
        <p:spPr>
          <a:xfrm>
            <a:off x="1337513" y="2895687"/>
            <a:ext cx="1398140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times a week / 3 times a day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106">
            <a:extLst>
              <a:ext uri="{FF2B5EF4-FFF2-40B4-BE49-F238E27FC236}">
                <a16:creationId xmlns:a16="http://schemas.microsoft.com/office/drawing/2014/main" id="{842B0E7B-1C8E-46B3-A9E7-BD4CE6CCF1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0" y="2460207"/>
            <a:ext cx="119967" cy="119967"/>
          </a:xfrm>
          <a:prstGeom prst="rect">
            <a:avLst/>
          </a:prstGeom>
        </p:spPr>
      </p:pic>
      <p:pic>
        <p:nvPicPr>
          <p:cNvPr id="36" name="그림 107">
            <a:extLst>
              <a:ext uri="{FF2B5EF4-FFF2-40B4-BE49-F238E27FC236}">
                <a16:creationId xmlns:a16="http://schemas.microsoft.com/office/drawing/2014/main" id="{B8F735E9-3D3F-4606-B564-CFDB67189A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5" y="2915045"/>
            <a:ext cx="119967" cy="1199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2EA575-9B5C-42E5-9893-BA7C0AEEA7AC}"/>
              </a:ext>
            </a:extLst>
          </p:cNvPr>
          <p:cNvSpPr txBox="1"/>
          <p:nvPr/>
        </p:nvSpPr>
        <p:spPr>
          <a:xfrm>
            <a:off x="1335907" y="3415266"/>
            <a:ext cx="764953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everyday</a:t>
            </a:r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13:00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F3273-B8E0-4230-8BF2-1BFC0B1DFC56}"/>
              </a:ext>
            </a:extLst>
          </p:cNvPr>
          <p:cNvSpPr txBox="1"/>
          <p:nvPr/>
        </p:nvSpPr>
        <p:spPr>
          <a:xfrm>
            <a:off x="1335907" y="3597856"/>
            <a:ext cx="764953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everyday</a:t>
            </a:r>
            <a:r>
              <a:rPr lang="ko-KR" altLang="en-US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19:00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타원 10">
            <a:extLst>
              <a:ext uri="{FF2B5EF4-FFF2-40B4-BE49-F238E27FC236}">
                <a16:creationId xmlns:a16="http://schemas.microsoft.com/office/drawing/2014/main" id="{AB6E18D8-11EE-4EA8-8199-A9435B5A92AA}"/>
              </a:ext>
            </a:extLst>
          </p:cNvPr>
          <p:cNvSpPr/>
          <p:nvPr/>
        </p:nvSpPr>
        <p:spPr>
          <a:xfrm>
            <a:off x="1970746" y="2498608"/>
            <a:ext cx="65837" cy="65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68">
            <a:extLst>
              <a:ext uri="{FF2B5EF4-FFF2-40B4-BE49-F238E27FC236}">
                <a16:creationId xmlns:a16="http://schemas.microsoft.com/office/drawing/2014/main" id="{CEECD6CB-9886-4C4C-B18D-B19238E19AF3}"/>
              </a:ext>
            </a:extLst>
          </p:cNvPr>
          <p:cNvCxnSpPr>
            <a:cxnSpLocks/>
          </p:cNvCxnSpPr>
          <p:nvPr/>
        </p:nvCxnSpPr>
        <p:spPr>
          <a:xfrm>
            <a:off x="1164571" y="4215331"/>
            <a:ext cx="1949458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C00E0A08-57F9-4B46-9AAB-63FA4CF26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4463" y="3418596"/>
            <a:ext cx="284882" cy="1539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DA05A06-AC13-4A0B-8C9C-2D804A1E440B}"/>
              </a:ext>
            </a:extLst>
          </p:cNvPr>
          <p:cNvSpPr txBox="1"/>
          <p:nvPr/>
        </p:nvSpPr>
        <p:spPr>
          <a:xfrm>
            <a:off x="2010950" y="3232933"/>
            <a:ext cx="330540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B8063C-6EA9-4211-BDE7-3DD085D74E2F}"/>
              </a:ext>
            </a:extLst>
          </p:cNvPr>
          <p:cNvSpPr txBox="1"/>
          <p:nvPr/>
        </p:nvSpPr>
        <p:spPr>
          <a:xfrm>
            <a:off x="2010950" y="3401052"/>
            <a:ext cx="330540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701171-FD9A-4810-9B64-F1E3EFB281A2}"/>
              </a:ext>
            </a:extLst>
          </p:cNvPr>
          <p:cNvSpPr txBox="1"/>
          <p:nvPr/>
        </p:nvSpPr>
        <p:spPr>
          <a:xfrm>
            <a:off x="2013996" y="3579425"/>
            <a:ext cx="330540" cy="19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6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</a:t>
            </a:r>
            <a:endParaRPr lang="ko-KR" altLang="en-US" sz="66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A0F6E3F-0D8D-4F83-9AB1-979EFFD39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3863" y="1474018"/>
            <a:ext cx="2165129" cy="3943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A1F04A4-45EE-4F0F-A35F-CD9BB70243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EC9A22-6258-4041-871C-F0160291A183}"/>
              </a:ext>
            </a:extLst>
          </p:cNvPr>
          <p:cNvSpPr/>
          <p:nvPr/>
        </p:nvSpPr>
        <p:spPr>
          <a:xfrm>
            <a:off x="1760604" y="260852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E8A1879-3791-49F6-AE8E-790546B3E630}"/>
              </a:ext>
            </a:extLst>
          </p:cNvPr>
          <p:cNvSpPr/>
          <p:nvPr/>
        </p:nvSpPr>
        <p:spPr>
          <a:xfrm>
            <a:off x="2639218" y="286572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ED7BE9-C352-4B89-9CBB-18746E771A78}"/>
              </a:ext>
            </a:extLst>
          </p:cNvPr>
          <p:cNvSpPr/>
          <p:nvPr/>
        </p:nvSpPr>
        <p:spPr>
          <a:xfrm>
            <a:off x="3096744" y="348220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BAA93D-CC31-4DCF-9898-5A411096ADA3}"/>
              </a:ext>
            </a:extLst>
          </p:cNvPr>
          <p:cNvSpPr/>
          <p:nvPr/>
        </p:nvSpPr>
        <p:spPr>
          <a:xfrm>
            <a:off x="2264393" y="325356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62F3C8-C954-4EAE-82E1-242C1AF1CF92}"/>
              </a:ext>
            </a:extLst>
          </p:cNvPr>
          <p:cNvSpPr/>
          <p:nvPr/>
        </p:nvSpPr>
        <p:spPr>
          <a:xfrm>
            <a:off x="4698636" y="268052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66B4687-DB6C-4414-A1C2-5C3FEE6FF259}"/>
              </a:ext>
            </a:extLst>
          </p:cNvPr>
          <p:cNvSpPr/>
          <p:nvPr/>
        </p:nvSpPr>
        <p:spPr>
          <a:xfrm>
            <a:off x="4880992" y="316121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284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09FC66-F6C3-4E61-A91B-10BFF873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67" y="1451024"/>
            <a:ext cx="2444575" cy="4353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CB58-C135-4AD4-BC27-D5236E9F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5" y="1484040"/>
            <a:ext cx="2448458" cy="4320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Study manager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A19D43-BA05-45B5-BB0C-BE8519B8838E}"/>
              </a:ext>
            </a:extLst>
          </p:cNvPr>
          <p:cNvSpPr/>
          <p:nvPr/>
        </p:nvSpPr>
        <p:spPr>
          <a:xfrm>
            <a:off x="4554367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BM-103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B6A722-1E7B-4C15-BB0D-8A6666802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11695C-5A99-401F-B7CC-232483FD8279}"/>
              </a:ext>
            </a:extLst>
          </p:cNvPr>
          <p:cNvSpPr/>
          <p:nvPr/>
        </p:nvSpPr>
        <p:spPr>
          <a:xfrm>
            <a:off x="3076304" y="400840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ABDE0-0F98-4F85-B986-BD2D8198E5DD}"/>
              </a:ext>
            </a:extLst>
          </p:cNvPr>
          <p:cNvSpPr/>
          <p:nvPr/>
        </p:nvSpPr>
        <p:spPr>
          <a:xfrm>
            <a:off x="3360977" y="490943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D4E9BF-6DAD-4CA1-83EF-4A33DAE46A2A}"/>
              </a:ext>
            </a:extLst>
          </p:cNvPr>
          <p:cNvSpPr/>
          <p:nvPr/>
        </p:nvSpPr>
        <p:spPr>
          <a:xfrm>
            <a:off x="4808984" y="3068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4780052-3D8E-4038-992B-50C777807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5483" y="3284984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3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 manager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9633520" y="2027896"/>
            <a:ext cx="186550" cy="186550"/>
          </a:xfrm>
          <a:prstGeom prst="ellipse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 err="1">
                <a:solidFill>
                  <a:srgbClr val="ECF3FE"/>
                </a:solidFill>
              </a:rPr>
              <a:t>Dev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3520" y="2315928"/>
            <a:ext cx="186550" cy="186550"/>
          </a:xfrm>
          <a:prstGeom prst="ellipse">
            <a:avLst/>
          </a:prstGeom>
          <a:solidFill>
            <a:srgbClr val="A3C5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600" dirty="0">
                <a:solidFill>
                  <a:srgbClr val="ECF3FE"/>
                </a:solidFill>
              </a:rPr>
              <a:t>GUI</a:t>
            </a:r>
            <a:endParaRPr lang="ko-KR" altLang="en-US" sz="600" dirty="0">
              <a:solidFill>
                <a:srgbClr val="ECF3F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5F53B-9A7B-4233-8822-9D4F08B3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556792"/>
            <a:ext cx="2236378" cy="3953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3F7DC-91A4-4B20-A311-0A74F349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5" y="1556792"/>
            <a:ext cx="2236377" cy="3953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AF17655-494F-4286-BD3C-0A92EE8379BA}"/>
              </a:ext>
            </a:extLst>
          </p:cNvPr>
          <p:cNvSpPr/>
          <p:nvPr/>
        </p:nvSpPr>
        <p:spPr>
          <a:xfrm>
            <a:off x="3440832" y="207043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38EE61-E8EC-421F-AA14-B3013A51CDC9}"/>
              </a:ext>
            </a:extLst>
          </p:cNvPr>
          <p:cNvSpPr/>
          <p:nvPr/>
        </p:nvSpPr>
        <p:spPr>
          <a:xfrm>
            <a:off x="2216696" y="278092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11636-123A-436D-9A0E-17861DD31BEA}"/>
              </a:ext>
            </a:extLst>
          </p:cNvPr>
          <p:cNvSpPr/>
          <p:nvPr/>
        </p:nvSpPr>
        <p:spPr>
          <a:xfrm>
            <a:off x="2864768" y="522920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60C72C-0D11-4FCF-8182-F6A7FD9A8A18}"/>
              </a:ext>
            </a:extLst>
          </p:cNvPr>
          <p:cNvSpPr/>
          <p:nvPr/>
        </p:nvSpPr>
        <p:spPr>
          <a:xfrm>
            <a:off x="4664968" y="202789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08ED94-3436-425F-8C4C-4CA187D04A30}"/>
              </a:ext>
            </a:extLst>
          </p:cNvPr>
          <p:cNvSpPr/>
          <p:nvPr/>
        </p:nvSpPr>
        <p:spPr>
          <a:xfrm>
            <a:off x="5961112" y="19995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A4DA21-F126-4F66-9C49-97884D053DC0}"/>
              </a:ext>
            </a:extLst>
          </p:cNvPr>
          <p:cNvSpPr/>
          <p:nvPr/>
        </p:nvSpPr>
        <p:spPr>
          <a:xfrm>
            <a:off x="4580988" y="29249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748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A46004-59CA-45BB-93CE-B942CA86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4" y="1451532"/>
            <a:ext cx="7378254" cy="417730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868210" y="457744"/>
          <a:ext cx="2053342" cy="542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FAQ- List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리스트 새로고침함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새로운 데이터 생성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560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박스 체크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후 체크 표시가 생기고 체크된 항목 삭제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59299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콘텐츠 검색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]: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제목이나 내용으로 검색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(Typing box):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입력 가능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접근 권한으로 검색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(Dropdown list):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다롭다운 영역 클릭시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PC,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고급 등 레벨로 정렬된 리스트 생성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카테고리로 검색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Dropdownlist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): 1 depth category, 2 depth category, 3depth category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있음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카테고리는 리스트 오름차순으로 선택 가능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91752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체크 박스</a:t>
                      </a:r>
                      <a:r>
                        <a:rPr lang="en-US" altLang="ko-KR" sz="900" b="1" dirty="0"/>
                        <a:t>]: Check box</a:t>
                      </a:r>
                    </a:p>
                    <a:p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글을 삭제를 위한 게시물 체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전체 체크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각 항목체크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72000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6,7,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depth]:  Text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depth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보여짐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26363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글의 상태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Active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콘텐츠 노출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콘텐츠 미노출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3836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F606B28-5DCA-45DF-B04F-BA4AC4EC9E6E}"/>
              </a:ext>
            </a:extLst>
          </p:cNvPr>
          <p:cNvSpPr/>
          <p:nvPr/>
        </p:nvSpPr>
        <p:spPr>
          <a:xfrm>
            <a:off x="1890888" y="307727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22F92-3D2D-46F2-AD0A-A333BC6F4997}"/>
              </a:ext>
            </a:extLst>
          </p:cNvPr>
          <p:cNvSpPr/>
          <p:nvPr/>
        </p:nvSpPr>
        <p:spPr>
          <a:xfrm>
            <a:off x="2364117" y="3065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1C09CF-5767-435D-AA92-F5050728D671}"/>
              </a:ext>
            </a:extLst>
          </p:cNvPr>
          <p:cNvSpPr/>
          <p:nvPr/>
        </p:nvSpPr>
        <p:spPr>
          <a:xfrm>
            <a:off x="2693330" y="308684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BE716-D74C-4DB7-BB78-45505618D4A7}"/>
              </a:ext>
            </a:extLst>
          </p:cNvPr>
          <p:cNvSpPr/>
          <p:nvPr/>
        </p:nvSpPr>
        <p:spPr>
          <a:xfrm>
            <a:off x="2130544" y="307727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vi-VN" sz="800" dirty="0">
                <a:solidFill>
                  <a:schemeClr val="bg1"/>
                </a:solidFill>
              </a:rPr>
              <a:t>2</a:t>
            </a:r>
            <a:r>
              <a:rPr lang="vi-VN" sz="800" dirty="0">
                <a:solidFill>
                  <a:schemeClr val="tx1"/>
                </a:solidFill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29E5D8-0447-4EBF-BF98-4119530B6586}"/>
              </a:ext>
            </a:extLst>
          </p:cNvPr>
          <p:cNvSpPr/>
          <p:nvPr/>
        </p:nvSpPr>
        <p:spPr>
          <a:xfrm>
            <a:off x="1823454" y="351924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6853C-2ED5-4A6F-8102-9C9855F91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6CAEE3-B03F-40EE-9085-87C397140BF7}"/>
              </a:ext>
            </a:extLst>
          </p:cNvPr>
          <p:cNvSpPr/>
          <p:nvPr/>
        </p:nvSpPr>
        <p:spPr>
          <a:xfrm>
            <a:off x="2549314" y="355826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A7599B-A7C9-4AAF-84D8-C9D213F9795D}"/>
              </a:ext>
            </a:extLst>
          </p:cNvPr>
          <p:cNvSpPr/>
          <p:nvPr/>
        </p:nvSpPr>
        <p:spPr>
          <a:xfrm>
            <a:off x="3418838" y="355315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DF71C1-47EB-43D8-9010-39A45161BEF2}"/>
              </a:ext>
            </a:extLst>
          </p:cNvPr>
          <p:cNvSpPr/>
          <p:nvPr/>
        </p:nvSpPr>
        <p:spPr>
          <a:xfrm>
            <a:off x="3346830" y="37890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A8B0C-974A-411D-A3FA-5AF0EFD1E308}"/>
              </a:ext>
            </a:extLst>
          </p:cNvPr>
          <p:cNvSpPr/>
          <p:nvPr/>
        </p:nvSpPr>
        <p:spPr>
          <a:xfrm>
            <a:off x="4655439" y="352368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9ACD9B-2BA7-405D-BDEC-CA440296FCAF}"/>
              </a:ext>
            </a:extLst>
          </p:cNvPr>
          <p:cNvSpPr/>
          <p:nvPr/>
        </p:nvSpPr>
        <p:spPr>
          <a:xfrm>
            <a:off x="6071431" y="353797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829FD2-BA42-4D86-B7DE-9C2BADE4FD3C}"/>
              </a:ext>
            </a:extLst>
          </p:cNvPr>
          <p:cNvSpPr/>
          <p:nvPr/>
        </p:nvSpPr>
        <p:spPr>
          <a:xfrm>
            <a:off x="6617548" y="353797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10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FF16AD-E53C-4DD1-AB63-4B84C81F6238}"/>
              </a:ext>
            </a:extLst>
          </p:cNvPr>
          <p:cNvSpPr/>
          <p:nvPr/>
        </p:nvSpPr>
        <p:spPr>
          <a:xfrm>
            <a:off x="6897216" y="37890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94895D-19BF-42D5-AB45-503E819B068E}"/>
              </a:ext>
            </a:extLst>
          </p:cNvPr>
          <p:cNvSpPr/>
          <p:nvPr/>
        </p:nvSpPr>
        <p:spPr>
          <a:xfrm>
            <a:off x="4232920" y="458112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1598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 manager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BM-103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[Title]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endParaRPr lang="en-US" altLang="ko-KR" sz="7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2F6A9AD-42A0-4D7D-AE16-15BC773E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556792"/>
            <a:ext cx="2236378" cy="39711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134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9086"/>
            <a:ext cx="9906000" cy="636586"/>
          </a:xfrm>
        </p:spPr>
        <p:txBody>
          <a:bodyPr>
            <a:normAutofit fontScale="90000"/>
          </a:bodyPr>
          <a:lstStyle/>
          <a:p>
            <a:r>
              <a:rPr lang="en-US" altLang="ko-KR" sz="3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FAQ</a:t>
            </a:r>
            <a:endParaRPr lang="ko-KR" altLang="en-US" sz="3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762EF4-5F84-4882-B86B-947FCC18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69022"/>
              </p:ext>
            </p:extLst>
          </p:nvPr>
        </p:nvGraphicFramePr>
        <p:xfrm>
          <a:off x="4057497" y="3907699"/>
          <a:ext cx="211963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73">
                  <a:extLst>
                    <a:ext uri="{9D8B030D-6E8A-4147-A177-3AD203B41FA5}">
                      <a16:colId xmlns:a16="http://schemas.microsoft.com/office/drawing/2014/main" val="2571702668"/>
                    </a:ext>
                  </a:extLst>
                </a:gridCol>
                <a:gridCol w="1350566">
                  <a:extLst>
                    <a:ext uri="{9D8B030D-6E8A-4147-A177-3AD203B41FA5}">
                      <a16:colId xmlns:a16="http://schemas.microsoft.com/office/drawing/2014/main" val="287104453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v0.0.4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545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2019. 12. 10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9060" marR="99060" marT="49530" marB="4953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69156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C2D74124-3621-4F64-AFB1-E2C61480A93A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51288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 Flow Chart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FA-F/C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53128B-5EA4-4628-8BBA-E66C1EEC3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79" y="980782"/>
            <a:ext cx="3187938" cy="52816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B05BA-3189-4048-B7B3-B1E8DED0E58A}"/>
              </a:ext>
            </a:extLst>
          </p:cNvPr>
          <p:cNvSpPr/>
          <p:nvPr/>
        </p:nvSpPr>
        <p:spPr>
          <a:xfrm>
            <a:off x="6033120" y="908720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41318-F011-47D9-B618-D46839E42C9E}"/>
              </a:ext>
            </a:extLst>
          </p:cNvPr>
          <p:cNvSpPr/>
          <p:nvPr/>
        </p:nvSpPr>
        <p:spPr>
          <a:xfrm>
            <a:off x="6033120" y="1608247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991A434-EEE2-4931-BD86-B8621162605C}"/>
              </a:ext>
            </a:extLst>
          </p:cNvPr>
          <p:cNvSpPr/>
          <p:nvPr/>
        </p:nvSpPr>
        <p:spPr>
          <a:xfrm>
            <a:off x="5853100" y="2383421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86051D7-EDEB-4168-BE0C-99BCCFA860B7}"/>
              </a:ext>
            </a:extLst>
          </p:cNvPr>
          <p:cNvSpPr/>
          <p:nvPr/>
        </p:nvSpPr>
        <p:spPr>
          <a:xfrm>
            <a:off x="5853100" y="3284735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DA8EB3D-8116-4E49-BBDC-018613C556FA}"/>
              </a:ext>
            </a:extLst>
          </p:cNvPr>
          <p:cNvSpPr/>
          <p:nvPr/>
        </p:nvSpPr>
        <p:spPr>
          <a:xfrm>
            <a:off x="5853100" y="4316158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CADA91-10DB-4310-9A92-A92B9325FC73}"/>
              </a:ext>
            </a:extLst>
          </p:cNvPr>
          <p:cNvSpPr/>
          <p:nvPr/>
        </p:nvSpPr>
        <p:spPr>
          <a:xfrm>
            <a:off x="5853100" y="5178075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3893E-09D5-49FA-8FAA-5FA1FDEC73FE}"/>
              </a:ext>
            </a:extLst>
          </p:cNvPr>
          <p:cNvSpPr/>
          <p:nvPr/>
        </p:nvSpPr>
        <p:spPr>
          <a:xfrm>
            <a:off x="6033120" y="6064410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420A5A73-9990-451C-BBE0-DDA8FC5FD421}"/>
              </a:ext>
            </a:extLst>
          </p:cNvPr>
          <p:cNvSpPr/>
          <p:nvPr/>
        </p:nvSpPr>
        <p:spPr>
          <a:xfrm>
            <a:off x="7769790" y="5890706"/>
            <a:ext cx="1080120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52EA8-D631-45C2-B8FC-AC1283F4015D}"/>
              </a:ext>
            </a:extLst>
          </p:cNvPr>
          <p:cNvSpPr/>
          <p:nvPr/>
        </p:nvSpPr>
        <p:spPr>
          <a:xfrm>
            <a:off x="7769790" y="5351779"/>
            <a:ext cx="1143650" cy="3460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096ED-EB19-4D25-84D6-F3C588152483}"/>
              </a:ext>
            </a:extLst>
          </p:cNvPr>
          <p:cNvSpPr/>
          <p:nvPr/>
        </p:nvSpPr>
        <p:spPr>
          <a:xfrm>
            <a:off x="7949810" y="3471253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85494C-F073-4861-A85B-6C50D94E1359}"/>
              </a:ext>
            </a:extLst>
          </p:cNvPr>
          <p:cNvSpPr/>
          <p:nvPr/>
        </p:nvSpPr>
        <p:spPr>
          <a:xfrm>
            <a:off x="7949810" y="2580910"/>
            <a:ext cx="720080" cy="3006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FA8DC9-E132-4561-9480-1EEF37ED3D50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393160" y="1209384"/>
            <a:ext cx="0" cy="398863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7385F7-837D-4BDE-8F32-B2B9AD9F9AB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393160" y="1908911"/>
            <a:ext cx="0" cy="474510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D6E435-C844-4654-B7A8-887CF64F95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393160" y="3031493"/>
            <a:ext cx="0" cy="253242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EC08AF-C025-4413-921D-90D5E26C5AC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393160" y="3932807"/>
            <a:ext cx="0" cy="383351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24F8BF-1030-430C-A887-221874BAEB6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93160" y="4964230"/>
            <a:ext cx="0" cy="213845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CA222D-79AB-494A-AE7F-819567B1442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393160" y="5826147"/>
            <a:ext cx="0" cy="238263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7F5F4A-E2B2-47E6-931B-35ADC7036C9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753200" y="6214742"/>
            <a:ext cx="1016590" cy="0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E5770B-569B-4179-9083-34C527BB601A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393160" y="2088078"/>
            <a:ext cx="2456750" cy="4126664"/>
          </a:xfrm>
          <a:prstGeom prst="bentConnector4">
            <a:avLst>
              <a:gd name="adj1" fmla="val -9305"/>
              <a:gd name="adj2" fmla="val 100072"/>
            </a:avLst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FCEF31-243D-40BD-A666-B4482559C0CE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933220" y="5502111"/>
            <a:ext cx="836570" cy="22697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4D1382-AEC3-4D33-BEDB-CC0EE643C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933220" y="4640194"/>
            <a:ext cx="2124236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4FE01E-AB89-4B92-9DC7-297B20E9D1CC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6933220" y="3608771"/>
            <a:ext cx="1016590" cy="12814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A8C4D-8A45-4FF3-94D1-B0E3473A94A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6933220" y="2707457"/>
            <a:ext cx="1016590" cy="23785"/>
          </a:xfrm>
          <a:prstGeom prst="straightConnector1">
            <a:avLst/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F8187F-C7D4-475D-BBC0-CE9EC0490464}"/>
              </a:ext>
            </a:extLst>
          </p:cNvPr>
          <p:cNvCxnSpPr>
            <a:stCxn id="20" idx="3"/>
          </p:cNvCxnSpPr>
          <p:nvPr/>
        </p:nvCxnSpPr>
        <p:spPr>
          <a:xfrm>
            <a:off x="8669890" y="2731242"/>
            <a:ext cx="387566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CDF515-8C56-49AC-B118-7D0DD5759E92}"/>
              </a:ext>
            </a:extLst>
          </p:cNvPr>
          <p:cNvCxnSpPr>
            <a:stCxn id="19" idx="3"/>
          </p:cNvCxnSpPr>
          <p:nvPr/>
        </p:nvCxnSpPr>
        <p:spPr>
          <a:xfrm>
            <a:off x="8669890" y="3621585"/>
            <a:ext cx="387566" cy="0"/>
          </a:xfrm>
          <a:prstGeom prst="lin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E4EC42A-5EE9-4B1C-A6FA-FE42D9171CC8}"/>
              </a:ext>
            </a:extLst>
          </p:cNvPr>
          <p:cNvSpPr txBox="1"/>
          <p:nvPr/>
        </p:nvSpPr>
        <p:spPr>
          <a:xfrm>
            <a:off x="6249144" y="932126"/>
            <a:ext cx="360040" cy="225017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login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8A65B0-F90D-4C2F-851C-1033CD26BD2A}"/>
              </a:ext>
            </a:extLst>
          </p:cNvPr>
          <p:cNvSpPr txBox="1"/>
          <p:nvPr/>
        </p:nvSpPr>
        <p:spPr>
          <a:xfrm>
            <a:off x="6321159" y="1632882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FAQ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35EAE5-9565-4EB9-B90A-84B580B0BF4F}"/>
              </a:ext>
            </a:extLst>
          </p:cNvPr>
          <p:cNvSpPr txBox="1"/>
          <p:nvPr/>
        </p:nvSpPr>
        <p:spPr>
          <a:xfrm>
            <a:off x="6042913" y="2590289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Chọn danh mục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9869D1-DAE9-44CE-93CC-15459DB7DBBC}"/>
              </a:ext>
            </a:extLst>
          </p:cNvPr>
          <p:cNvSpPr txBox="1"/>
          <p:nvPr/>
        </p:nvSpPr>
        <p:spPr>
          <a:xfrm>
            <a:off x="7949810" y="2624778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Thay đổi danh mục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B7F6B1-85E9-49AC-857A-40FA7AF51807}"/>
              </a:ext>
            </a:extLst>
          </p:cNvPr>
          <p:cNvSpPr txBox="1"/>
          <p:nvPr/>
        </p:nvSpPr>
        <p:spPr>
          <a:xfrm>
            <a:off x="6179736" y="3505408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>
                <a:latin typeface="맑은 고딕" pitchFamily="50" charset="-127"/>
                <a:ea typeface="맑은 고딕" pitchFamily="50" charset="-127"/>
              </a:rPr>
              <a:t>Tìm kiếm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0FDC03-0275-402B-B8BA-658D7EA9E5E5}"/>
              </a:ext>
            </a:extLst>
          </p:cNvPr>
          <p:cNvSpPr txBox="1"/>
          <p:nvPr/>
        </p:nvSpPr>
        <p:spPr>
          <a:xfrm>
            <a:off x="7117228" y="2416342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634448-2F7A-411C-B0E7-6C72F23A8184}"/>
              </a:ext>
            </a:extLst>
          </p:cNvPr>
          <p:cNvSpPr txBox="1"/>
          <p:nvPr/>
        </p:nvSpPr>
        <p:spPr>
          <a:xfrm>
            <a:off x="7087779" y="3317656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69F41F-9731-472A-85E4-3C7F1189392C}"/>
              </a:ext>
            </a:extLst>
          </p:cNvPr>
          <p:cNvSpPr txBox="1"/>
          <p:nvPr/>
        </p:nvSpPr>
        <p:spPr>
          <a:xfrm>
            <a:off x="7081473" y="4325594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2D0F57-5882-4A8B-957E-42A97D0B52A7}"/>
              </a:ext>
            </a:extLst>
          </p:cNvPr>
          <p:cNvSpPr txBox="1"/>
          <p:nvPr/>
        </p:nvSpPr>
        <p:spPr>
          <a:xfrm>
            <a:off x="7087778" y="5138366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844051-1F37-40B3-9FD2-C74BE3E856E0}"/>
              </a:ext>
            </a:extLst>
          </p:cNvPr>
          <p:cNvSpPr txBox="1"/>
          <p:nvPr/>
        </p:nvSpPr>
        <p:spPr>
          <a:xfrm>
            <a:off x="8841435" y="5942161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790CD1-481B-47AA-BE54-DDB0B5416AAF}"/>
              </a:ext>
            </a:extLst>
          </p:cNvPr>
          <p:cNvSpPr txBox="1"/>
          <p:nvPr/>
        </p:nvSpPr>
        <p:spPr>
          <a:xfrm>
            <a:off x="6063726" y="3969904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BB53F7-0C16-4B10-A77B-08EFAA9D033B}"/>
              </a:ext>
            </a:extLst>
          </p:cNvPr>
          <p:cNvSpPr txBox="1"/>
          <p:nvPr/>
        </p:nvSpPr>
        <p:spPr>
          <a:xfrm>
            <a:off x="6055337" y="4968315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181F5-700C-4616-8AED-0C8FFFB0B240}"/>
              </a:ext>
            </a:extLst>
          </p:cNvPr>
          <p:cNvSpPr txBox="1"/>
          <p:nvPr/>
        </p:nvSpPr>
        <p:spPr>
          <a:xfrm>
            <a:off x="6075867" y="3021691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D29D18-0443-4E50-8A48-1055D2946EFC}"/>
              </a:ext>
            </a:extLst>
          </p:cNvPr>
          <p:cNvSpPr txBox="1"/>
          <p:nvPr/>
        </p:nvSpPr>
        <p:spPr>
          <a:xfrm>
            <a:off x="7949810" y="3510416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Xuất kết quả </a:t>
            </a:r>
          </a:p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tìm kiếm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EAC827-A440-4CC2-8BF9-881EC76A238C}"/>
              </a:ext>
            </a:extLst>
          </p:cNvPr>
          <p:cNvSpPr txBox="1"/>
          <p:nvPr/>
        </p:nvSpPr>
        <p:spPr>
          <a:xfrm>
            <a:off x="6021448" y="4551205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>
                <a:latin typeface="맑은 고딕" pitchFamily="50" charset="-127"/>
                <a:ea typeface="맑은 고딕" pitchFamily="50" charset="-127"/>
              </a:rPr>
              <a:t>Chọn bài viết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14F50A-C170-4A24-883A-2E45269CE70E}"/>
              </a:ext>
            </a:extLst>
          </p:cNvPr>
          <p:cNvSpPr txBox="1"/>
          <p:nvPr/>
        </p:nvSpPr>
        <p:spPr>
          <a:xfrm>
            <a:off x="6033120" y="5433062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Xác nhận quyền xem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5A2248-8AAB-484A-BCEF-1C2E0AB8D27B}"/>
              </a:ext>
            </a:extLst>
          </p:cNvPr>
          <p:cNvSpPr txBox="1"/>
          <p:nvPr/>
        </p:nvSpPr>
        <p:spPr>
          <a:xfrm>
            <a:off x="6047152" y="6125640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Xem chi tiết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E4E975-A7AC-46D7-8B62-79C9BBCD6D80}"/>
              </a:ext>
            </a:extLst>
          </p:cNvPr>
          <p:cNvSpPr txBox="1"/>
          <p:nvPr/>
        </p:nvSpPr>
        <p:spPr>
          <a:xfrm>
            <a:off x="7949810" y="6112826"/>
            <a:ext cx="764024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>
                <a:latin typeface="맑은 고딕" pitchFamily="50" charset="-127"/>
                <a:ea typeface="맑은 고딕" pitchFamily="50" charset="-127"/>
              </a:rPr>
              <a:t>Quay lại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0F9D1A-64CA-4F9D-B5F6-8135EB947E66}"/>
              </a:ext>
            </a:extLst>
          </p:cNvPr>
          <p:cNvSpPr txBox="1"/>
          <p:nvPr/>
        </p:nvSpPr>
        <p:spPr>
          <a:xfrm>
            <a:off x="7769790" y="5436679"/>
            <a:ext cx="1155433" cy="204313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Xuất hiện pop</a:t>
            </a:r>
            <a:r>
              <a:rPr lang="en-US" sz="8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up thông báo quyền xem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BF1AF15-14F4-4E57-BCAA-0052D93B83B0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7351505" y="4932361"/>
            <a:ext cx="12700" cy="1916690"/>
          </a:xfrm>
          <a:prstGeom prst="bentConnector4">
            <a:avLst>
              <a:gd name="adj1" fmla="val 115591"/>
              <a:gd name="adj2" fmla="val 64088"/>
            </a:avLst>
          </a:prstGeom>
          <a:ln w="3175" cap="sq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9983BF0-2489-49B7-99C2-1952CEFC7E8F}"/>
              </a:ext>
            </a:extLst>
          </p:cNvPr>
          <p:cNvSpPr txBox="1"/>
          <p:nvPr/>
        </p:nvSpPr>
        <p:spPr>
          <a:xfrm>
            <a:off x="7657551" y="5856762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BD4EF-591B-4DA3-905C-A1626D9C44E2}"/>
              </a:ext>
            </a:extLst>
          </p:cNvPr>
          <p:cNvSpPr txBox="1"/>
          <p:nvPr/>
        </p:nvSpPr>
        <p:spPr>
          <a:xfrm>
            <a:off x="6070428" y="5790311"/>
            <a:ext cx="432041" cy="23943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vi-VN" sz="800" dirty="0">
                <a:latin typeface="맑은 고딕" pitchFamily="50" charset="-127"/>
                <a:ea typeface="맑은 고딕" pitchFamily="50" charset="-127"/>
              </a:rPr>
              <a:t>Yes</a:t>
            </a:r>
            <a:endParaRPr 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4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3">
            <a:extLst>
              <a:ext uri="{FF2B5EF4-FFF2-40B4-BE49-F238E27FC236}">
                <a16:creationId xmlns:a16="http://schemas.microsoft.com/office/drawing/2014/main" id="{A9ECA8A8-0AA2-45B0-B0F2-B56CA7D2BC8A}"/>
              </a:ext>
            </a:extLst>
          </p:cNvPr>
          <p:cNvGrpSpPr/>
          <p:nvPr/>
        </p:nvGrpSpPr>
        <p:grpSpPr>
          <a:xfrm>
            <a:off x="5090080" y="900877"/>
            <a:ext cx="2345161" cy="4343848"/>
            <a:chOff x="2120190" y="846777"/>
            <a:chExt cx="2561539" cy="4390906"/>
          </a:xfrm>
        </p:grpSpPr>
        <p:sp>
          <p:nvSpPr>
            <p:cNvPr id="91" name="직사각형 4">
              <a:extLst>
                <a:ext uri="{FF2B5EF4-FFF2-40B4-BE49-F238E27FC236}">
                  <a16:creationId xmlns:a16="http://schemas.microsoft.com/office/drawing/2014/main" id="{66249EA9-AA5B-48CF-8D98-D1BE39DA81C7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5">
              <a:extLst>
                <a:ext uri="{FF2B5EF4-FFF2-40B4-BE49-F238E27FC236}">
                  <a16:creationId xmlns:a16="http://schemas.microsoft.com/office/drawing/2014/main" id="{4549B4F9-D36A-4FCE-81D7-3CC139464E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096E297-5177-4272-805A-73773C2164CE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94" name="직선 연결선 7">
              <a:extLst>
                <a:ext uri="{FF2B5EF4-FFF2-40B4-BE49-F238E27FC236}">
                  <a16:creationId xmlns:a16="http://schemas.microsoft.com/office/drawing/2014/main" id="{457E93F9-F1C7-44B7-830A-DB12DEDBC4A1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E62C970-C1E6-4256-BFF6-368EB8F54B9D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96" name="그림 9">
              <a:extLst>
                <a:ext uri="{FF2B5EF4-FFF2-40B4-BE49-F238E27FC236}">
                  <a16:creationId xmlns:a16="http://schemas.microsoft.com/office/drawing/2014/main" id="{2B428848-5CCD-43AB-9CA6-F9690CAE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97" name="그림 10">
              <a:extLst>
                <a:ext uri="{FF2B5EF4-FFF2-40B4-BE49-F238E27FC236}">
                  <a16:creationId xmlns:a16="http://schemas.microsoft.com/office/drawing/2014/main" id="{D3595152-4995-4BB1-8690-5892BBE8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98" name="직사각형 13">
            <a:extLst>
              <a:ext uri="{FF2B5EF4-FFF2-40B4-BE49-F238E27FC236}">
                <a16:creationId xmlns:a16="http://schemas.microsoft.com/office/drawing/2014/main" id="{D253C0ED-8AA4-43D8-AAE9-ED9181C80553}"/>
              </a:ext>
            </a:extLst>
          </p:cNvPr>
          <p:cNvSpPr/>
          <p:nvPr/>
        </p:nvSpPr>
        <p:spPr>
          <a:xfrm>
            <a:off x="5149819" y="3085622"/>
            <a:ext cx="2236887" cy="2117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표 16">
            <a:extLst>
              <a:ext uri="{FF2B5EF4-FFF2-40B4-BE49-F238E27FC236}">
                <a16:creationId xmlns:a16="http://schemas.microsoft.com/office/drawing/2014/main" id="{3328C187-F6C4-4286-9341-36D1BAA6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27164"/>
              </p:ext>
            </p:extLst>
          </p:nvPr>
        </p:nvGraphicFramePr>
        <p:xfrm>
          <a:off x="5311235" y="3132266"/>
          <a:ext cx="212617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05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781474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[Beginner]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Which product would you like to increase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sp>
        <p:nvSpPr>
          <p:cNvPr id="100" name="직사각형 36">
            <a:extLst>
              <a:ext uri="{FF2B5EF4-FFF2-40B4-BE49-F238E27FC236}">
                <a16:creationId xmlns:a16="http://schemas.microsoft.com/office/drawing/2014/main" id="{48D1EB29-2FE5-48AA-8D4C-F7A907CDA11D}"/>
              </a:ext>
            </a:extLst>
          </p:cNvPr>
          <p:cNvSpPr/>
          <p:nvPr/>
        </p:nvSpPr>
        <p:spPr>
          <a:xfrm>
            <a:off x="5149819" y="1423856"/>
            <a:ext cx="1081401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37">
            <a:extLst>
              <a:ext uri="{FF2B5EF4-FFF2-40B4-BE49-F238E27FC236}">
                <a16:creationId xmlns:a16="http://schemas.microsoft.com/office/drawing/2014/main" id="{0554E7A6-00E2-4AE2-A8C2-CE5AB990CCC6}"/>
              </a:ext>
            </a:extLst>
          </p:cNvPr>
          <p:cNvSpPr/>
          <p:nvPr/>
        </p:nvSpPr>
        <p:spPr>
          <a:xfrm>
            <a:off x="6306125" y="1416908"/>
            <a:ext cx="1088514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40">
            <a:extLst>
              <a:ext uri="{FF2B5EF4-FFF2-40B4-BE49-F238E27FC236}">
                <a16:creationId xmlns:a16="http://schemas.microsoft.com/office/drawing/2014/main" id="{29A90852-99C5-42B7-9418-5B86DA7D8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83" y="1927690"/>
            <a:ext cx="284913" cy="28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grpSp>
        <p:nvGrpSpPr>
          <p:cNvPr id="103" name="그룹 42">
            <a:extLst>
              <a:ext uri="{FF2B5EF4-FFF2-40B4-BE49-F238E27FC236}">
                <a16:creationId xmlns:a16="http://schemas.microsoft.com/office/drawing/2014/main" id="{4A6E617C-3740-4757-BD41-E9C3C37113E2}"/>
              </a:ext>
            </a:extLst>
          </p:cNvPr>
          <p:cNvGrpSpPr/>
          <p:nvPr/>
        </p:nvGrpSpPr>
        <p:grpSpPr>
          <a:xfrm>
            <a:off x="5115213" y="2847413"/>
            <a:ext cx="2271713" cy="203260"/>
            <a:chOff x="2156523" y="2793312"/>
            <a:chExt cx="2481314" cy="205462"/>
          </a:xfrm>
        </p:grpSpPr>
        <p:sp>
          <p:nvSpPr>
            <p:cNvPr id="104" name="직사각형 43">
              <a:extLst>
                <a:ext uri="{FF2B5EF4-FFF2-40B4-BE49-F238E27FC236}">
                  <a16:creationId xmlns:a16="http://schemas.microsoft.com/office/drawing/2014/main" id="{F1DD4ED7-2238-4B6C-A552-4F400A6A9F05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5" name="직사각형 44">
              <a:extLst>
                <a:ext uri="{FF2B5EF4-FFF2-40B4-BE49-F238E27FC236}">
                  <a16:creationId xmlns:a16="http://schemas.microsoft.com/office/drawing/2014/main" id="{EE945704-119F-4112-A037-4558E2BD28FA}"/>
                </a:ext>
              </a:extLst>
            </p:cNvPr>
            <p:cNvSpPr/>
            <p:nvPr/>
          </p:nvSpPr>
          <p:spPr>
            <a:xfrm>
              <a:off x="2584449" y="2821057"/>
              <a:ext cx="1597811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107" name="그룹 46">
              <a:extLst>
                <a:ext uri="{FF2B5EF4-FFF2-40B4-BE49-F238E27FC236}">
                  <a16:creationId xmlns:a16="http://schemas.microsoft.com/office/drawing/2014/main" id="{DA2E3561-B721-4156-99A5-9F0ABB8D5379}"/>
                </a:ext>
              </a:extLst>
            </p:cNvPr>
            <p:cNvGrpSpPr/>
            <p:nvPr/>
          </p:nvGrpSpPr>
          <p:grpSpPr>
            <a:xfrm>
              <a:off x="2156523" y="2798719"/>
              <a:ext cx="405980" cy="200055"/>
              <a:chOff x="2287152" y="2296024"/>
              <a:chExt cx="405980" cy="200055"/>
            </a:xfrm>
          </p:grpSpPr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46A735A6-7A9F-488E-B020-30A505771D87}"/>
                  </a:ext>
                </a:extLst>
              </p:cNvPr>
              <p:cNvSpPr/>
              <p:nvPr/>
            </p:nvSpPr>
            <p:spPr>
              <a:xfrm>
                <a:off x="2343603" y="2318362"/>
                <a:ext cx="349529" cy="1446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BCFB36F-B031-4B41-87AD-620CDC0EDF55}"/>
                  </a:ext>
                </a:extLst>
              </p:cNvPr>
              <p:cNvSpPr txBox="1"/>
              <p:nvPr/>
            </p:nvSpPr>
            <p:spPr>
              <a:xfrm>
                <a:off x="2287152" y="2296024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title</a:t>
                </a:r>
              </a:p>
            </p:txBody>
          </p:sp>
          <p:sp>
            <p:nvSpPr>
              <p:cNvPr id="110" name="이등변 삼각형 49">
                <a:extLst>
                  <a:ext uri="{FF2B5EF4-FFF2-40B4-BE49-F238E27FC236}">
                    <a16:creationId xmlns:a16="http://schemas.microsoft.com/office/drawing/2014/main" id="{6E6D21DF-C49D-410A-9EA5-263C4C94FB87}"/>
                  </a:ext>
                </a:extLst>
              </p:cNvPr>
              <p:cNvSpPr/>
              <p:nvPr/>
            </p:nvSpPr>
            <p:spPr>
              <a:xfrm rot="10800000">
                <a:off x="2602380" y="2367710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111" name="표 16">
            <a:extLst>
              <a:ext uri="{FF2B5EF4-FFF2-40B4-BE49-F238E27FC236}">
                <a16:creationId xmlns:a16="http://schemas.microsoft.com/office/drawing/2014/main" id="{BE5A11D2-9AEE-4421-A751-712A199C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20292"/>
              </p:ext>
            </p:extLst>
          </p:nvPr>
        </p:nvGraphicFramePr>
        <p:xfrm>
          <a:off x="6439572" y="1443000"/>
          <a:ext cx="9742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4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Nutrients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Celsencials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Synonymous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16444"/>
                  </a:ext>
                </a:extLst>
              </a:tr>
            </a:tbl>
          </a:graphicData>
        </a:graphic>
      </p:graphicFrame>
      <p:graphicFrame>
        <p:nvGraphicFramePr>
          <p:cNvPr id="112" name="표 16">
            <a:extLst>
              <a:ext uri="{FF2B5EF4-FFF2-40B4-BE49-F238E27FC236}">
                <a16:creationId xmlns:a16="http://schemas.microsoft.com/office/drawing/2014/main" id="{16C2BEC3-33C2-467F-8D09-4DE0DC6D6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5176"/>
              </p:ext>
            </p:extLst>
          </p:nvPr>
        </p:nvGraphicFramePr>
        <p:xfrm>
          <a:off x="5091196" y="1451450"/>
          <a:ext cx="11151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101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  <p:sp>
        <p:nvSpPr>
          <p:cNvPr id="113" name="직사각형 32">
            <a:extLst>
              <a:ext uri="{FF2B5EF4-FFF2-40B4-BE49-F238E27FC236}">
                <a16:creationId xmlns:a16="http://schemas.microsoft.com/office/drawing/2014/main" id="{8866F152-2B7A-4C13-B518-B063ADA0B390}"/>
              </a:ext>
            </a:extLst>
          </p:cNvPr>
          <p:cNvSpPr/>
          <p:nvPr/>
        </p:nvSpPr>
        <p:spPr>
          <a:xfrm>
            <a:off x="5097016" y="930539"/>
            <a:ext cx="2344045" cy="4298661"/>
          </a:xfrm>
          <a:prstGeom prst="rect">
            <a:avLst/>
          </a:prstGeom>
          <a:solidFill>
            <a:schemeClr val="bg1">
              <a:lumMod val="65000"/>
              <a:alpha val="6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3">
            <a:extLst>
              <a:ext uri="{FF2B5EF4-FFF2-40B4-BE49-F238E27FC236}">
                <a16:creationId xmlns:a16="http://schemas.microsoft.com/office/drawing/2014/main" id="{F60C19C3-4312-412B-AE9B-2AD0C339FA90}"/>
              </a:ext>
            </a:extLst>
          </p:cNvPr>
          <p:cNvGrpSpPr/>
          <p:nvPr/>
        </p:nvGrpSpPr>
        <p:grpSpPr>
          <a:xfrm>
            <a:off x="2594235" y="1157108"/>
            <a:ext cx="2345161" cy="4343848"/>
            <a:chOff x="2120190" y="846777"/>
            <a:chExt cx="2561539" cy="4390906"/>
          </a:xfrm>
        </p:grpSpPr>
        <p:sp>
          <p:nvSpPr>
            <p:cNvPr id="63" name="직사각형 4">
              <a:extLst>
                <a:ext uri="{FF2B5EF4-FFF2-40B4-BE49-F238E27FC236}">
                  <a16:creationId xmlns:a16="http://schemas.microsoft.com/office/drawing/2014/main" id="{2D3E2020-5F12-4D13-A64D-ACBC27ACF5B9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5">
              <a:extLst>
                <a:ext uri="{FF2B5EF4-FFF2-40B4-BE49-F238E27FC236}">
                  <a16:creationId xmlns:a16="http://schemas.microsoft.com/office/drawing/2014/main" id="{B16B039C-BC1E-403F-BB4B-300600F6E984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B27BA3-EF48-4665-A410-2D14CF9BF6EA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66" name="직선 연결선 7">
              <a:extLst>
                <a:ext uri="{FF2B5EF4-FFF2-40B4-BE49-F238E27FC236}">
                  <a16:creationId xmlns:a16="http://schemas.microsoft.com/office/drawing/2014/main" id="{38632D6D-366E-4243-AACB-68D072D8F108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DC0D5B0-6CC8-41F6-A6C6-4118FFF1A408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68" name="그림 9">
              <a:extLst>
                <a:ext uri="{FF2B5EF4-FFF2-40B4-BE49-F238E27FC236}">
                  <a16:creationId xmlns:a16="http://schemas.microsoft.com/office/drawing/2014/main" id="{026DC6A9-2ED9-4205-BBF8-5982FA04B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69" name="그림 10">
              <a:extLst>
                <a:ext uri="{FF2B5EF4-FFF2-40B4-BE49-F238E27FC236}">
                  <a16:creationId xmlns:a16="http://schemas.microsoft.com/office/drawing/2014/main" id="{D8FA38FB-3332-4399-844F-AD8A38E0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70" name="직사각형 13">
            <a:extLst>
              <a:ext uri="{FF2B5EF4-FFF2-40B4-BE49-F238E27FC236}">
                <a16:creationId xmlns:a16="http://schemas.microsoft.com/office/drawing/2014/main" id="{6C10E3F3-947C-4E0C-8A3D-6EF4531895F5}"/>
              </a:ext>
            </a:extLst>
          </p:cNvPr>
          <p:cNvSpPr/>
          <p:nvPr/>
        </p:nvSpPr>
        <p:spPr>
          <a:xfrm>
            <a:off x="2653974" y="3341853"/>
            <a:ext cx="2236887" cy="2117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16">
            <a:extLst>
              <a:ext uri="{FF2B5EF4-FFF2-40B4-BE49-F238E27FC236}">
                <a16:creationId xmlns:a16="http://schemas.microsoft.com/office/drawing/2014/main" id="{A4AD4955-AE8C-4268-AEF5-AC8445697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99843"/>
              </p:ext>
            </p:extLst>
          </p:nvPr>
        </p:nvGraphicFramePr>
        <p:xfrm>
          <a:off x="2646542" y="3356992"/>
          <a:ext cx="223369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36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871560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30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Which product would you like to increase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sp>
        <p:nvSpPr>
          <p:cNvPr id="74" name="직사각형 36">
            <a:extLst>
              <a:ext uri="{FF2B5EF4-FFF2-40B4-BE49-F238E27FC236}">
                <a16:creationId xmlns:a16="http://schemas.microsoft.com/office/drawing/2014/main" id="{9059C336-EA17-401D-B514-35CC538FBEC6}"/>
              </a:ext>
            </a:extLst>
          </p:cNvPr>
          <p:cNvSpPr/>
          <p:nvPr/>
        </p:nvSpPr>
        <p:spPr>
          <a:xfrm>
            <a:off x="2653974" y="1680087"/>
            <a:ext cx="1081401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37">
            <a:extLst>
              <a:ext uri="{FF2B5EF4-FFF2-40B4-BE49-F238E27FC236}">
                <a16:creationId xmlns:a16="http://schemas.microsoft.com/office/drawing/2014/main" id="{642DA8AB-31C6-45DC-8644-32E3EA97B40F}"/>
              </a:ext>
            </a:extLst>
          </p:cNvPr>
          <p:cNvSpPr/>
          <p:nvPr/>
        </p:nvSpPr>
        <p:spPr>
          <a:xfrm>
            <a:off x="3814209" y="1679950"/>
            <a:ext cx="1088514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40">
            <a:extLst>
              <a:ext uri="{FF2B5EF4-FFF2-40B4-BE49-F238E27FC236}">
                <a16:creationId xmlns:a16="http://schemas.microsoft.com/office/drawing/2014/main" id="{6A17068F-2489-457D-9FC9-D89816D87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6" y="2229460"/>
            <a:ext cx="284913" cy="28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79" name="그림 41">
            <a:extLst>
              <a:ext uri="{FF2B5EF4-FFF2-40B4-BE49-F238E27FC236}">
                <a16:creationId xmlns:a16="http://schemas.microsoft.com/office/drawing/2014/main" id="{6922426E-E74F-403C-8F6E-79AE35E5A5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80" y="2680000"/>
            <a:ext cx="370174" cy="3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80" name="그룹 42">
            <a:extLst>
              <a:ext uri="{FF2B5EF4-FFF2-40B4-BE49-F238E27FC236}">
                <a16:creationId xmlns:a16="http://schemas.microsoft.com/office/drawing/2014/main" id="{C3436575-CCF9-4DBD-A293-F8B25851FC00}"/>
              </a:ext>
            </a:extLst>
          </p:cNvPr>
          <p:cNvGrpSpPr/>
          <p:nvPr/>
        </p:nvGrpSpPr>
        <p:grpSpPr>
          <a:xfrm>
            <a:off x="2619368" y="3103644"/>
            <a:ext cx="2271713" cy="203260"/>
            <a:chOff x="2156523" y="2793312"/>
            <a:chExt cx="2481314" cy="205462"/>
          </a:xfrm>
        </p:grpSpPr>
        <p:sp>
          <p:nvSpPr>
            <p:cNvPr id="81" name="직사각형 43">
              <a:extLst>
                <a:ext uri="{FF2B5EF4-FFF2-40B4-BE49-F238E27FC236}">
                  <a16:creationId xmlns:a16="http://schemas.microsoft.com/office/drawing/2014/main" id="{46934BDF-9628-4E64-B572-1E16D8890DE5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2" name="직사각형 44">
              <a:extLst>
                <a:ext uri="{FF2B5EF4-FFF2-40B4-BE49-F238E27FC236}">
                  <a16:creationId xmlns:a16="http://schemas.microsoft.com/office/drawing/2014/main" id="{91141511-BDE4-44F1-8F54-A3EA872E56F2}"/>
                </a:ext>
              </a:extLst>
            </p:cNvPr>
            <p:cNvSpPr/>
            <p:nvPr/>
          </p:nvSpPr>
          <p:spPr>
            <a:xfrm>
              <a:off x="2584450" y="2821057"/>
              <a:ext cx="1623822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84" name="그룹 46">
              <a:extLst>
                <a:ext uri="{FF2B5EF4-FFF2-40B4-BE49-F238E27FC236}">
                  <a16:creationId xmlns:a16="http://schemas.microsoft.com/office/drawing/2014/main" id="{93D88D28-746E-486D-B7BC-D5BC7DFBA3D5}"/>
                </a:ext>
              </a:extLst>
            </p:cNvPr>
            <p:cNvGrpSpPr/>
            <p:nvPr/>
          </p:nvGrpSpPr>
          <p:grpSpPr>
            <a:xfrm>
              <a:off x="2156523" y="2798719"/>
              <a:ext cx="405980" cy="200055"/>
              <a:chOff x="2287152" y="2296024"/>
              <a:chExt cx="405980" cy="200055"/>
            </a:xfrm>
          </p:grpSpPr>
          <p:sp>
            <p:nvSpPr>
              <p:cNvPr id="85" name="직사각형 47">
                <a:extLst>
                  <a:ext uri="{FF2B5EF4-FFF2-40B4-BE49-F238E27FC236}">
                    <a16:creationId xmlns:a16="http://schemas.microsoft.com/office/drawing/2014/main" id="{72D90918-87ED-4DBE-AF30-CE049B4947A2}"/>
                  </a:ext>
                </a:extLst>
              </p:cNvPr>
              <p:cNvSpPr/>
              <p:nvPr/>
            </p:nvSpPr>
            <p:spPr>
              <a:xfrm>
                <a:off x="2343603" y="2318362"/>
                <a:ext cx="349529" cy="1446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80B3A9-044E-44FC-9BA3-C4134CA4974B}"/>
                  </a:ext>
                </a:extLst>
              </p:cNvPr>
              <p:cNvSpPr txBox="1"/>
              <p:nvPr/>
            </p:nvSpPr>
            <p:spPr>
              <a:xfrm>
                <a:off x="2287152" y="2296024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title</a:t>
                </a:r>
              </a:p>
            </p:txBody>
          </p:sp>
          <p:sp>
            <p:nvSpPr>
              <p:cNvPr id="87" name="이등변 삼각형 49">
                <a:extLst>
                  <a:ext uri="{FF2B5EF4-FFF2-40B4-BE49-F238E27FC236}">
                    <a16:creationId xmlns:a16="http://schemas.microsoft.com/office/drawing/2014/main" id="{788FA3E7-318D-479E-97F5-132C5A45D3AA}"/>
                  </a:ext>
                </a:extLst>
              </p:cNvPr>
              <p:cNvSpPr/>
              <p:nvPr/>
            </p:nvSpPr>
            <p:spPr>
              <a:xfrm rot="10800000">
                <a:off x="2602380" y="2367710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88" name="표 16">
            <a:extLst>
              <a:ext uri="{FF2B5EF4-FFF2-40B4-BE49-F238E27FC236}">
                <a16:creationId xmlns:a16="http://schemas.microsoft.com/office/drawing/2014/main" id="{3F5B8C33-45E2-4CC7-BB8D-96BB8ABB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65034"/>
              </p:ext>
            </p:extLst>
          </p:nvPr>
        </p:nvGraphicFramePr>
        <p:xfrm>
          <a:off x="3846491" y="1715879"/>
          <a:ext cx="9742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4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Nutrients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Celsencials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Synonymous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16444"/>
                  </a:ext>
                </a:extLst>
              </a:tr>
            </a:tbl>
          </a:graphicData>
        </a:graphic>
      </p:graphicFrame>
      <p:graphicFrame>
        <p:nvGraphicFramePr>
          <p:cNvPr id="89" name="표 16">
            <a:extLst>
              <a:ext uri="{FF2B5EF4-FFF2-40B4-BE49-F238E27FC236}">
                <a16:creationId xmlns:a16="http://schemas.microsoft.com/office/drawing/2014/main" id="{2344B9FC-79EE-4360-9571-FD6C84CA6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1957"/>
              </p:ext>
            </p:extLst>
          </p:nvPr>
        </p:nvGraphicFramePr>
        <p:xfrm>
          <a:off x="2658071" y="1744193"/>
          <a:ext cx="10885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13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  <p:grpSp>
        <p:nvGrpSpPr>
          <p:cNvPr id="32" name="그룹 3">
            <a:extLst>
              <a:ext uri="{FF2B5EF4-FFF2-40B4-BE49-F238E27FC236}">
                <a16:creationId xmlns:a16="http://schemas.microsoft.com/office/drawing/2014/main" id="{A1267D2F-4616-4304-BDB3-960129BB820A}"/>
              </a:ext>
            </a:extLst>
          </p:cNvPr>
          <p:cNvGrpSpPr/>
          <p:nvPr/>
        </p:nvGrpSpPr>
        <p:grpSpPr>
          <a:xfrm>
            <a:off x="68569" y="1157108"/>
            <a:ext cx="2345161" cy="4343848"/>
            <a:chOff x="2120190" y="846777"/>
            <a:chExt cx="2561539" cy="4390906"/>
          </a:xfrm>
        </p:grpSpPr>
        <p:sp>
          <p:nvSpPr>
            <p:cNvPr id="33" name="직사각형 4">
              <a:extLst>
                <a:ext uri="{FF2B5EF4-FFF2-40B4-BE49-F238E27FC236}">
                  <a16:creationId xmlns:a16="http://schemas.microsoft.com/office/drawing/2014/main" id="{CEEE0B26-3CB3-4318-B88B-69168765B06C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5">
              <a:extLst>
                <a:ext uri="{FF2B5EF4-FFF2-40B4-BE49-F238E27FC236}">
                  <a16:creationId xmlns:a16="http://schemas.microsoft.com/office/drawing/2014/main" id="{98988F1B-A182-4248-A765-FD76E7C7A03D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A523D3-34F8-4E32-A167-3460E32B752B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36" name="직선 연결선 7">
              <a:extLst>
                <a:ext uri="{FF2B5EF4-FFF2-40B4-BE49-F238E27FC236}">
                  <a16:creationId xmlns:a16="http://schemas.microsoft.com/office/drawing/2014/main" id="{4DB64EF7-D425-4393-B788-B8D906EFA239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10EF32-C523-4C99-B820-DEE71AFACB7D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38" name="그림 9">
              <a:extLst>
                <a:ext uri="{FF2B5EF4-FFF2-40B4-BE49-F238E27FC236}">
                  <a16:creationId xmlns:a16="http://schemas.microsoft.com/office/drawing/2014/main" id="{736372BF-BD66-48B9-8C59-42965A8A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39" name="그림 10">
              <a:extLst>
                <a:ext uri="{FF2B5EF4-FFF2-40B4-BE49-F238E27FC236}">
                  <a16:creationId xmlns:a16="http://schemas.microsoft.com/office/drawing/2014/main" id="{C09DF0A5-1EC6-4326-980C-6887079EC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40" name="직사각형 11">
            <a:extLst>
              <a:ext uri="{FF2B5EF4-FFF2-40B4-BE49-F238E27FC236}">
                <a16:creationId xmlns:a16="http://schemas.microsoft.com/office/drawing/2014/main" id="{DB9EF983-4620-4982-B9EE-33BDF5D646D4}"/>
              </a:ext>
            </a:extLst>
          </p:cNvPr>
          <p:cNvSpPr/>
          <p:nvPr/>
        </p:nvSpPr>
        <p:spPr>
          <a:xfrm>
            <a:off x="128308" y="1680087"/>
            <a:ext cx="1081401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12">
            <a:extLst>
              <a:ext uri="{FF2B5EF4-FFF2-40B4-BE49-F238E27FC236}">
                <a16:creationId xmlns:a16="http://schemas.microsoft.com/office/drawing/2014/main" id="{82FB9D05-499A-4864-9D38-8DF3AF0B35C6}"/>
              </a:ext>
            </a:extLst>
          </p:cNvPr>
          <p:cNvSpPr/>
          <p:nvPr/>
        </p:nvSpPr>
        <p:spPr>
          <a:xfrm>
            <a:off x="1296899" y="1688951"/>
            <a:ext cx="1088514" cy="1370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AA7D304C-B796-4EEE-BD14-1CB27CBC8FAA}"/>
              </a:ext>
            </a:extLst>
          </p:cNvPr>
          <p:cNvSpPr/>
          <p:nvPr/>
        </p:nvSpPr>
        <p:spPr>
          <a:xfrm>
            <a:off x="128308" y="3341853"/>
            <a:ext cx="2236887" cy="21173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16">
            <a:extLst>
              <a:ext uri="{FF2B5EF4-FFF2-40B4-BE49-F238E27FC236}">
                <a16:creationId xmlns:a16="http://schemas.microsoft.com/office/drawing/2014/main" id="{F269475D-891F-4047-AE97-E95D6495D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85859"/>
              </p:ext>
            </p:extLst>
          </p:nvPr>
        </p:nvGraphicFramePr>
        <p:xfrm>
          <a:off x="182947" y="1734160"/>
          <a:ext cx="97110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03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product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reward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group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45704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information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011223"/>
                  </a:ext>
                </a:extLst>
              </a:tr>
            </a:tbl>
          </a:graphicData>
        </a:graphic>
      </p:graphicFrame>
      <p:graphicFrame>
        <p:nvGraphicFramePr>
          <p:cNvPr id="44" name="표 16">
            <a:extLst>
              <a:ext uri="{FF2B5EF4-FFF2-40B4-BE49-F238E27FC236}">
                <a16:creationId xmlns:a16="http://schemas.microsoft.com/office/drawing/2014/main" id="{C5CFEE6C-70E4-4F63-A9EC-21F88AEEB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00969"/>
              </p:ext>
            </p:extLst>
          </p:nvPr>
        </p:nvGraphicFramePr>
        <p:xfrm>
          <a:off x="1445042" y="1730063"/>
          <a:ext cx="1103368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6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195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  <p:graphicFrame>
        <p:nvGraphicFramePr>
          <p:cNvPr id="45" name="표 16">
            <a:extLst>
              <a:ext uri="{FF2B5EF4-FFF2-40B4-BE49-F238E27FC236}">
                <a16:creationId xmlns:a16="http://schemas.microsoft.com/office/drawing/2014/main" id="{1EC3EE5B-0F39-492D-A828-C5E09A7D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50521"/>
              </p:ext>
            </p:extLst>
          </p:nvPr>
        </p:nvGraphicFramePr>
        <p:xfrm>
          <a:off x="141379" y="3337644"/>
          <a:ext cx="223688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53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874234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18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  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18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28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What are the components of the health pack?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18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What is Cell Essentials?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28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18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Where is </a:t>
                      </a:r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Celsentels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 good?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18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What is Synonymous?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28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28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Which product would you like to increase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18592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pic>
        <p:nvPicPr>
          <p:cNvPr id="50" name="그림 28">
            <a:extLst>
              <a:ext uri="{FF2B5EF4-FFF2-40B4-BE49-F238E27FC236}">
                <a16:creationId xmlns:a16="http://schemas.microsoft.com/office/drawing/2014/main" id="{5291E912-CDD0-4FB4-AAA9-451C5016C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15" y="2206810"/>
            <a:ext cx="284913" cy="28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51" name="그림 29">
            <a:extLst>
              <a:ext uri="{FF2B5EF4-FFF2-40B4-BE49-F238E27FC236}">
                <a16:creationId xmlns:a16="http://schemas.microsoft.com/office/drawing/2014/main" id="{574E0CCE-B0AA-4C84-9ADC-43A9AAE3B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14" y="2680000"/>
            <a:ext cx="370174" cy="3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52" name="그룹 38">
            <a:extLst>
              <a:ext uri="{FF2B5EF4-FFF2-40B4-BE49-F238E27FC236}">
                <a16:creationId xmlns:a16="http://schemas.microsoft.com/office/drawing/2014/main" id="{BB4D2BE3-8453-49BC-B6D9-C54485BBE7BF}"/>
              </a:ext>
            </a:extLst>
          </p:cNvPr>
          <p:cNvGrpSpPr/>
          <p:nvPr/>
        </p:nvGrpSpPr>
        <p:grpSpPr>
          <a:xfrm>
            <a:off x="76934" y="3102486"/>
            <a:ext cx="2287982" cy="362613"/>
            <a:chOff x="2138753" y="2786658"/>
            <a:chExt cx="2499084" cy="366542"/>
          </a:xfrm>
        </p:grpSpPr>
        <p:sp>
          <p:nvSpPr>
            <p:cNvPr id="53" name="직사각형 30">
              <a:extLst>
                <a:ext uri="{FF2B5EF4-FFF2-40B4-BE49-F238E27FC236}">
                  <a16:creationId xmlns:a16="http://schemas.microsoft.com/office/drawing/2014/main" id="{ECBEE995-DE2C-4140-B166-F47699EF7026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4" name="직사각형 31">
              <a:extLst>
                <a:ext uri="{FF2B5EF4-FFF2-40B4-BE49-F238E27FC236}">
                  <a16:creationId xmlns:a16="http://schemas.microsoft.com/office/drawing/2014/main" id="{71D6205B-7F13-4885-B2CC-2704EE480E0D}"/>
                </a:ext>
              </a:extLst>
            </p:cNvPr>
            <p:cNvSpPr/>
            <p:nvPr/>
          </p:nvSpPr>
          <p:spPr>
            <a:xfrm>
              <a:off x="2705359" y="2821057"/>
              <a:ext cx="1500368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32">
              <a:extLst>
                <a:ext uri="{FF2B5EF4-FFF2-40B4-BE49-F238E27FC236}">
                  <a16:creationId xmlns:a16="http://schemas.microsoft.com/office/drawing/2014/main" id="{64AD84C2-45AF-4835-ABC2-81B949C1E3FB}"/>
                </a:ext>
              </a:extLst>
            </p:cNvPr>
            <p:cNvSpPr/>
            <p:nvPr/>
          </p:nvSpPr>
          <p:spPr>
            <a:xfrm>
              <a:off x="4233044" y="2817795"/>
              <a:ext cx="391645" cy="1562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Search</a:t>
              </a:r>
              <a:endParaRPr lang="ko-KR" altLang="en-US" sz="4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6" name="그룹 34">
              <a:extLst>
                <a:ext uri="{FF2B5EF4-FFF2-40B4-BE49-F238E27FC236}">
                  <a16:creationId xmlns:a16="http://schemas.microsoft.com/office/drawing/2014/main" id="{EB9B3F32-FA7D-4020-A283-D4CEB2B46B18}"/>
                </a:ext>
              </a:extLst>
            </p:cNvPr>
            <p:cNvGrpSpPr/>
            <p:nvPr/>
          </p:nvGrpSpPr>
          <p:grpSpPr>
            <a:xfrm>
              <a:off x="2138753" y="2786658"/>
              <a:ext cx="522588" cy="366542"/>
              <a:chOff x="2269382" y="2283963"/>
              <a:chExt cx="522588" cy="366542"/>
            </a:xfrm>
          </p:grpSpPr>
          <p:sp>
            <p:nvSpPr>
              <p:cNvPr id="57" name="직사각형 35">
                <a:extLst>
                  <a:ext uri="{FF2B5EF4-FFF2-40B4-BE49-F238E27FC236}">
                    <a16:creationId xmlns:a16="http://schemas.microsoft.com/office/drawing/2014/main" id="{AEA80512-2EC1-4D60-89D5-97A734A91355}"/>
                  </a:ext>
                </a:extLst>
              </p:cNvPr>
              <p:cNvSpPr/>
              <p:nvPr/>
            </p:nvSpPr>
            <p:spPr>
              <a:xfrm>
                <a:off x="2343600" y="2318361"/>
                <a:ext cx="448370" cy="332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26B659-AC16-4C23-BA36-047EBE6C558B}"/>
                  </a:ext>
                </a:extLst>
              </p:cNvPr>
              <p:cNvSpPr txBox="1"/>
              <p:nvPr/>
            </p:nvSpPr>
            <p:spPr>
              <a:xfrm>
                <a:off x="2269382" y="2283963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title</a:t>
                </a:r>
              </a:p>
            </p:txBody>
          </p:sp>
          <p:sp>
            <p:nvSpPr>
              <p:cNvPr id="59" name="이등변 삼각형 37">
                <a:extLst>
                  <a:ext uri="{FF2B5EF4-FFF2-40B4-BE49-F238E27FC236}">
                    <a16:creationId xmlns:a16="http://schemas.microsoft.com/office/drawing/2014/main" id="{22D1CB0E-54DD-4337-96EC-86C55B394703}"/>
                  </a:ext>
                </a:extLst>
              </p:cNvPr>
              <p:cNvSpPr/>
              <p:nvPr/>
            </p:nvSpPr>
            <p:spPr>
              <a:xfrm rot="10800000">
                <a:off x="2713940" y="2362333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92241-AAC4-45A4-9B5A-D6737212C0B7}"/>
              </a:ext>
            </a:extLst>
          </p:cNvPr>
          <p:cNvSpPr/>
          <p:nvPr/>
        </p:nvSpPr>
        <p:spPr>
          <a:xfrm>
            <a:off x="3617851" y="2217762"/>
            <a:ext cx="294999" cy="31014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3C31237-43EC-4856-B7AD-15844BF4BF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313713" y="2372837"/>
            <a:ext cx="1304138" cy="1680"/>
          </a:xfrm>
          <a:prstGeom prst="straightConnector1">
            <a:avLst/>
          </a:prstGeom>
          <a:ln w="3175" cap="sq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06C03D-1D2B-4CDB-B4FC-2782DBC00347}"/>
              </a:ext>
            </a:extLst>
          </p:cNvPr>
          <p:cNvSpPr/>
          <p:nvPr/>
        </p:nvSpPr>
        <p:spPr>
          <a:xfrm>
            <a:off x="3021766" y="4092448"/>
            <a:ext cx="1804461" cy="20810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CDDADA2-8DFC-4F32-B83D-0221B1025C68}"/>
              </a:ext>
            </a:extLst>
          </p:cNvPr>
          <p:cNvCxnSpPr>
            <a:cxnSpLocks/>
          </p:cNvCxnSpPr>
          <p:nvPr/>
        </p:nvCxnSpPr>
        <p:spPr>
          <a:xfrm flipV="1">
            <a:off x="4919081" y="4221013"/>
            <a:ext cx="376381" cy="6132"/>
          </a:xfrm>
          <a:prstGeom prst="bentConnector3">
            <a:avLst>
              <a:gd name="adj1" fmla="val 50000"/>
            </a:avLst>
          </a:prstGeom>
          <a:ln w="3175" cap="sq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5A1D13B-A327-42E0-BEBF-BAE2E58B356C}"/>
              </a:ext>
            </a:extLst>
          </p:cNvPr>
          <p:cNvSpPr/>
          <p:nvPr/>
        </p:nvSpPr>
        <p:spPr>
          <a:xfrm>
            <a:off x="21637" y="1701733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3268F7-2E20-409E-8E06-DF4063353739}"/>
              </a:ext>
            </a:extLst>
          </p:cNvPr>
          <p:cNvSpPr/>
          <p:nvPr/>
        </p:nvSpPr>
        <p:spPr>
          <a:xfrm>
            <a:off x="1101841" y="1701733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A48FED2-F302-42C8-9AEC-4D36BB54C750}"/>
              </a:ext>
            </a:extLst>
          </p:cNvPr>
          <p:cNvSpPr/>
          <p:nvPr/>
        </p:nvSpPr>
        <p:spPr>
          <a:xfrm>
            <a:off x="3590877" y="2132168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9E36294-48BD-4425-ACF1-4FE15F9A2531}"/>
              </a:ext>
            </a:extLst>
          </p:cNvPr>
          <p:cNvSpPr/>
          <p:nvPr/>
        </p:nvSpPr>
        <p:spPr>
          <a:xfrm>
            <a:off x="-14205" y="2951582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DF45559-4034-47FD-87B3-6ACE8A0FF9B4}"/>
              </a:ext>
            </a:extLst>
          </p:cNvPr>
          <p:cNvSpPr/>
          <p:nvPr/>
        </p:nvSpPr>
        <p:spPr>
          <a:xfrm>
            <a:off x="2662202" y="3689712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직사각형 20">
            <a:extLst>
              <a:ext uri="{FF2B5EF4-FFF2-40B4-BE49-F238E27FC236}">
                <a16:creationId xmlns:a16="http://schemas.microsoft.com/office/drawing/2014/main" id="{E8BE896A-67E7-4188-81D8-00D8E64A43F0}"/>
              </a:ext>
            </a:extLst>
          </p:cNvPr>
          <p:cNvSpPr/>
          <p:nvPr/>
        </p:nvSpPr>
        <p:spPr>
          <a:xfrm>
            <a:off x="1526233" y="1732409"/>
            <a:ext cx="395552" cy="19267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22">
            <a:extLst>
              <a:ext uri="{FF2B5EF4-FFF2-40B4-BE49-F238E27FC236}">
                <a16:creationId xmlns:a16="http://schemas.microsoft.com/office/drawing/2014/main" id="{0026F703-C5AA-4A86-8400-E0169AE0DF4C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921785" y="1828744"/>
            <a:ext cx="864703" cy="1043"/>
          </a:xfrm>
          <a:prstGeom prst="straightConnector1">
            <a:avLst/>
          </a:prstGeom>
          <a:ln w="3175" cap="sq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22">
            <a:extLst>
              <a:ext uri="{FF2B5EF4-FFF2-40B4-BE49-F238E27FC236}">
                <a16:creationId xmlns:a16="http://schemas.microsoft.com/office/drawing/2014/main" id="{420830BF-2EE2-47C6-BB19-7B706C6A9B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33" y="5327833"/>
            <a:ext cx="370174" cy="370174"/>
          </a:xfrm>
          <a:prstGeom prst="rect">
            <a:avLst/>
          </a:prstGeom>
          <a:noFill/>
        </p:spPr>
      </p:pic>
      <p:sp>
        <p:nvSpPr>
          <p:cNvPr id="121" name="직사각형 32">
            <a:extLst>
              <a:ext uri="{FF2B5EF4-FFF2-40B4-BE49-F238E27FC236}">
                <a16:creationId xmlns:a16="http://schemas.microsoft.com/office/drawing/2014/main" id="{FC05A151-B6BB-4AD7-A832-319F1F710192}"/>
              </a:ext>
            </a:extLst>
          </p:cNvPr>
          <p:cNvSpPr/>
          <p:nvPr/>
        </p:nvSpPr>
        <p:spPr>
          <a:xfrm>
            <a:off x="4521514" y="3124470"/>
            <a:ext cx="358562" cy="15456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Search</a:t>
            </a:r>
            <a:endParaRPr lang="ko-KR" altLang="en-US" sz="4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직사각형 32">
            <a:extLst>
              <a:ext uri="{FF2B5EF4-FFF2-40B4-BE49-F238E27FC236}">
                <a16:creationId xmlns:a16="http://schemas.microsoft.com/office/drawing/2014/main" id="{5F14AFA7-5647-40CC-ADDD-CCF762E40C9D}"/>
              </a:ext>
            </a:extLst>
          </p:cNvPr>
          <p:cNvSpPr/>
          <p:nvPr/>
        </p:nvSpPr>
        <p:spPr>
          <a:xfrm>
            <a:off x="7027800" y="2861801"/>
            <a:ext cx="358562" cy="15456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Search</a:t>
            </a:r>
            <a:endParaRPr lang="ko-KR" altLang="en-US" sz="4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4" name="그룹 35">
            <a:extLst>
              <a:ext uri="{FF2B5EF4-FFF2-40B4-BE49-F238E27FC236}">
                <a16:creationId xmlns:a16="http://schemas.microsoft.com/office/drawing/2014/main" id="{ADFD84BE-BAED-4A3F-9128-F91C198E44E7}"/>
              </a:ext>
            </a:extLst>
          </p:cNvPr>
          <p:cNvGrpSpPr/>
          <p:nvPr/>
        </p:nvGrpSpPr>
        <p:grpSpPr>
          <a:xfrm>
            <a:off x="5320656" y="2406260"/>
            <a:ext cx="1923420" cy="1248297"/>
            <a:chOff x="544855" y="2068911"/>
            <a:chExt cx="2100886" cy="1261820"/>
          </a:xfrm>
          <a:solidFill>
            <a:schemeClr val="bg1"/>
          </a:solidFill>
        </p:grpSpPr>
        <p:sp>
          <p:nvSpPr>
            <p:cNvPr id="115" name="Dialog Panel">
              <a:extLst>
                <a:ext uri="{FF2B5EF4-FFF2-40B4-BE49-F238E27FC236}">
                  <a16:creationId xmlns:a16="http://schemas.microsoft.com/office/drawing/2014/main" id="{9BF1F7CD-8092-4B85-8A5D-0D28A442A474}"/>
                </a:ext>
              </a:extLst>
            </p:cNvPr>
            <p:cNvSpPr/>
            <p:nvPr/>
          </p:nvSpPr>
          <p:spPr>
            <a:xfrm>
              <a:off x="552029" y="2068911"/>
              <a:ext cx="2093712" cy="126182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+mn-ea"/>
              </a:endParaRPr>
            </a:p>
          </p:txBody>
        </p:sp>
        <p:cxnSp>
          <p:nvCxnSpPr>
            <p:cNvPr id="116" name="Title Divider">
              <a:extLst>
                <a:ext uri="{FF2B5EF4-FFF2-40B4-BE49-F238E27FC236}">
                  <a16:creationId xmlns:a16="http://schemas.microsoft.com/office/drawing/2014/main" id="{206BFF3E-4636-4D43-B442-A8356EF41EFC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3" y="2432276"/>
              <a:ext cx="2097598" cy="0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itle">
              <a:extLst>
                <a:ext uri="{FF2B5EF4-FFF2-40B4-BE49-F238E27FC236}">
                  <a16:creationId xmlns:a16="http://schemas.microsoft.com/office/drawing/2014/main" id="{E35097B9-A2EC-45F5-8977-44BDF8C50DF5}"/>
                </a:ext>
              </a:extLst>
            </p:cNvPr>
            <p:cNvSpPr txBox="1"/>
            <p:nvPr/>
          </p:nvSpPr>
          <p:spPr>
            <a:xfrm>
              <a:off x="552029" y="2129032"/>
              <a:ext cx="208909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FAQ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ight Button">
              <a:extLst>
                <a:ext uri="{FF2B5EF4-FFF2-40B4-BE49-F238E27FC236}">
                  <a16:creationId xmlns:a16="http://schemas.microsoft.com/office/drawing/2014/main" id="{3CC1F269-BC52-460A-907E-DA3E48AA886A}"/>
                </a:ext>
              </a:extLst>
            </p:cNvPr>
            <p:cNvSpPr txBox="1"/>
            <p:nvPr/>
          </p:nvSpPr>
          <p:spPr>
            <a:xfrm>
              <a:off x="980051" y="3089881"/>
              <a:ext cx="1150615" cy="21544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Confirm</a:t>
              </a:r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Content Divider">
              <a:extLst>
                <a:ext uri="{FF2B5EF4-FFF2-40B4-BE49-F238E27FC236}">
                  <a16:creationId xmlns:a16="http://schemas.microsoft.com/office/drawing/2014/main" id="{B2AE0875-101C-4DD1-A0A0-1640EE3EB0C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55" y="3055559"/>
              <a:ext cx="2100886" cy="0"/>
            </a:xfrm>
            <a:prstGeom prst="lin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ntered Text">
              <a:extLst>
                <a:ext uri="{FF2B5EF4-FFF2-40B4-BE49-F238E27FC236}">
                  <a16:creationId xmlns:a16="http://schemas.microsoft.com/office/drawing/2014/main" id="{8E34EBA5-D98C-4051-AB92-F55869F43506}"/>
                </a:ext>
              </a:extLst>
            </p:cNvPr>
            <p:cNvSpPr txBox="1"/>
            <p:nvPr/>
          </p:nvSpPr>
          <p:spPr>
            <a:xfrm>
              <a:off x="609435" y="2673808"/>
              <a:ext cx="197501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You can check after completing the basic training.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CD6BD31-CD5B-4E81-9578-07AC2270E01E}"/>
              </a:ext>
            </a:extLst>
          </p:cNvPr>
          <p:cNvSpPr/>
          <p:nvPr/>
        </p:nvSpPr>
        <p:spPr>
          <a:xfrm>
            <a:off x="5238258" y="2368381"/>
            <a:ext cx="164795" cy="178071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6C9A4-7FAD-4A64-B13A-670A01323E97}"/>
              </a:ext>
            </a:extLst>
          </p:cNvPr>
          <p:cNvSpPr/>
          <p:nvPr/>
        </p:nvSpPr>
        <p:spPr>
          <a:xfrm>
            <a:off x="149104" y="3264713"/>
            <a:ext cx="397760" cy="8283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704359-6733-4DB6-82F1-801C4834F72A}"/>
              </a:ext>
            </a:extLst>
          </p:cNvPr>
          <p:cNvSpPr txBox="1"/>
          <p:nvPr/>
        </p:nvSpPr>
        <p:spPr>
          <a:xfrm>
            <a:off x="77466" y="3301046"/>
            <a:ext cx="6058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700" dirty="0"/>
              <a:t>level</a:t>
            </a:r>
            <a:endParaRPr lang="en-US" altLang="ko-KR" sz="7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E5BB7D7-9FFE-41CD-A5DD-CD4084DA4A3B}"/>
              </a:ext>
            </a:extLst>
          </p:cNvPr>
          <p:cNvSpPr txBox="1"/>
          <p:nvPr/>
        </p:nvSpPr>
        <p:spPr>
          <a:xfrm>
            <a:off x="72194" y="3202521"/>
            <a:ext cx="62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700" dirty="0"/>
              <a:t>content</a:t>
            </a:r>
            <a:endParaRPr lang="en-US" altLang="ko-KR" sz="7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BBC791-96BA-45C7-BD4B-6FE481DE5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6" name="표 14">
            <a:extLst>
              <a:ext uri="{FF2B5EF4-FFF2-40B4-BE49-F238E27FC236}">
                <a16:creationId xmlns:a16="http://schemas.microsoft.com/office/drawing/2014/main" id="{5ADF79C9-B0CD-4466-822B-2A8336BE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0695"/>
              </p:ext>
            </p:extLst>
          </p:nvPr>
        </p:nvGraphicFramePr>
        <p:xfrm>
          <a:off x="7793005" y="515728"/>
          <a:ext cx="2053342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FAQ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상위 카테고리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카테고리명 선택 시 해당 카테고리의 하위 카테고리가 우측에 출력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클릭하여 카테고리간 이동 가능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하위 카테고리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하위 카테고리 선택 시 하위 카테고리가 상위 카테고리 영역으로 이동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카테고리의 하위 카테고리가 우측에 출력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902545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검색창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등급 검색 가능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선택한 카테고리와 교집합의 내용만 검색됨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68519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카테고리 이동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Button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[Normal]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클릭하여 상위 카테고리 목록으로 이동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최상위 카테고리 시 버튼 비활성화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2179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[FAQ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 시 회원의 등급 확인 후 화면 분기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접근 가능 회원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&gt;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해당 게시글 상세보기 페이지로 이동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(FA-101)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 불가능 회원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&gt;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 불가능 안내 팝업 출력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(FA-100-B-01)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0503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접근 불가능 안내 팝업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FAQ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 가능 등급보다 낮은 등급의 회원이 게시글 접근 시 나타나는 팝업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확인을 클릭하여 팝업 종료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61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5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FA-100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AC297E-4BA5-4AEC-B34D-5798F38C743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07630"/>
              </p:ext>
            </p:extLst>
          </p:nvPr>
        </p:nvGraphicFramePr>
        <p:xfrm>
          <a:off x="7793005" y="515728"/>
          <a:ext cx="2053342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[FAQ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: Text, Image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FAQ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 입력란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관리자가 올리는 글의 내용이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보여짐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 게시 가능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연관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FAQ] : Button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[Normal]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 선택된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FAQ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와 연관된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FAQ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자동 선별되어 추천됨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선별 기준은 접근 가능한 게시글의 범위에서 게시글 별 키워드가 많이 겹치는 순서대로 출력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947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6F7082-3C98-41B9-B27A-AD188FA8102F}"/>
              </a:ext>
            </a:extLst>
          </p:cNvPr>
          <p:cNvSpPr/>
          <p:nvPr/>
        </p:nvSpPr>
        <p:spPr>
          <a:xfrm>
            <a:off x="1208584" y="1339516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FA-100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C499AF-164B-48C4-8603-C56BE964F874}"/>
              </a:ext>
            </a:extLst>
          </p:cNvPr>
          <p:cNvSpPr/>
          <p:nvPr/>
        </p:nvSpPr>
        <p:spPr>
          <a:xfrm>
            <a:off x="4063201" y="782950"/>
            <a:ext cx="533672" cy="145268"/>
          </a:xfrm>
          <a:prstGeom prst="rect">
            <a:avLst/>
          </a:prstGeom>
          <a:solidFill>
            <a:srgbClr val="3E65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ECF3FE"/>
                </a:solidFill>
                <a:latin typeface="Calibri" pitchFamily="34" charset="0"/>
              </a:rPr>
              <a:t>FA-101</a:t>
            </a:r>
            <a:endParaRPr lang="ko-KR" altLang="en-US" sz="900" b="1" dirty="0">
              <a:solidFill>
                <a:srgbClr val="ECF3FE"/>
              </a:solidFill>
              <a:latin typeface="Calibri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11DD11-EC5E-4868-93C0-9AC31E3D62F3}"/>
              </a:ext>
            </a:extLst>
          </p:cNvPr>
          <p:cNvSpPr/>
          <p:nvPr/>
        </p:nvSpPr>
        <p:spPr>
          <a:xfrm>
            <a:off x="4776720" y="2924944"/>
            <a:ext cx="180000" cy="180000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00DDEA8-3328-412E-B853-345549E7E04D}"/>
              </a:ext>
            </a:extLst>
          </p:cNvPr>
          <p:cNvSpPr/>
          <p:nvPr/>
        </p:nvSpPr>
        <p:spPr>
          <a:xfrm>
            <a:off x="6813095" y="4869160"/>
            <a:ext cx="84121" cy="324016"/>
          </a:xfrm>
          <a:prstGeom prst="rightBrace">
            <a:avLst/>
          </a:prstGeom>
          <a:ln w="31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D92980-D689-4C20-B194-0A70284D1B1B}"/>
              </a:ext>
            </a:extLst>
          </p:cNvPr>
          <p:cNvSpPr/>
          <p:nvPr/>
        </p:nvSpPr>
        <p:spPr>
          <a:xfrm>
            <a:off x="6923852" y="4941168"/>
            <a:ext cx="180000" cy="180000"/>
          </a:xfrm>
          <a:prstGeom prst="ellipse">
            <a:avLst/>
          </a:prstGeom>
          <a:solidFill>
            <a:srgbClr val="FF9999">
              <a:alpha val="9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BBB1D5F5-79D6-4882-BD39-D4786A964348}"/>
              </a:ext>
            </a:extLst>
          </p:cNvPr>
          <p:cNvGrpSpPr/>
          <p:nvPr/>
        </p:nvGrpSpPr>
        <p:grpSpPr>
          <a:xfrm>
            <a:off x="4004164" y="875042"/>
            <a:ext cx="2782295" cy="4390906"/>
            <a:chOff x="2120190" y="846777"/>
            <a:chExt cx="2561539" cy="4390906"/>
          </a:xfrm>
        </p:grpSpPr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C0C0A06D-F79F-4F31-8039-AF32AC13E637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5">
              <a:extLst>
                <a:ext uri="{FF2B5EF4-FFF2-40B4-BE49-F238E27FC236}">
                  <a16:creationId xmlns:a16="http://schemas.microsoft.com/office/drawing/2014/main" id="{9D307DD3-11EE-4194-9BD2-A9325FFA1846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45FBD3-7DE5-4F1E-84FE-357D5AC50EF0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20" name="직선 연결선 7">
              <a:extLst>
                <a:ext uri="{FF2B5EF4-FFF2-40B4-BE49-F238E27FC236}">
                  <a16:creationId xmlns:a16="http://schemas.microsoft.com/office/drawing/2014/main" id="{446DB804-DBEF-4048-BBD7-24E72479D9BA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AFC1B4-F7FD-4A75-AAC2-4194AD5BB3FD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22" name="그림 9">
              <a:extLst>
                <a:ext uri="{FF2B5EF4-FFF2-40B4-BE49-F238E27FC236}">
                  <a16:creationId xmlns:a16="http://schemas.microsoft.com/office/drawing/2014/main" id="{02A62FAB-4A9A-42E0-A86C-79731247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23" name="그림 10">
              <a:extLst>
                <a:ext uri="{FF2B5EF4-FFF2-40B4-BE49-F238E27FC236}">
                  <a16:creationId xmlns:a16="http://schemas.microsoft.com/office/drawing/2014/main" id="{AB17D347-84C1-44F1-8B48-42C45EEE6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233BC48E-B7A3-4DDB-B764-A504493D9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80724"/>
              </p:ext>
            </p:extLst>
          </p:nvPr>
        </p:nvGraphicFramePr>
        <p:xfrm>
          <a:off x="4063201" y="1358925"/>
          <a:ext cx="272193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76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2177758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Date Created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2019. 12. 10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</a:tbl>
          </a:graphicData>
        </a:graphic>
      </p:graphicFrame>
      <p:sp>
        <p:nvSpPr>
          <p:cNvPr id="28" name="직사각형 11">
            <a:extLst>
              <a:ext uri="{FF2B5EF4-FFF2-40B4-BE49-F238E27FC236}">
                <a16:creationId xmlns:a16="http://schemas.microsoft.com/office/drawing/2014/main" id="{0B4511EC-3022-4291-BA85-197471E119E4}"/>
              </a:ext>
            </a:extLst>
          </p:cNvPr>
          <p:cNvSpPr/>
          <p:nvPr/>
        </p:nvSpPr>
        <p:spPr>
          <a:xfrm>
            <a:off x="4147382" y="1894893"/>
            <a:ext cx="2522495" cy="27630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14">
            <a:extLst>
              <a:ext uri="{FF2B5EF4-FFF2-40B4-BE49-F238E27FC236}">
                <a16:creationId xmlns:a16="http://schemas.microsoft.com/office/drawing/2014/main" id="{E6FE9A6D-75A9-4E88-A2EE-3A410E0D156A}"/>
              </a:ext>
            </a:extLst>
          </p:cNvPr>
          <p:cNvCxnSpPr>
            <a:cxnSpLocks/>
          </p:cNvCxnSpPr>
          <p:nvPr/>
        </p:nvCxnSpPr>
        <p:spPr>
          <a:xfrm>
            <a:off x="4147383" y="1894893"/>
            <a:ext cx="2322352" cy="276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9">
            <a:extLst>
              <a:ext uri="{FF2B5EF4-FFF2-40B4-BE49-F238E27FC236}">
                <a16:creationId xmlns:a16="http://schemas.microsoft.com/office/drawing/2014/main" id="{C770F27D-646E-4698-B699-897FF463B477}"/>
              </a:ext>
            </a:extLst>
          </p:cNvPr>
          <p:cNvCxnSpPr>
            <a:cxnSpLocks/>
          </p:cNvCxnSpPr>
          <p:nvPr/>
        </p:nvCxnSpPr>
        <p:spPr>
          <a:xfrm flipH="1">
            <a:off x="4147385" y="1894893"/>
            <a:ext cx="2322351" cy="276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16">
            <a:extLst>
              <a:ext uri="{FF2B5EF4-FFF2-40B4-BE49-F238E27FC236}">
                <a16:creationId xmlns:a16="http://schemas.microsoft.com/office/drawing/2014/main" id="{F8ABEFFB-4FA2-4BDD-8607-CF0C9AC43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79657"/>
              </p:ext>
            </p:extLst>
          </p:nvPr>
        </p:nvGraphicFramePr>
        <p:xfrm>
          <a:off x="3955561" y="4763934"/>
          <a:ext cx="2844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24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2165292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[Basic] What's a good product to eat together?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Sensations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</a:tbl>
          </a:graphicData>
        </a:graphic>
      </p:graphicFrame>
      <p:cxnSp>
        <p:nvCxnSpPr>
          <p:cNvPr id="32" name="Content Divider">
            <a:extLst>
              <a:ext uri="{FF2B5EF4-FFF2-40B4-BE49-F238E27FC236}">
                <a16:creationId xmlns:a16="http://schemas.microsoft.com/office/drawing/2014/main" id="{9D0753B6-F654-459F-9E0F-B2239A661839}"/>
              </a:ext>
            </a:extLst>
          </p:cNvPr>
          <p:cNvCxnSpPr>
            <a:cxnSpLocks/>
          </p:cNvCxnSpPr>
          <p:nvPr/>
        </p:nvCxnSpPr>
        <p:spPr>
          <a:xfrm>
            <a:off x="4154698" y="4753776"/>
            <a:ext cx="252249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">
            <a:extLst>
              <a:ext uri="{FF2B5EF4-FFF2-40B4-BE49-F238E27FC236}">
                <a16:creationId xmlns:a16="http://schemas.microsoft.com/office/drawing/2014/main" id="{CFBA85FE-7FD5-4BF0-8572-B22615BFEE69}"/>
              </a:ext>
            </a:extLst>
          </p:cNvPr>
          <p:cNvGrpSpPr/>
          <p:nvPr/>
        </p:nvGrpSpPr>
        <p:grpSpPr>
          <a:xfrm>
            <a:off x="1126653" y="1531134"/>
            <a:ext cx="2561539" cy="4390906"/>
            <a:chOff x="2120190" y="846777"/>
            <a:chExt cx="2561539" cy="4390906"/>
          </a:xfrm>
        </p:grpSpPr>
        <p:sp>
          <p:nvSpPr>
            <p:cNvPr id="34" name="직사각형 4">
              <a:extLst>
                <a:ext uri="{FF2B5EF4-FFF2-40B4-BE49-F238E27FC236}">
                  <a16:creationId xmlns:a16="http://schemas.microsoft.com/office/drawing/2014/main" id="{4D729D69-6A05-4457-83D6-43651A6E628C}"/>
                </a:ext>
              </a:extLst>
            </p:cNvPr>
            <p:cNvSpPr/>
            <p:nvPr/>
          </p:nvSpPr>
          <p:spPr>
            <a:xfrm>
              <a:off x="2121409" y="892454"/>
              <a:ext cx="2560320" cy="4345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5">
              <a:extLst>
                <a:ext uri="{FF2B5EF4-FFF2-40B4-BE49-F238E27FC236}">
                  <a16:creationId xmlns:a16="http://schemas.microsoft.com/office/drawing/2014/main" id="{F7DD3689-C239-4D45-8416-A9AEDE3DA2CB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09" y="1031443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9AA603-FA79-4E37-B04B-73DE67E40FCC}"/>
                </a:ext>
              </a:extLst>
            </p:cNvPr>
            <p:cNvSpPr txBox="1"/>
            <p:nvPr/>
          </p:nvSpPr>
          <p:spPr>
            <a:xfrm>
              <a:off x="3046343" y="846777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Status bar</a:t>
              </a:r>
              <a:endParaRPr lang="ko-KR" altLang="en-US" sz="1000" dirty="0"/>
            </a:p>
          </p:txBody>
        </p:sp>
        <p:cxnSp>
          <p:nvCxnSpPr>
            <p:cNvPr id="37" name="직선 연결선 7">
              <a:extLst>
                <a:ext uri="{FF2B5EF4-FFF2-40B4-BE49-F238E27FC236}">
                  <a16:creationId xmlns:a16="http://schemas.microsoft.com/office/drawing/2014/main" id="{F580FFBB-5861-447E-8AE1-B98758B7BBA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190" y="1308202"/>
              <a:ext cx="2560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8F1A9E-0079-41F9-BB90-3DAA33C04562}"/>
                </a:ext>
              </a:extLst>
            </p:cNvPr>
            <p:cNvSpPr txBox="1"/>
            <p:nvPr/>
          </p:nvSpPr>
          <p:spPr>
            <a:xfrm>
              <a:off x="3193017" y="1043475"/>
              <a:ext cx="4171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FAQ</a:t>
              </a:r>
              <a:endParaRPr lang="ko-KR" altLang="en-US" sz="1050" dirty="0"/>
            </a:p>
          </p:txBody>
        </p:sp>
        <p:pic>
          <p:nvPicPr>
            <p:cNvPr id="39" name="그림 9">
              <a:extLst>
                <a:ext uri="{FF2B5EF4-FFF2-40B4-BE49-F238E27FC236}">
                  <a16:creationId xmlns:a16="http://schemas.microsoft.com/office/drawing/2014/main" id="{2A92D8A1-378D-4FDC-9664-F7D77FA77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5" y="1098433"/>
              <a:ext cx="144000" cy="144000"/>
            </a:xfrm>
            <a:prstGeom prst="rect">
              <a:avLst/>
            </a:prstGeom>
          </p:spPr>
        </p:pic>
        <p:pic>
          <p:nvPicPr>
            <p:cNvPr id="40" name="그림 10">
              <a:extLst>
                <a:ext uri="{FF2B5EF4-FFF2-40B4-BE49-F238E27FC236}">
                  <a16:creationId xmlns:a16="http://schemas.microsoft.com/office/drawing/2014/main" id="{D1B436F7-483E-4F54-AE11-DFDD0FE57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0" y="1098433"/>
              <a:ext cx="144000" cy="144000"/>
            </a:xfrm>
            <a:prstGeom prst="rect">
              <a:avLst/>
            </a:prstGeom>
          </p:spPr>
        </p:pic>
      </p:grpSp>
      <p:sp>
        <p:nvSpPr>
          <p:cNvPr id="41" name="직사각형 13">
            <a:extLst>
              <a:ext uri="{FF2B5EF4-FFF2-40B4-BE49-F238E27FC236}">
                <a16:creationId xmlns:a16="http://schemas.microsoft.com/office/drawing/2014/main" id="{14AB9079-D3BA-4E3F-A4DE-AB5BA5C482DF}"/>
              </a:ext>
            </a:extLst>
          </p:cNvPr>
          <p:cNvSpPr/>
          <p:nvPr/>
        </p:nvSpPr>
        <p:spPr>
          <a:xfrm>
            <a:off x="1186392" y="3715879"/>
            <a:ext cx="2443275" cy="2140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DCEB4BF2-D12A-4A82-A797-32676555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07492"/>
              </p:ext>
            </p:extLst>
          </p:nvPr>
        </p:nvGraphicFramePr>
        <p:xfrm>
          <a:off x="1244911" y="3778048"/>
          <a:ext cx="2322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09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  <a:gridCol w="1945843">
                  <a:extLst>
                    <a:ext uri="{9D8B030D-6E8A-4147-A177-3AD203B41FA5}">
                      <a16:colId xmlns:a16="http://schemas.microsoft.com/office/drawing/2014/main" val="214170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How should I eat health pack?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[Basic] What's a good product to eat together?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What is an Antioxidant Product?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[Advanced] Which product is good for increasing immunity?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23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2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0423"/>
                  </a:ext>
                </a:extLst>
              </a:tr>
            </a:tbl>
          </a:graphicData>
        </a:graphic>
      </p:graphicFrame>
      <p:pic>
        <p:nvPicPr>
          <p:cNvPr id="43" name="그림 30">
            <a:extLst>
              <a:ext uri="{FF2B5EF4-FFF2-40B4-BE49-F238E27FC236}">
                <a16:creationId xmlns:a16="http://schemas.microsoft.com/office/drawing/2014/main" id="{0046AE2B-E864-48E2-9D18-7C76B4C2AC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8" y="5425548"/>
            <a:ext cx="374184" cy="374184"/>
          </a:xfrm>
          <a:prstGeom prst="rect">
            <a:avLst/>
          </a:prstGeom>
          <a:noFill/>
        </p:spPr>
      </p:pic>
      <p:sp>
        <p:nvSpPr>
          <p:cNvPr id="44" name="직사각형 36">
            <a:extLst>
              <a:ext uri="{FF2B5EF4-FFF2-40B4-BE49-F238E27FC236}">
                <a16:creationId xmlns:a16="http://schemas.microsoft.com/office/drawing/2014/main" id="{EBE2D544-86C9-441A-B5D6-B3EA70ED8675}"/>
              </a:ext>
            </a:extLst>
          </p:cNvPr>
          <p:cNvSpPr/>
          <p:nvPr/>
        </p:nvSpPr>
        <p:spPr>
          <a:xfrm>
            <a:off x="1186392" y="2054113"/>
            <a:ext cx="1181177" cy="13850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37">
            <a:extLst>
              <a:ext uri="{FF2B5EF4-FFF2-40B4-BE49-F238E27FC236}">
                <a16:creationId xmlns:a16="http://schemas.microsoft.com/office/drawing/2014/main" id="{45B29863-9537-4A9C-B1F2-30DF179FC294}"/>
              </a:ext>
            </a:extLst>
          </p:cNvPr>
          <p:cNvSpPr/>
          <p:nvPr/>
        </p:nvSpPr>
        <p:spPr>
          <a:xfrm>
            <a:off x="2440722" y="2054113"/>
            <a:ext cx="1188946" cy="13850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0">
            <a:extLst>
              <a:ext uri="{FF2B5EF4-FFF2-40B4-BE49-F238E27FC236}">
                <a16:creationId xmlns:a16="http://schemas.microsoft.com/office/drawing/2014/main" id="{1ECEFA2D-CABC-4BD2-8585-30330A1FA2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46" y="2597095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47" name="그림 41">
            <a:extLst>
              <a:ext uri="{FF2B5EF4-FFF2-40B4-BE49-F238E27FC236}">
                <a16:creationId xmlns:a16="http://schemas.microsoft.com/office/drawing/2014/main" id="{580C65A8-59B7-421A-B5B5-E7E64DBA0C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8" y="3054026"/>
            <a:ext cx="374184" cy="374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8" name="그룹 42">
            <a:extLst>
              <a:ext uri="{FF2B5EF4-FFF2-40B4-BE49-F238E27FC236}">
                <a16:creationId xmlns:a16="http://schemas.microsoft.com/office/drawing/2014/main" id="{719C5978-7439-46CB-992C-004D8BF929B5}"/>
              </a:ext>
            </a:extLst>
          </p:cNvPr>
          <p:cNvGrpSpPr/>
          <p:nvPr/>
        </p:nvGrpSpPr>
        <p:grpSpPr>
          <a:xfrm>
            <a:off x="1151786" y="3477670"/>
            <a:ext cx="2481314" cy="205462"/>
            <a:chOff x="2156523" y="2793312"/>
            <a:chExt cx="2481314" cy="205462"/>
          </a:xfrm>
        </p:grpSpPr>
        <p:sp>
          <p:nvSpPr>
            <p:cNvPr id="49" name="직사각형 43">
              <a:extLst>
                <a:ext uri="{FF2B5EF4-FFF2-40B4-BE49-F238E27FC236}">
                  <a16:creationId xmlns:a16="http://schemas.microsoft.com/office/drawing/2014/main" id="{2BFAB4FD-56CA-4D02-9470-E13CBD0AC8E1}"/>
                </a:ext>
              </a:extLst>
            </p:cNvPr>
            <p:cNvSpPr/>
            <p:nvPr/>
          </p:nvSpPr>
          <p:spPr>
            <a:xfrm>
              <a:off x="2191128" y="2793312"/>
              <a:ext cx="2446709" cy="197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0" name="직사각형 44">
              <a:extLst>
                <a:ext uri="{FF2B5EF4-FFF2-40B4-BE49-F238E27FC236}">
                  <a16:creationId xmlns:a16="http://schemas.microsoft.com/office/drawing/2014/main" id="{8DE57444-AD06-4C42-84EA-C7FD35EB9F7B}"/>
                </a:ext>
              </a:extLst>
            </p:cNvPr>
            <p:cNvSpPr/>
            <p:nvPr/>
          </p:nvSpPr>
          <p:spPr>
            <a:xfrm>
              <a:off x="2584449" y="2821057"/>
              <a:ext cx="1716637" cy="14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latinLnBrk="1" hangingPunct="1">
                <a:defRPr/>
              </a:pP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직사각형 45">
              <a:extLst>
                <a:ext uri="{FF2B5EF4-FFF2-40B4-BE49-F238E27FC236}">
                  <a16:creationId xmlns:a16="http://schemas.microsoft.com/office/drawing/2014/main" id="{192D15BD-33ED-4717-9F91-776297E841A0}"/>
                </a:ext>
              </a:extLst>
            </p:cNvPr>
            <p:cNvSpPr/>
            <p:nvPr/>
          </p:nvSpPr>
          <p:spPr>
            <a:xfrm>
              <a:off x="4323031" y="2807942"/>
              <a:ext cx="307488" cy="1799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5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검색</a:t>
              </a:r>
              <a:endParaRPr lang="ko-KR" altLang="en-US" sz="4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2" name="그룹 46">
              <a:extLst>
                <a:ext uri="{FF2B5EF4-FFF2-40B4-BE49-F238E27FC236}">
                  <a16:creationId xmlns:a16="http://schemas.microsoft.com/office/drawing/2014/main" id="{01B42F7A-CF2B-4346-B374-9E963CD18055}"/>
                </a:ext>
              </a:extLst>
            </p:cNvPr>
            <p:cNvGrpSpPr/>
            <p:nvPr/>
          </p:nvGrpSpPr>
          <p:grpSpPr>
            <a:xfrm>
              <a:off x="2156523" y="2798719"/>
              <a:ext cx="405980" cy="200055"/>
              <a:chOff x="2287152" y="2296024"/>
              <a:chExt cx="405980" cy="200055"/>
            </a:xfrm>
          </p:grpSpPr>
          <p:sp>
            <p:nvSpPr>
              <p:cNvPr id="53" name="직사각형 47">
                <a:extLst>
                  <a:ext uri="{FF2B5EF4-FFF2-40B4-BE49-F238E27FC236}">
                    <a16:creationId xmlns:a16="http://schemas.microsoft.com/office/drawing/2014/main" id="{D2CD4463-35ED-4139-931E-6BEA71F1BE1D}"/>
                  </a:ext>
                </a:extLst>
              </p:cNvPr>
              <p:cNvSpPr/>
              <p:nvPr/>
            </p:nvSpPr>
            <p:spPr>
              <a:xfrm>
                <a:off x="2343603" y="2318362"/>
                <a:ext cx="349529" cy="1446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1E9BDF1-B999-477E-A2F1-637FCC4E26B5}"/>
                  </a:ext>
                </a:extLst>
              </p:cNvPr>
              <p:cNvSpPr txBox="1"/>
              <p:nvPr/>
            </p:nvSpPr>
            <p:spPr>
              <a:xfrm>
                <a:off x="2287152" y="2296024"/>
                <a:ext cx="3728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제목</a:t>
                </a:r>
                <a:endParaRPr lang="en-US" altLang="ko-KR" sz="700" dirty="0"/>
              </a:p>
            </p:txBody>
          </p:sp>
          <p:sp>
            <p:nvSpPr>
              <p:cNvPr id="55" name="이등변 삼각형 49">
                <a:extLst>
                  <a:ext uri="{FF2B5EF4-FFF2-40B4-BE49-F238E27FC236}">
                    <a16:creationId xmlns:a16="http://schemas.microsoft.com/office/drawing/2014/main" id="{94685765-8A77-474A-AB16-EF1647C90E77}"/>
                  </a:ext>
                </a:extLst>
              </p:cNvPr>
              <p:cNvSpPr/>
              <p:nvPr/>
            </p:nvSpPr>
            <p:spPr>
              <a:xfrm rot="10800000">
                <a:off x="2602380" y="2367710"/>
                <a:ext cx="45719" cy="45719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aphicFrame>
        <p:nvGraphicFramePr>
          <p:cNvPr id="56" name="표 16">
            <a:extLst>
              <a:ext uri="{FF2B5EF4-FFF2-40B4-BE49-F238E27FC236}">
                <a16:creationId xmlns:a16="http://schemas.microsoft.com/office/drawing/2014/main" id="{EF1B37D1-882C-4E99-B372-7514A2FA1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0575"/>
              </p:ext>
            </p:extLst>
          </p:nvPr>
        </p:nvGraphicFramePr>
        <p:xfrm>
          <a:off x="2503126" y="2104089"/>
          <a:ext cx="10641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38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</a:rPr>
                        <a:t>Nutrients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Health pack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Celsencials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Synonymous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16444"/>
                  </a:ext>
                </a:extLst>
              </a:tr>
            </a:tbl>
          </a:graphicData>
        </a:graphic>
      </p:graphicFrame>
      <p:graphicFrame>
        <p:nvGraphicFramePr>
          <p:cNvPr id="57" name="표 16">
            <a:extLst>
              <a:ext uri="{FF2B5EF4-FFF2-40B4-BE49-F238E27FC236}">
                <a16:creationId xmlns:a16="http://schemas.microsoft.com/office/drawing/2014/main" id="{439B78F0-5560-4A46-A292-CDCB31316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29017"/>
              </p:ext>
            </p:extLst>
          </p:nvPr>
        </p:nvGraphicFramePr>
        <p:xfrm>
          <a:off x="1163392" y="2119889"/>
          <a:ext cx="1240847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2602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Using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8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Ingredient related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Awards and Standards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USANA Sport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5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4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4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" action="ppaction://noaction"/>
            <a:extLst>
              <a:ext uri="{FF2B5EF4-FFF2-40B4-BE49-F238E27FC236}">
                <a16:creationId xmlns:a16="http://schemas.microsoft.com/office/drawing/2014/main" id="{59E7FD14-7451-4F8C-AA7F-608DD8AC8D51}"/>
              </a:ext>
            </a:extLst>
          </p:cNvPr>
          <p:cNvSpPr txBox="1"/>
          <p:nvPr/>
        </p:nvSpPr>
        <p:spPr>
          <a:xfrm>
            <a:off x="9345488" y="6713984"/>
            <a:ext cx="560512" cy="144016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14514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4747706-6DC6-4701-A87F-7B0BC624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4" y="1451532"/>
            <a:ext cx="7378254" cy="417730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868210" y="457744"/>
          <a:ext cx="205334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FAQ- List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vi-VN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 날짜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가장 최근 등록 날짜 출력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화살 표시를 누르면 글 리스트는 레벨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제목 오름차순으로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019853"/>
                  </a:ext>
                </a:extLst>
              </a:tr>
              <a:tr h="241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상세보기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Clickable Text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콘텐츠 상세 보기 창 생성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05653"/>
                  </a:ext>
                </a:extLst>
              </a:tr>
              <a:tr h="241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[Update]: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클릭시 업데이트할 수 있는 화면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71006"/>
                  </a:ext>
                </a:extLst>
              </a:tr>
              <a:tr h="241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리스트 페이징 콘트롤러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/>
                        <a:t>누르면 해당 선택한 항목의 리스트를 노출</a:t>
                      </a:r>
                      <a:endParaRPr lang="en-US" altLang="ko-KR" sz="9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dirty="0"/>
                        <a:t>‘&gt;’ / ’&lt;‘</a:t>
                      </a:r>
                      <a:r>
                        <a:rPr lang="ko-KR" altLang="en-US" sz="900" dirty="0"/>
                        <a:t>를 누르면 다음 페이지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이전 페이지로 이동</a:t>
                      </a:r>
                      <a:endParaRPr lang="en-US" altLang="ko-KR" sz="9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dirty="0"/>
                        <a:t>‘&gt;&gt;’ /’ &lt;&lt;‘</a:t>
                      </a:r>
                      <a:r>
                        <a:rPr lang="ko-KR" altLang="en-US" sz="900" dirty="0"/>
                        <a:t>를 누르면 현재 리스트 페이징의 마지막 페이지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맨 페이지로 이동</a:t>
                      </a:r>
                      <a:endParaRPr lang="en-US" altLang="ko-KR" sz="9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3046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F606B28-5DCA-45DF-B04F-BA4AC4EC9E6E}"/>
              </a:ext>
            </a:extLst>
          </p:cNvPr>
          <p:cNvSpPr/>
          <p:nvPr/>
        </p:nvSpPr>
        <p:spPr>
          <a:xfrm>
            <a:off x="1890888" y="307727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22F92-3D2D-46F2-AD0A-A333BC6F4997}"/>
              </a:ext>
            </a:extLst>
          </p:cNvPr>
          <p:cNvSpPr/>
          <p:nvPr/>
        </p:nvSpPr>
        <p:spPr>
          <a:xfrm>
            <a:off x="2364117" y="306596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1C09CF-5767-435D-AA92-F5050728D671}"/>
              </a:ext>
            </a:extLst>
          </p:cNvPr>
          <p:cNvSpPr/>
          <p:nvPr/>
        </p:nvSpPr>
        <p:spPr>
          <a:xfrm>
            <a:off x="2693330" y="308684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BE716-D74C-4DB7-BB78-45505618D4A7}"/>
              </a:ext>
            </a:extLst>
          </p:cNvPr>
          <p:cNvSpPr/>
          <p:nvPr/>
        </p:nvSpPr>
        <p:spPr>
          <a:xfrm>
            <a:off x="2130544" y="3077273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vi-VN" sz="800" dirty="0">
                <a:solidFill>
                  <a:schemeClr val="bg1"/>
                </a:solidFill>
              </a:rPr>
              <a:t>2</a:t>
            </a:r>
            <a:r>
              <a:rPr lang="vi-VN" sz="800" dirty="0">
                <a:solidFill>
                  <a:schemeClr val="tx1"/>
                </a:solidFill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29E5D8-0447-4EBF-BF98-4119530B6586}"/>
              </a:ext>
            </a:extLst>
          </p:cNvPr>
          <p:cNvSpPr/>
          <p:nvPr/>
        </p:nvSpPr>
        <p:spPr>
          <a:xfrm>
            <a:off x="1823454" y="351924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6853C-2ED5-4A6F-8102-9C9855F91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6CAEE3-B03F-40EE-9085-87C397140BF7}"/>
              </a:ext>
            </a:extLst>
          </p:cNvPr>
          <p:cNvSpPr/>
          <p:nvPr/>
        </p:nvSpPr>
        <p:spPr>
          <a:xfrm>
            <a:off x="2549314" y="355826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A7599B-A7C9-4AAF-84D8-C9D213F9795D}"/>
              </a:ext>
            </a:extLst>
          </p:cNvPr>
          <p:cNvSpPr/>
          <p:nvPr/>
        </p:nvSpPr>
        <p:spPr>
          <a:xfrm>
            <a:off x="3418838" y="355315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DF71C1-47EB-43D8-9010-39A45161BEF2}"/>
              </a:ext>
            </a:extLst>
          </p:cNvPr>
          <p:cNvSpPr/>
          <p:nvPr/>
        </p:nvSpPr>
        <p:spPr>
          <a:xfrm>
            <a:off x="3346830" y="37890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A8B0C-974A-411D-A3FA-5AF0EFD1E308}"/>
              </a:ext>
            </a:extLst>
          </p:cNvPr>
          <p:cNvSpPr/>
          <p:nvPr/>
        </p:nvSpPr>
        <p:spPr>
          <a:xfrm>
            <a:off x="4655439" y="352368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9ACD9B-2BA7-405D-BDEC-CA440296FCAF}"/>
              </a:ext>
            </a:extLst>
          </p:cNvPr>
          <p:cNvSpPr/>
          <p:nvPr/>
        </p:nvSpPr>
        <p:spPr>
          <a:xfrm>
            <a:off x="6071431" y="353797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829FD2-BA42-4D86-B7DE-9C2BADE4FD3C}"/>
              </a:ext>
            </a:extLst>
          </p:cNvPr>
          <p:cNvSpPr/>
          <p:nvPr/>
        </p:nvSpPr>
        <p:spPr>
          <a:xfrm>
            <a:off x="6617548" y="353797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10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0F0B07-94FF-4C63-8868-F2C97A526EB3}"/>
              </a:ext>
            </a:extLst>
          </p:cNvPr>
          <p:cNvSpPr/>
          <p:nvPr/>
        </p:nvSpPr>
        <p:spPr>
          <a:xfrm>
            <a:off x="6897216" y="37890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316A3D-7616-4F64-A9D2-0C0DE1EBD0CA}"/>
              </a:ext>
            </a:extLst>
          </p:cNvPr>
          <p:cNvSpPr/>
          <p:nvPr/>
        </p:nvSpPr>
        <p:spPr>
          <a:xfrm>
            <a:off x="4232920" y="458112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898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FB5D7C-63AD-4E4D-BE79-55964B81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463667"/>
            <a:ext cx="7375884" cy="416281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FAQ- Detail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디테일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글의 내용 보여짐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 내용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리스트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FAQ-List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화면으로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56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업데이트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FAQ-Update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4671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삭제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해당 글을 삭제 </a:t>
                      </a:r>
                      <a:endParaRPr lang="en-US" altLang="ko-KR" sz="9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38910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F606B28-5DCA-45DF-B04F-BA4AC4EC9E6E}"/>
              </a:ext>
            </a:extLst>
          </p:cNvPr>
          <p:cNvSpPr/>
          <p:nvPr/>
        </p:nvSpPr>
        <p:spPr>
          <a:xfrm>
            <a:off x="1856656" y="278092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BE716-D74C-4DB7-BB78-45505618D4A7}"/>
              </a:ext>
            </a:extLst>
          </p:cNvPr>
          <p:cNvSpPr/>
          <p:nvPr/>
        </p:nvSpPr>
        <p:spPr>
          <a:xfrm>
            <a:off x="5673080" y="472146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vi-VN" sz="800" dirty="0">
                <a:solidFill>
                  <a:schemeClr val="bg1"/>
                </a:solidFill>
              </a:rPr>
              <a:t>2</a:t>
            </a:r>
            <a:r>
              <a:rPr lang="vi-VN" sz="800" dirty="0">
                <a:solidFill>
                  <a:schemeClr val="tx1"/>
                </a:solidFill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6853C-2ED5-4A6F-8102-9C9855F91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A7599B-A7C9-4AAF-84D8-C9D213F9795D}"/>
              </a:ext>
            </a:extLst>
          </p:cNvPr>
          <p:cNvSpPr/>
          <p:nvPr/>
        </p:nvSpPr>
        <p:spPr>
          <a:xfrm>
            <a:off x="6177136" y="469209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4B6691-D589-4026-A312-F25138AD7F2D}"/>
              </a:ext>
            </a:extLst>
          </p:cNvPr>
          <p:cNvSpPr/>
          <p:nvPr/>
        </p:nvSpPr>
        <p:spPr>
          <a:xfrm>
            <a:off x="6537176" y="4684969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947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42F282-2CFE-4BB7-A3F3-1517CD6A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0" y="1480696"/>
            <a:ext cx="7341544" cy="414610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61312" y="495789"/>
          <a:ext cx="2144688" cy="37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FAQ- Insert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Dropdown list</a:t>
                      </a:r>
                    </a:p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드롭다운 영역  클릭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PC, Basic, Advanced, Executive, Diamond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순서로 리스트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Dropdown list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드롭다운 영역  클릭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Active, Inactive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순으로 리스트 생성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Active: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콘텐츠 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Inactive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콘텐츠 미노출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선택하지 않을 시 디폴트로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962996"/>
                  </a:ext>
                </a:extLst>
              </a:tr>
              <a:tr h="1426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:Dropdown list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 depth category, 2 depth category, 3depth category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있음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각 카테고리는 오름차순으로 정렬된 해당 리스트 생성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1depth, 2depth,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3depth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순으로 선택되어 있을 경우 다음 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depth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 리스트에 맞춰서 선택 가능 범위 조정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78166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508410D-B1D3-4BAC-926A-1E19507543EB}"/>
              </a:ext>
            </a:extLst>
          </p:cNvPr>
          <p:cNvSpPr/>
          <p:nvPr/>
        </p:nvSpPr>
        <p:spPr>
          <a:xfrm>
            <a:off x="1640632" y="184482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B1F6EC-46FD-45B9-97C6-0A274BD94013}"/>
              </a:ext>
            </a:extLst>
          </p:cNvPr>
          <p:cNvSpPr/>
          <p:nvPr/>
        </p:nvSpPr>
        <p:spPr>
          <a:xfrm>
            <a:off x="2864768" y="303938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6C415A-9374-42D8-93AF-64EC91374ACD}"/>
              </a:ext>
            </a:extLst>
          </p:cNvPr>
          <p:cNvSpPr/>
          <p:nvPr/>
        </p:nvSpPr>
        <p:spPr>
          <a:xfrm>
            <a:off x="2864768" y="351579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96FFA-3C40-467D-B816-5B4862FFC9FA}"/>
              </a:ext>
            </a:extLst>
          </p:cNvPr>
          <p:cNvSpPr/>
          <p:nvPr/>
        </p:nvSpPr>
        <p:spPr>
          <a:xfrm>
            <a:off x="2864768" y="373160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B0D9B-9E61-460B-BFDE-858641A3FEA0}"/>
              </a:ext>
            </a:extLst>
          </p:cNvPr>
          <p:cNvSpPr/>
          <p:nvPr/>
        </p:nvSpPr>
        <p:spPr>
          <a:xfrm>
            <a:off x="2864768" y="394740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3C0F08-D437-45D8-A432-53A80BC44C58}"/>
              </a:ext>
            </a:extLst>
          </p:cNvPr>
          <p:cNvSpPr/>
          <p:nvPr/>
        </p:nvSpPr>
        <p:spPr>
          <a:xfrm>
            <a:off x="2864768" y="418329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AB93F-A1E1-4E67-A59D-DB728BA0B7FF}"/>
              </a:ext>
            </a:extLst>
          </p:cNvPr>
          <p:cNvSpPr/>
          <p:nvPr/>
        </p:nvSpPr>
        <p:spPr>
          <a:xfrm>
            <a:off x="2864768" y="32849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EAD72-7327-4E1B-A0F8-EEE24F01F6DD}"/>
              </a:ext>
            </a:extLst>
          </p:cNvPr>
          <p:cNvSpPr/>
          <p:nvPr/>
        </p:nvSpPr>
        <p:spPr>
          <a:xfrm>
            <a:off x="2864768" y="439043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335D1A-2509-4945-B0C2-A9000A184F15}"/>
              </a:ext>
            </a:extLst>
          </p:cNvPr>
          <p:cNvSpPr/>
          <p:nvPr/>
        </p:nvSpPr>
        <p:spPr>
          <a:xfrm>
            <a:off x="6249144" y="47251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E6207D-40EF-4A75-9456-B8C9A0D0FCC0}"/>
              </a:ext>
            </a:extLst>
          </p:cNvPr>
          <p:cNvSpPr/>
          <p:nvPr/>
        </p:nvSpPr>
        <p:spPr>
          <a:xfrm>
            <a:off x="6681192" y="47251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673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4D96842-95C7-484B-90F0-C261B260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0" y="1480696"/>
            <a:ext cx="7341544" cy="414610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61312" y="495789"/>
          <a:ext cx="2144688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Summary: Description]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FAQ- Insert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 입력 가능 영역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055762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업데이트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Dropdown list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키워드 입력 시 드롭다운으로 입력한 내용이 포함된 키워드를 리스트로 보여주고 키워드 선택 시 입력</a:t>
                      </a:r>
                      <a:r>
                        <a:rPr lang="vi-VN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여러 키워드 선택 가능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410108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글 내용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Typing Box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입력 가능 영역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2280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사진 추가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사진 추가하려면 내 컴퓨터의 파일 선택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947178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글 추가되어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FAQ-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950640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FAQ-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681005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508410D-B1D3-4BAC-926A-1E19507543EB}"/>
              </a:ext>
            </a:extLst>
          </p:cNvPr>
          <p:cNvSpPr/>
          <p:nvPr/>
        </p:nvSpPr>
        <p:spPr>
          <a:xfrm>
            <a:off x="1640632" y="184482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B1F6EC-46FD-45B9-97C6-0A274BD94013}"/>
              </a:ext>
            </a:extLst>
          </p:cNvPr>
          <p:cNvSpPr/>
          <p:nvPr/>
        </p:nvSpPr>
        <p:spPr>
          <a:xfrm>
            <a:off x="2864768" y="3039386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6C415A-9374-42D8-93AF-64EC91374ACD}"/>
              </a:ext>
            </a:extLst>
          </p:cNvPr>
          <p:cNvSpPr/>
          <p:nvPr/>
        </p:nvSpPr>
        <p:spPr>
          <a:xfrm>
            <a:off x="2864768" y="351579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96FFA-3C40-467D-B816-5B4862FFC9FA}"/>
              </a:ext>
            </a:extLst>
          </p:cNvPr>
          <p:cNvSpPr/>
          <p:nvPr/>
        </p:nvSpPr>
        <p:spPr>
          <a:xfrm>
            <a:off x="2864768" y="373160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0B0D9B-9E61-460B-BFDE-858641A3FEA0}"/>
              </a:ext>
            </a:extLst>
          </p:cNvPr>
          <p:cNvSpPr/>
          <p:nvPr/>
        </p:nvSpPr>
        <p:spPr>
          <a:xfrm>
            <a:off x="2864768" y="394740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3C0F08-D437-45D8-A432-53A80BC44C58}"/>
              </a:ext>
            </a:extLst>
          </p:cNvPr>
          <p:cNvSpPr/>
          <p:nvPr/>
        </p:nvSpPr>
        <p:spPr>
          <a:xfrm>
            <a:off x="2864768" y="4183291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AB93F-A1E1-4E67-A59D-DB728BA0B7FF}"/>
              </a:ext>
            </a:extLst>
          </p:cNvPr>
          <p:cNvSpPr/>
          <p:nvPr/>
        </p:nvSpPr>
        <p:spPr>
          <a:xfrm>
            <a:off x="2864768" y="32849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EAD72-7327-4E1B-A0F8-EEE24F01F6DD}"/>
              </a:ext>
            </a:extLst>
          </p:cNvPr>
          <p:cNvSpPr/>
          <p:nvPr/>
        </p:nvSpPr>
        <p:spPr>
          <a:xfrm>
            <a:off x="2864768" y="439043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335D1A-2509-4945-B0C2-A9000A184F15}"/>
              </a:ext>
            </a:extLst>
          </p:cNvPr>
          <p:cNvSpPr/>
          <p:nvPr/>
        </p:nvSpPr>
        <p:spPr>
          <a:xfrm>
            <a:off x="6249144" y="47251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E6207D-40EF-4A75-9456-B8C9A0D0FCC0}"/>
              </a:ext>
            </a:extLst>
          </p:cNvPr>
          <p:cNvSpPr/>
          <p:nvPr/>
        </p:nvSpPr>
        <p:spPr>
          <a:xfrm>
            <a:off x="6681192" y="47251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4986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3394BA-1489-457D-9309-17E1DF62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7" y="1553166"/>
            <a:ext cx="7392224" cy="418009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FAQ- Update 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내용 저장되어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FAQ-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FAQ-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4571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 :Button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누르면 글 삭제되어 창 종료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FAQ- List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 이동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30750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A8F4580-C42E-4831-AC75-F913D6AC736B}"/>
              </a:ext>
            </a:extLst>
          </p:cNvPr>
          <p:cNvSpPr/>
          <p:nvPr/>
        </p:nvSpPr>
        <p:spPr>
          <a:xfrm>
            <a:off x="6177136" y="472397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B46F9-AB4D-48D5-8282-94AFD11E023D}"/>
              </a:ext>
            </a:extLst>
          </p:cNvPr>
          <p:cNvSpPr/>
          <p:nvPr/>
        </p:nvSpPr>
        <p:spPr>
          <a:xfrm>
            <a:off x="5745088" y="472514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3A396E-3EB1-4BB7-9946-678D42FCDA78}"/>
              </a:ext>
            </a:extLst>
          </p:cNvPr>
          <p:cNvSpPr/>
          <p:nvPr/>
        </p:nvSpPr>
        <p:spPr>
          <a:xfrm>
            <a:off x="6566670" y="472397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54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C95BD-3ED7-4F2B-B0E7-DC09E1CA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2" y="1499223"/>
            <a:ext cx="7373962" cy="417057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82316" y="58861"/>
            <a:ext cx="7531124" cy="300664"/>
          </a:xfrm>
        </p:spPr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/>
              <a:t>카테고리 관리자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93005" y="515728"/>
          <a:ext cx="2053342" cy="515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99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Gill Sans" pitchFamily="34" charset="0"/>
                        </a:rPr>
                        <a:t>기능정의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Summary: Description]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Keyword- Update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화면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리스트 새로고침함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새로운 데이터 생성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Buttn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키워드 추가할 수 있는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Keyword- Insert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화면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45713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박스 체크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후 체크 표시가 생기고 체크된 항목 삭제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30750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검색</a:t>
                      </a:r>
                      <a:r>
                        <a:rPr lang="en-US" altLang="ko-KR" sz="900" b="1" dirty="0"/>
                        <a:t>]: Typing box </a:t>
                      </a:r>
                    </a:p>
                    <a:p>
                      <a:r>
                        <a:rPr lang="en-US" altLang="ko-KR" sz="900" b="0" dirty="0"/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입력한 내용이 포함된 키워드 리스트 생성</a:t>
                      </a:r>
                      <a:endParaRPr lang="en-US" altLang="ko-KR" sz="9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967417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체크 박스</a:t>
                      </a:r>
                      <a:r>
                        <a:rPr lang="en-US" altLang="ko-KR" sz="900" b="1" dirty="0"/>
                        <a:t>]: Check box</a:t>
                      </a:r>
                    </a:p>
                    <a:p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글을 삭제를 위한 게시물 체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전체 체크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각 항목체크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18185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6,7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키워드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등록 날짜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]:  Text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 날짜 보여짐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62248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업데이트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Keyword-Update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화면으로 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24586"/>
                  </a:ext>
                </a:extLst>
              </a:tr>
              <a:tr h="420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리스트 페이징 콘트롤러</a:t>
                      </a:r>
                      <a:r>
                        <a:rPr lang="en-US" altLang="ko-KR" sz="900" b="1" dirty="0"/>
                        <a:t>]: 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/>
                        <a:t>누르면 해당 선택한 항목의 리스트를 노출</a:t>
                      </a:r>
                      <a:endParaRPr lang="en-US" altLang="ko-KR" sz="9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dirty="0"/>
                        <a:t>‘&gt;’ / ’&lt;‘</a:t>
                      </a:r>
                      <a:r>
                        <a:rPr lang="ko-KR" altLang="en-US" sz="900" dirty="0"/>
                        <a:t>를 누르면 다음 페이지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이전 페이지로 이동</a:t>
                      </a:r>
                      <a:endParaRPr lang="en-US" altLang="ko-KR" sz="9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dirty="0"/>
                        <a:t>‘&gt;&gt;’ /’ &lt;&lt;‘</a:t>
                      </a:r>
                      <a:r>
                        <a:rPr lang="ko-KR" altLang="en-US" sz="900" dirty="0"/>
                        <a:t>를 누르면 현재 리스트 페이징의 마지막 페이지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맨 페이지로 이동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3626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A8F4580-C42E-4831-AC75-F913D6AC736B}"/>
              </a:ext>
            </a:extLst>
          </p:cNvPr>
          <p:cNvSpPr/>
          <p:nvPr/>
        </p:nvSpPr>
        <p:spPr>
          <a:xfrm>
            <a:off x="2248964" y="32849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B46F9-AB4D-48D5-8282-94AFD11E023D}"/>
              </a:ext>
            </a:extLst>
          </p:cNvPr>
          <p:cNvSpPr/>
          <p:nvPr/>
        </p:nvSpPr>
        <p:spPr>
          <a:xfrm>
            <a:off x="2000672" y="32849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3A396E-3EB1-4BB7-9946-678D42FCDA78}"/>
              </a:ext>
            </a:extLst>
          </p:cNvPr>
          <p:cNvSpPr/>
          <p:nvPr/>
        </p:nvSpPr>
        <p:spPr>
          <a:xfrm>
            <a:off x="2576736" y="3284984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A7CFAB-84DA-4173-962F-38D635BB5047}"/>
              </a:ext>
            </a:extLst>
          </p:cNvPr>
          <p:cNvSpPr/>
          <p:nvPr/>
        </p:nvSpPr>
        <p:spPr>
          <a:xfrm>
            <a:off x="6465168" y="3272408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vi-VN" sz="800" dirty="0">
                <a:solidFill>
                  <a:schemeClr val="bg1"/>
                </a:solidFill>
              </a:rPr>
              <a:t>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B4ACD9-4C75-4249-B0F1-E062F762A3B4}"/>
              </a:ext>
            </a:extLst>
          </p:cNvPr>
          <p:cNvSpPr/>
          <p:nvPr/>
        </p:nvSpPr>
        <p:spPr>
          <a:xfrm>
            <a:off x="2320972" y="358897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BE64D0-BF3E-424E-AB6A-D62CF2962B96}"/>
              </a:ext>
            </a:extLst>
          </p:cNvPr>
          <p:cNvSpPr/>
          <p:nvPr/>
        </p:nvSpPr>
        <p:spPr>
          <a:xfrm>
            <a:off x="3656856" y="3576552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2E36A-B134-44A6-AE4B-1FD0E99E6B36}"/>
              </a:ext>
            </a:extLst>
          </p:cNvPr>
          <p:cNvSpPr/>
          <p:nvPr/>
        </p:nvSpPr>
        <p:spPr>
          <a:xfrm>
            <a:off x="4815230" y="3588977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0848C0-33BC-4F99-89AF-69CA662582DF}"/>
              </a:ext>
            </a:extLst>
          </p:cNvPr>
          <p:cNvSpPr/>
          <p:nvPr/>
        </p:nvSpPr>
        <p:spPr>
          <a:xfrm>
            <a:off x="4808984" y="4629805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3D0424-3633-4C6D-ACFD-5CC5E58FA44F}"/>
              </a:ext>
            </a:extLst>
          </p:cNvPr>
          <p:cNvSpPr/>
          <p:nvPr/>
        </p:nvSpPr>
        <p:spPr>
          <a:xfrm>
            <a:off x="6681192" y="3789040"/>
            <a:ext cx="144016" cy="144016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31462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UBIVELOX MM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wrap="none" lIns="0" rIns="0"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sq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 anchor="ctr">
        <a:noAutofit/>
      </a:bodyPr>
      <a:lstStyle>
        <a:defPPr>
          <a:defRPr sz="8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131702</TotalTime>
  <Words>2944</Words>
  <Application>Microsoft Office PowerPoint</Application>
  <PresentationFormat>A4 Paper (210x297 mm)</PresentationFormat>
  <Paragraphs>929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돋움</vt:lpstr>
      <vt:lpstr>굴림</vt:lpstr>
      <vt:lpstr>맑은 고딕</vt:lpstr>
      <vt:lpstr>나눔고딕</vt:lpstr>
      <vt:lpstr>나눔스퀘어</vt:lpstr>
      <vt:lpstr>나눔스퀘어 Bold</vt:lpstr>
      <vt:lpstr>나눔스퀘어 ExtraBold</vt:lpstr>
      <vt:lpstr>Arial</vt:lpstr>
      <vt:lpstr>Calibri</vt:lpstr>
      <vt:lpstr>Impact</vt:lpstr>
      <vt:lpstr>Tahoma</vt:lpstr>
      <vt:lpstr>Default UBIVELOX MMI</vt:lpstr>
      <vt:lpstr>PowerPoint Presentation</vt:lpstr>
      <vt:lpstr>FAQ Admin</vt:lpstr>
      <vt:lpstr>FAQ </vt:lpstr>
      <vt:lpstr>FAQ </vt:lpstr>
      <vt:lpstr>FAQ 카테고리 관리자 </vt:lpstr>
      <vt:lpstr>FAQ 카테고리 관리자</vt:lpstr>
      <vt:lpstr>FAQ 카테고리 관리자</vt:lpstr>
      <vt:lpstr>FAQ 카테고리 관리자</vt:lpstr>
      <vt:lpstr>FAQ 카테고리 관리자</vt:lpstr>
      <vt:lpstr>FAQ 카테고리 관리자</vt:lpstr>
      <vt:lpstr>FAQ 카테고리 관리자</vt:lpstr>
      <vt:lpstr>FAQ 카테고리 관리자</vt:lpstr>
      <vt:lpstr>메뉴</vt:lpstr>
      <vt:lpstr> Login</vt:lpstr>
      <vt:lpstr>로그인</vt:lpstr>
      <vt:lpstr>로그인</vt:lpstr>
      <vt:lpstr>로그인</vt:lpstr>
      <vt:lpstr>로그인</vt:lpstr>
      <vt:lpstr>로그인</vt:lpstr>
      <vt:lpstr>Sign up</vt:lpstr>
      <vt:lpstr>로그인</vt:lpstr>
      <vt:lpstr>로그인</vt:lpstr>
      <vt:lpstr>로그인</vt:lpstr>
      <vt:lpstr>Business manager</vt:lpstr>
      <vt:lpstr>Reset manager</vt:lpstr>
      <vt:lpstr>Reset manager</vt:lpstr>
      <vt:lpstr>Reset manager</vt:lpstr>
      <vt:lpstr>Study manager</vt:lpstr>
      <vt:lpstr>Reset manager</vt:lpstr>
      <vt:lpstr>Reset manager</vt:lpstr>
      <vt:lpstr>FAQ</vt:lpstr>
      <vt:lpstr>FAQ Flow Chart</vt:lpstr>
      <vt:lpstr>FAQ</vt:lpstr>
      <vt:lpstr>FAQ</vt:lpstr>
      <vt:lpstr>PowerPoint Presentation</vt:lpstr>
    </vt:vector>
  </TitlesOfParts>
  <Company>유비벨록스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 템플릿 설명서</dc:title>
  <dc:subject>pptx 템플릿</dc:subject>
  <dc:creator>박종호;박가연;권소영</dc:creator>
  <cp:lastModifiedBy>Hương Đinh</cp:lastModifiedBy>
  <cp:revision>6454</cp:revision>
  <cp:lastPrinted>2020-01-07T04:42:13Z</cp:lastPrinted>
  <dcterms:created xsi:type="dcterms:W3CDTF">2009-10-19T06:24:23Z</dcterms:created>
  <dcterms:modified xsi:type="dcterms:W3CDTF">2020-02-10T09:21:32Z</dcterms:modified>
  <cp:category>MMI</cp:category>
</cp:coreProperties>
</file>