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60" r:id="rId2"/>
    <p:sldId id="318" r:id="rId3"/>
    <p:sldId id="330" r:id="rId4"/>
    <p:sldId id="309" r:id="rId5"/>
    <p:sldId id="304" r:id="rId6"/>
    <p:sldId id="311" r:id="rId7"/>
    <p:sldId id="308" r:id="rId8"/>
    <p:sldId id="317" r:id="rId9"/>
    <p:sldId id="323" r:id="rId10"/>
    <p:sldId id="324" r:id="rId11"/>
    <p:sldId id="346" r:id="rId12"/>
    <p:sldId id="313" r:id="rId13"/>
    <p:sldId id="347" r:id="rId14"/>
    <p:sldId id="348" r:id="rId15"/>
    <p:sldId id="332" r:id="rId16"/>
    <p:sldId id="320" r:id="rId17"/>
    <p:sldId id="325" r:id="rId18"/>
    <p:sldId id="316" r:id="rId19"/>
    <p:sldId id="349" r:id="rId20"/>
    <p:sldId id="321" r:id="rId21"/>
    <p:sldId id="350" r:id="rId22"/>
    <p:sldId id="351" r:id="rId23"/>
    <p:sldId id="333" r:id="rId24"/>
    <p:sldId id="334" r:id="rId25"/>
    <p:sldId id="335" r:id="rId26"/>
    <p:sldId id="336" r:id="rId27"/>
    <p:sldId id="331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</p:sldIdLst>
  <p:sldSz cx="9144000" cy="571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1447" userDrawn="1">
          <p15:clr>
            <a:srgbClr val="A4A3A4"/>
          </p15:clr>
        </p15:guide>
        <p15:guide id="3" pos="1344" userDrawn="1">
          <p15:clr>
            <a:srgbClr val="A4A3A4"/>
          </p15:clr>
        </p15:guide>
        <p15:guide id="4" pos="2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F7F7F"/>
    <a:srgbClr val="A6A6A6"/>
    <a:srgbClr val="FFFFFF"/>
    <a:srgbClr val="BFBFBF"/>
    <a:srgbClr val="0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58" y="126"/>
      </p:cViewPr>
      <p:guideLst>
        <p:guide orient="horz" pos="552"/>
        <p:guide pos="1447"/>
        <p:guide pos="1344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AA017F-2659-4EC5-8665-747DDEE173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79DEA-3164-4C10-97D8-4E733D0D65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C8DC-0045-4E0D-B318-1F5265FA3EC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3080F-3882-4D43-9017-44889B15E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F837F-C8FF-4C20-BE8F-602416929E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090C-E7DB-4EC7-9075-8A276E19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87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EB6E-CB5C-4BA6-981A-0341522E8FD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269F-8E49-49BE-8FAB-63D3926A0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70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4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1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28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85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42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599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56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043"/>
            <a:ext cx="6858000" cy="198911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0865"/>
            <a:ext cx="6858000" cy="13794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187"/>
            <a:ext cx="1971675" cy="48418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187"/>
            <a:ext cx="5800725" cy="48418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0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E744D2-C6DE-40B5-B476-2200B82925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0433747"/>
              </p:ext>
            </p:extLst>
          </p:nvPr>
        </p:nvGraphicFramePr>
        <p:xfrm>
          <a:off x="38545" y="44292"/>
          <a:ext cx="9066912" cy="40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92">
                  <a:extLst>
                    <a:ext uri="{9D8B030D-6E8A-4147-A177-3AD203B41FA5}">
                      <a16:colId xmlns:a16="http://schemas.microsoft.com/office/drawing/2014/main" val="3448481150"/>
                    </a:ext>
                  </a:extLst>
                </a:gridCol>
                <a:gridCol w="2012212">
                  <a:extLst>
                    <a:ext uri="{9D8B030D-6E8A-4147-A177-3AD203B41FA5}">
                      <a16:colId xmlns:a16="http://schemas.microsoft.com/office/drawing/2014/main" val="747382570"/>
                    </a:ext>
                  </a:extLst>
                </a:gridCol>
                <a:gridCol w="3022304">
                  <a:extLst>
                    <a:ext uri="{9D8B030D-6E8A-4147-A177-3AD203B41FA5}">
                      <a16:colId xmlns:a16="http://schemas.microsoft.com/office/drawing/2014/main" val="1852537589"/>
                    </a:ext>
                  </a:extLst>
                </a:gridCol>
                <a:gridCol w="1007435">
                  <a:extLst>
                    <a:ext uri="{9D8B030D-6E8A-4147-A177-3AD203B41FA5}">
                      <a16:colId xmlns:a16="http://schemas.microsoft.com/office/drawing/2014/main" val="4209129660"/>
                    </a:ext>
                  </a:extLst>
                </a:gridCol>
                <a:gridCol w="2014869">
                  <a:extLst>
                    <a:ext uri="{9D8B030D-6E8A-4147-A177-3AD203B41FA5}">
                      <a16:colId xmlns:a16="http://schemas.microsoft.com/office/drawing/2014/main" val="778682870"/>
                    </a:ext>
                  </a:extLst>
                </a:gridCol>
              </a:tblGrid>
              <a:tr h="20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 번호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UNISTARS SKETCH</a:t>
                      </a:r>
                    </a:p>
                  </a:txBody>
                  <a:tcPr marL="68580" marR="68580" marT="38089" marB="38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작성자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문지원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박범신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54940"/>
                  </a:ext>
                </a:extLst>
              </a:tr>
              <a:tr h="20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 이름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작성일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버전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566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A57DBC7-7888-417E-B80F-757AA4EA6972}"/>
              </a:ext>
            </a:extLst>
          </p:cNvPr>
          <p:cNvSpPr/>
          <p:nvPr userDrawn="1"/>
        </p:nvSpPr>
        <p:spPr>
          <a:xfrm>
            <a:off x="38545" y="513764"/>
            <a:ext cx="6775813" cy="515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5DFCAD-A6D1-4142-9B6E-436AE24F5082}"/>
              </a:ext>
            </a:extLst>
          </p:cNvPr>
          <p:cNvSpPr/>
          <p:nvPr userDrawn="1"/>
        </p:nvSpPr>
        <p:spPr>
          <a:xfrm>
            <a:off x="6864234" y="513764"/>
            <a:ext cx="2241220" cy="5155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CAAF5E5F-39E0-42F6-A947-E4C4AB1B9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874D906-A969-4B0B-8B39-C489A68B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4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386"/>
            <a:ext cx="7886700" cy="237662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3491"/>
            <a:ext cx="7886700" cy="12498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932"/>
            <a:ext cx="3886200" cy="36251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932"/>
            <a:ext cx="3886200" cy="36251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187"/>
            <a:ext cx="7886700" cy="11043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580"/>
            <a:ext cx="3868340" cy="6864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6983"/>
            <a:ext cx="3868340" cy="3069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580"/>
            <a:ext cx="3887391" cy="6864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6983"/>
            <a:ext cx="3887391" cy="3069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894"/>
            <a:ext cx="2949178" cy="1333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626"/>
            <a:ext cx="4629150" cy="40602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024"/>
            <a:ext cx="2949178" cy="31754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894"/>
            <a:ext cx="2949178" cy="1333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626"/>
            <a:ext cx="4629150" cy="406022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024"/>
            <a:ext cx="2949178" cy="31754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8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187"/>
            <a:ext cx="7886700" cy="110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0932"/>
            <a:ext cx="7886700" cy="362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5488"/>
            <a:ext cx="30861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9093"/>
            <a:ext cx="9144000" cy="58761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UNISTARS Education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2C5E36B-1505-4335-96E3-ADAE564AE4D8}"/>
              </a:ext>
            </a:extLst>
          </p:cNvPr>
          <p:cNvSpPr/>
          <p:nvPr/>
        </p:nvSpPr>
        <p:spPr>
          <a:xfrm rot="10800000">
            <a:off x="0" y="5134190"/>
            <a:ext cx="9144000" cy="579223"/>
          </a:xfrm>
          <a:custGeom>
            <a:avLst/>
            <a:gdLst>
              <a:gd name="connsiteX0" fmla="*/ 9144000 w 9144000"/>
              <a:gd name="connsiteY0" fmla="*/ 772297 h 772297"/>
              <a:gd name="connsiteX1" fmla="*/ 4706225 w 9144000"/>
              <a:gd name="connsiteY1" fmla="*/ 772297 h 772297"/>
              <a:gd name="connsiteX2" fmla="*/ 4572001 w 9144000"/>
              <a:gd name="connsiteY2" fmla="*/ 481106 h 772297"/>
              <a:gd name="connsiteX3" fmla="*/ 4437777 w 9144000"/>
              <a:gd name="connsiteY3" fmla="*/ 772297 h 772297"/>
              <a:gd name="connsiteX4" fmla="*/ 0 w 9144000"/>
              <a:gd name="connsiteY4" fmla="*/ 772297 h 772297"/>
              <a:gd name="connsiteX5" fmla="*/ 0 w 9144000"/>
              <a:gd name="connsiteY5" fmla="*/ 0 h 772297"/>
              <a:gd name="connsiteX6" fmla="*/ 9144000 w 9144000"/>
              <a:gd name="connsiteY6" fmla="*/ 0 h 77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72297">
                <a:moveTo>
                  <a:pt x="9144000" y="772297"/>
                </a:moveTo>
                <a:lnTo>
                  <a:pt x="4706225" y="772297"/>
                </a:lnTo>
                <a:lnTo>
                  <a:pt x="4572001" y="481106"/>
                </a:lnTo>
                <a:lnTo>
                  <a:pt x="4437777" y="772297"/>
                </a:lnTo>
                <a:lnTo>
                  <a:pt x="0" y="772297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3BA8008-53F6-4A84-9E2E-E790D2B8C880}"/>
              </a:ext>
            </a:extLst>
          </p:cNvPr>
          <p:cNvGrpSpPr>
            <a:grpSpLocks/>
          </p:cNvGrpSpPr>
          <p:nvPr/>
        </p:nvGrpSpPr>
        <p:grpSpPr bwMode="auto">
          <a:xfrm>
            <a:off x="8005684" y="5271402"/>
            <a:ext cx="1041797" cy="304800"/>
            <a:chOff x="1644" y="1060"/>
            <a:chExt cx="2472" cy="834"/>
          </a:xfrm>
        </p:grpSpPr>
        <p:pic>
          <p:nvPicPr>
            <p:cNvPr id="9" name="Picture 14" descr="cooltools-shape">
              <a:extLst>
                <a:ext uri="{FF2B5EF4-FFF2-40B4-BE49-F238E27FC236}">
                  <a16:creationId xmlns:a16="http://schemas.microsoft.com/office/drawing/2014/main" id="{8577B31D-A8CB-4619-AA42-A6D752B4B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1644" y="1060"/>
              <a:ext cx="2472" cy="8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" name="Picture 15" descr="people ready logo">
              <a:extLst>
                <a:ext uri="{FF2B5EF4-FFF2-40B4-BE49-F238E27FC236}">
                  <a16:creationId xmlns:a16="http://schemas.microsoft.com/office/drawing/2014/main" id="{E4231902-9DD2-4544-9F3F-937AE0E2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invGray">
            <a:xfrm>
              <a:off x="1748" y="1159"/>
              <a:ext cx="2273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4147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0B3D0-C69E-4C85-9797-84F87357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1061C-8434-41CB-A1F9-FBBF24C31BC1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 (Lecturer Information)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AA86816A-5095-49A1-9347-5AF1214D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0977"/>
              </p:ext>
            </p:extLst>
          </p:nvPr>
        </p:nvGraphicFramePr>
        <p:xfrm>
          <a:off x="6945253" y="586333"/>
          <a:ext cx="2087065" cy="2020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F0475FB-14CA-4181-8060-0272ED80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38234"/>
            <a:ext cx="2522828" cy="4589607"/>
          </a:xfrm>
          <a:prstGeom prst="rect">
            <a:avLst/>
          </a:prstGeom>
        </p:spPr>
      </p:pic>
      <p:sp>
        <p:nvSpPr>
          <p:cNvPr id="16" name="직사각형 29">
            <a:extLst>
              <a:ext uri="{FF2B5EF4-FFF2-40B4-BE49-F238E27FC236}">
                <a16:creationId xmlns:a16="http://schemas.microsoft.com/office/drawing/2014/main" id="{10D79AD9-E7DE-40CB-8A2E-027143C6A65B}"/>
              </a:ext>
            </a:extLst>
          </p:cNvPr>
          <p:cNvSpPr/>
          <p:nvPr/>
        </p:nvSpPr>
        <p:spPr>
          <a:xfrm>
            <a:off x="2286000" y="738235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7" name="타원 13">
            <a:extLst>
              <a:ext uri="{FF2B5EF4-FFF2-40B4-BE49-F238E27FC236}">
                <a16:creationId xmlns:a16="http://schemas.microsoft.com/office/drawing/2014/main" id="{9E290EE0-79BD-441D-89C1-9E03E7F6B4BB}"/>
              </a:ext>
            </a:extLst>
          </p:cNvPr>
          <p:cNvSpPr/>
          <p:nvPr/>
        </p:nvSpPr>
        <p:spPr>
          <a:xfrm rot="10800000" flipH="1" flipV="1">
            <a:off x="2517374" y="257150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871CB29D-BC9B-4AFE-9366-0CBC3CBF04F8}"/>
              </a:ext>
            </a:extLst>
          </p:cNvPr>
          <p:cNvSpPr/>
          <p:nvPr/>
        </p:nvSpPr>
        <p:spPr>
          <a:xfrm rot="10800000" flipH="1" flipV="1">
            <a:off x="2267727" y="397000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C1FD92E5-180C-4591-B604-63804C68C23E}"/>
              </a:ext>
            </a:extLst>
          </p:cNvPr>
          <p:cNvSpPr/>
          <p:nvPr/>
        </p:nvSpPr>
        <p:spPr>
          <a:xfrm rot="10800000" flipH="1" flipV="1">
            <a:off x="4204506" y="419045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4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16C9F-7B04-49A4-BB41-E4F11DCA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A0715CC3-DE6B-4821-BBCB-609694A6C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03074"/>
              </p:ext>
            </p:extLst>
          </p:nvPr>
        </p:nvGraphicFramePr>
        <p:xfrm>
          <a:off x="6945253" y="575316"/>
          <a:ext cx="2121629" cy="1718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744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95885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EE-102-B-08.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4D1680C-68FF-461D-99B7-DDFB4B1D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85" y="745547"/>
            <a:ext cx="2571715" cy="4733597"/>
          </a:xfrm>
          <a:prstGeom prst="rect">
            <a:avLst/>
          </a:prstGeom>
        </p:spPr>
      </p:pic>
      <p:sp>
        <p:nvSpPr>
          <p:cNvPr id="10" name="직사각형 29">
            <a:extLst>
              <a:ext uri="{FF2B5EF4-FFF2-40B4-BE49-F238E27FC236}">
                <a16:creationId xmlns:a16="http://schemas.microsoft.com/office/drawing/2014/main" id="{32429799-FD66-4D80-901B-3862174CD0F4}"/>
              </a:ext>
            </a:extLst>
          </p:cNvPr>
          <p:cNvSpPr/>
          <p:nvPr/>
        </p:nvSpPr>
        <p:spPr>
          <a:xfrm>
            <a:off x="3802385" y="74554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EE-102-B-08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B09D4E-91F7-413C-85DF-6A7BCBBA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2" y="745546"/>
            <a:ext cx="2613233" cy="4733597"/>
          </a:xfrm>
          <a:prstGeom prst="rect">
            <a:avLst/>
          </a:prstGeom>
        </p:spPr>
      </p:pic>
      <p:sp>
        <p:nvSpPr>
          <p:cNvPr id="12" name="직사각형 29">
            <a:extLst>
              <a:ext uri="{FF2B5EF4-FFF2-40B4-BE49-F238E27FC236}">
                <a16:creationId xmlns:a16="http://schemas.microsoft.com/office/drawing/2014/main" id="{3BAD3293-804D-4E38-9AFD-FF6E874DAF52}"/>
              </a:ext>
            </a:extLst>
          </p:cNvPr>
          <p:cNvSpPr/>
          <p:nvPr/>
        </p:nvSpPr>
        <p:spPr>
          <a:xfrm>
            <a:off x="527433" y="745547"/>
            <a:ext cx="617471" cy="149826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DA32B576-33E6-4530-A99A-B491408BD9C4}"/>
              </a:ext>
            </a:extLst>
          </p:cNvPr>
          <p:cNvSpPr/>
          <p:nvPr/>
        </p:nvSpPr>
        <p:spPr>
          <a:xfrm rot="10800000" flipH="1" flipV="1">
            <a:off x="659253" y="342050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0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33410" y="248025"/>
            <a:ext cx="20814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application completed education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4" name="Table 21">
            <a:extLst>
              <a:ext uri="{FF2B5EF4-FFF2-40B4-BE49-F238E27FC236}">
                <a16:creationId xmlns:a16="http://schemas.microsoft.com/office/drawing/2014/main" id="{1C5723A2-319E-458F-B453-6C908B5EB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9505"/>
              </p:ext>
            </p:extLst>
          </p:nvPr>
        </p:nvGraphicFramePr>
        <p:xfrm>
          <a:off x="6945253" y="586333"/>
          <a:ext cx="2087065" cy="876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1484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EE-102-B-05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179FA69-4105-4189-ACAD-EE7DD4DD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23" y="691398"/>
            <a:ext cx="2643249" cy="4805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DF9F0-5E06-4FA0-88C0-C544F47F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" y="691398"/>
            <a:ext cx="2637516" cy="4805907"/>
          </a:xfrm>
          <a:prstGeom prst="rect">
            <a:avLst/>
          </a:prstGeom>
        </p:spPr>
      </p:pic>
      <p:cxnSp>
        <p:nvCxnSpPr>
          <p:cNvPr id="12" name="직선 화살표 연결선 16">
            <a:extLst>
              <a:ext uri="{FF2B5EF4-FFF2-40B4-BE49-F238E27FC236}">
                <a16:creationId xmlns:a16="http://schemas.microsoft.com/office/drawing/2014/main" id="{7A2A370E-BEB6-46D0-AF84-B532B02838C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81352" y="5273616"/>
            <a:ext cx="439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A6A70378-D383-4C24-8971-4AFB1DF794A2}"/>
              </a:ext>
            </a:extLst>
          </p:cNvPr>
          <p:cNvSpPr/>
          <p:nvPr/>
        </p:nvSpPr>
        <p:spPr>
          <a:xfrm>
            <a:off x="652783" y="5049926"/>
            <a:ext cx="2728569" cy="44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29">
            <a:extLst>
              <a:ext uri="{FF2B5EF4-FFF2-40B4-BE49-F238E27FC236}">
                <a16:creationId xmlns:a16="http://schemas.microsoft.com/office/drawing/2014/main" id="{7F06D6B1-D3D1-4115-AED6-FA7DC2131121}"/>
              </a:ext>
            </a:extLst>
          </p:cNvPr>
          <p:cNvSpPr/>
          <p:nvPr/>
        </p:nvSpPr>
        <p:spPr>
          <a:xfrm>
            <a:off x="652783" y="67242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6" name="직사각형 29">
            <a:extLst>
              <a:ext uri="{FF2B5EF4-FFF2-40B4-BE49-F238E27FC236}">
                <a16:creationId xmlns:a16="http://schemas.microsoft.com/office/drawing/2014/main" id="{6638770D-8FBA-4F33-9804-7596D2B870FC}"/>
              </a:ext>
            </a:extLst>
          </p:cNvPr>
          <p:cNvSpPr/>
          <p:nvPr/>
        </p:nvSpPr>
        <p:spPr>
          <a:xfrm>
            <a:off x="3995523" y="69139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EE-102-B-05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BE8998A5-A5CE-435E-A0F6-BE220A891E14}"/>
              </a:ext>
            </a:extLst>
          </p:cNvPr>
          <p:cNvSpPr/>
          <p:nvPr/>
        </p:nvSpPr>
        <p:spPr>
          <a:xfrm rot="10800000" flipH="1" flipV="1">
            <a:off x="4304469" y="513298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79A93-B64D-4892-B0DC-15746CAEC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D9A97070-70DC-40B3-9B25-35539656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27625"/>
              </p:ext>
            </p:extLst>
          </p:nvPr>
        </p:nvGraphicFramePr>
        <p:xfrm>
          <a:off x="6945253" y="586333"/>
          <a:ext cx="2087065" cy="876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1484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EE-102-B-06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</a:t>
                      </a:r>
                      <a:r>
                        <a:rPr lang="ko-KR" alt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them đ</a:t>
                      </a:r>
                      <a:r>
                        <a:rPr lang="vi-VN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47EAF33-0628-4749-9E04-81213C9C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41" y="660193"/>
            <a:ext cx="2673279" cy="4837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3A0861-230D-4876-B4A1-9571E7B8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" y="674082"/>
            <a:ext cx="2637516" cy="4805907"/>
          </a:xfrm>
          <a:prstGeom prst="rect">
            <a:avLst/>
          </a:prstGeom>
        </p:spPr>
      </p:pic>
      <p:cxnSp>
        <p:nvCxnSpPr>
          <p:cNvPr id="14" name="직선 화살표 연결선 16">
            <a:extLst>
              <a:ext uri="{FF2B5EF4-FFF2-40B4-BE49-F238E27FC236}">
                <a16:creationId xmlns:a16="http://schemas.microsoft.com/office/drawing/2014/main" id="{1244C734-48D4-4F51-80F1-1CD81588D76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81352" y="5273616"/>
            <a:ext cx="439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816C28-FCC9-48E7-91D4-1476AD81A1A0}"/>
              </a:ext>
            </a:extLst>
          </p:cNvPr>
          <p:cNvSpPr/>
          <p:nvPr/>
        </p:nvSpPr>
        <p:spPr>
          <a:xfrm>
            <a:off x="652783" y="5049926"/>
            <a:ext cx="2728569" cy="44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29">
            <a:extLst>
              <a:ext uri="{FF2B5EF4-FFF2-40B4-BE49-F238E27FC236}">
                <a16:creationId xmlns:a16="http://schemas.microsoft.com/office/drawing/2014/main" id="{D623FB64-0B17-4BFB-9EFA-3C2DDDB8077E}"/>
              </a:ext>
            </a:extLst>
          </p:cNvPr>
          <p:cNvSpPr/>
          <p:nvPr/>
        </p:nvSpPr>
        <p:spPr>
          <a:xfrm>
            <a:off x="652783" y="67242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7" name="직사각형 29">
            <a:extLst>
              <a:ext uri="{FF2B5EF4-FFF2-40B4-BE49-F238E27FC236}">
                <a16:creationId xmlns:a16="http://schemas.microsoft.com/office/drawing/2014/main" id="{6DB54917-581D-4783-BF24-D68F7E7B5C37}"/>
              </a:ext>
            </a:extLst>
          </p:cNvPr>
          <p:cNvSpPr/>
          <p:nvPr/>
        </p:nvSpPr>
        <p:spPr>
          <a:xfrm>
            <a:off x="3938841" y="67242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EE-102-B-06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B3066A22-16DA-4300-95B7-ED658B1A013E}"/>
              </a:ext>
            </a:extLst>
          </p:cNvPr>
          <p:cNvSpPr/>
          <p:nvPr/>
        </p:nvSpPr>
        <p:spPr>
          <a:xfrm rot="10800000" flipH="1" flipV="1">
            <a:off x="4520449" y="513298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1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B4573-B8A0-4B0C-A707-05AC73BA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056EE1B1-3E56-43FD-BFBE-714F9303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50349"/>
              </p:ext>
            </p:extLst>
          </p:nvPr>
        </p:nvGraphicFramePr>
        <p:xfrm>
          <a:off x="6945253" y="586333"/>
          <a:ext cx="2087065" cy="876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1484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EE-102-B-06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</a:t>
                      </a:r>
                      <a:r>
                        <a:rPr lang="ko-KR" alt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altLang="ko-KR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altLang="ko-KR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7585AFF-5C07-4468-A280-33C8BB40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41" y="672429"/>
            <a:ext cx="2637516" cy="4811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7D0DF7-6073-48FB-B387-7B6C6658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" y="674082"/>
            <a:ext cx="2637516" cy="4805907"/>
          </a:xfrm>
          <a:prstGeom prst="rect">
            <a:avLst/>
          </a:prstGeom>
        </p:spPr>
      </p:pic>
      <p:cxnSp>
        <p:nvCxnSpPr>
          <p:cNvPr id="14" name="직선 화살표 연결선 16">
            <a:extLst>
              <a:ext uri="{FF2B5EF4-FFF2-40B4-BE49-F238E27FC236}">
                <a16:creationId xmlns:a16="http://schemas.microsoft.com/office/drawing/2014/main" id="{0DD8F58C-92C8-4C28-88A8-51D361C73A9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81352" y="5273616"/>
            <a:ext cx="439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863EE-969F-4B5C-9286-7808223683CA}"/>
              </a:ext>
            </a:extLst>
          </p:cNvPr>
          <p:cNvSpPr/>
          <p:nvPr/>
        </p:nvSpPr>
        <p:spPr>
          <a:xfrm>
            <a:off x="652783" y="5049926"/>
            <a:ext cx="2728569" cy="44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29">
            <a:extLst>
              <a:ext uri="{FF2B5EF4-FFF2-40B4-BE49-F238E27FC236}">
                <a16:creationId xmlns:a16="http://schemas.microsoft.com/office/drawing/2014/main" id="{769EB15A-6AA3-4C95-B9F2-0888B8638953}"/>
              </a:ext>
            </a:extLst>
          </p:cNvPr>
          <p:cNvSpPr/>
          <p:nvPr/>
        </p:nvSpPr>
        <p:spPr>
          <a:xfrm>
            <a:off x="652783" y="67242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7" name="직사각형 29">
            <a:extLst>
              <a:ext uri="{FF2B5EF4-FFF2-40B4-BE49-F238E27FC236}">
                <a16:creationId xmlns:a16="http://schemas.microsoft.com/office/drawing/2014/main" id="{3D137DE7-A446-466F-87D0-AEF5CA6AB8EC}"/>
              </a:ext>
            </a:extLst>
          </p:cNvPr>
          <p:cNvSpPr/>
          <p:nvPr/>
        </p:nvSpPr>
        <p:spPr>
          <a:xfrm>
            <a:off x="3938841" y="67242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EE-102-B-07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5A38027A-0E37-433D-BD15-3D1352FFA73D}"/>
              </a:ext>
            </a:extLst>
          </p:cNvPr>
          <p:cNvSpPr/>
          <p:nvPr/>
        </p:nvSpPr>
        <p:spPr>
          <a:xfrm rot="10800000" flipH="1" flipV="1">
            <a:off x="4542220" y="513298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7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E352-662B-48E3-96B4-2287081E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(An)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4AA9-B37A-4283-BD06-E970D365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FDDC60-4163-45C5-84AF-0E23C56AA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39348"/>
              </p:ext>
            </p:extLst>
          </p:nvPr>
        </p:nvGraphicFramePr>
        <p:xfrm>
          <a:off x="3397007" y="2924157"/>
          <a:ext cx="234998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4993">
                  <a:extLst>
                    <a:ext uri="{9D8B030D-6E8A-4147-A177-3AD203B41FA5}">
                      <a16:colId xmlns:a16="http://schemas.microsoft.com/office/drawing/2014/main" val="1179993193"/>
                    </a:ext>
                  </a:extLst>
                </a:gridCol>
                <a:gridCol w="1174993">
                  <a:extLst>
                    <a:ext uri="{9D8B030D-6E8A-4147-A177-3AD203B41FA5}">
                      <a16:colId xmlns:a16="http://schemas.microsoft.com/office/drawing/2014/main" val="123593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6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6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Register (Apply)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CA30A9-E3F9-4749-99A8-128BF4076551}"/>
              </a:ext>
            </a:extLst>
          </p:cNvPr>
          <p:cNvSpPr txBox="1"/>
          <p:nvPr/>
        </p:nvSpPr>
        <p:spPr>
          <a:xfrm>
            <a:off x="6945253" y="3105416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신청자 정보는 가입 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등록된 회원정보 자동 입력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D2EB54-3156-4737-9E71-D981B2311807}"/>
              </a:ext>
            </a:extLst>
          </p:cNvPr>
          <p:cNvSpPr txBox="1"/>
          <p:nvPr/>
        </p:nvSpPr>
        <p:spPr>
          <a:xfrm>
            <a:off x="3541826" y="1602758"/>
            <a:ext cx="3066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When Additional Information is required.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31C8649B-5834-42C7-8C8F-1788AA17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07686"/>
              </p:ext>
            </p:extLst>
          </p:nvPr>
        </p:nvGraphicFramePr>
        <p:xfrm>
          <a:off x="6945253" y="586333"/>
          <a:ext cx="2087065" cy="4851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344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56721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21766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checkbox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  <a:tr h="14821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(EE-103-B-01)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29486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nhắc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nhở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(EE-103-B-02)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3619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lúc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35971"/>
                  </a:ext>
                </a:extLst>
              </a:tr>
            </a:tbl>
          </a:graphicData>
        </a:graphic>
      </p:graphicFrame>
      <p:cxnSp>
        <p:nvCxnSpPr>
          <p:cNvPr id="19" name="직선 연결선 46">
            <a:extLst>
              <a:ext uri="{FF2B5EF4-FFF2-40B4-BE49-F238E27FC236}">
                <a16:creationId xmlns:a16="http://schemas.microsoft.com/office/drawing/2014/main" id="{59F71894-5C1C-455A-B7C3-43A8F3332F08}"/>
              </a:ext>
            </a:extLst>
          </p:cNvPr>
          <p:cNvCxnSpPr/>
          <p:nvPr/>
        </p:nvCxnSpPr>
        <p:spPr>
          <a:xfrm flipV="1">
            <a:off x="3272051" y="1921576"/>
            <a:ext cx="435304" cy="1912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48">
            <a:extLst>
              <a:ext uri="{FF2B5EF4-FFF2-40B4-BE49-F238E27FC236}">
                <a16:creationId xmlns:a16="http://schemas.microsoft.com/office/drawing/2014/main" id="{E13BF2B8-4774-4C9E-A2C1-85171654187A}"/>
              </a:ext>
            </a:extLst>
          </p:cNvPr>
          <p:cNvCxnSpPr/>
          <p:nvPr/>
        </p:nvCxnSpPr>
        <p:spPr>
          <a:xfrm>
            <a:off x="3260142" y="3833655"/>
            <a:ext cx="447213" cy="826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612FCDE-A791-4297-AF21-50328B48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3" y="659507"/>
            <a:ext cx="2660029" cy="48194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BFE8C8-80AE-4916-9564-5D185039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264" y="1885923"/>
            <a:ext cx="2758950" cy="2872852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0DD7CD5-9784-4395-B876-1D4E85ED0D3A}"/>
              </a:ext>
            </a:extLst>
          </p:cNvPr>
          <p:cNvSpPr/>
          <p:nvPr/>
        </p:nvSpPr>
        <p:spPr>
          <a:xfrm>
            <a:off x="394031" y="2128947"/>
            <a:ext cx="45719" cy="727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CFB48FE-9EF7-4670-B1C8-A1BE9B9E42C1}"/>
              </a:ext>
            </a:extLst>
          </p:cNvPr>
          <p:cNvSpPr/>
          <p:nvPr/>
        </p:nvSpPr>
        <p:spPr>
          <a:xfrm>
            <a:off x="401012" y="2972368"/>
            <a:ext cx="45719" cy="861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9">
            <a:extLst>
              <a:ext uri="{FF2B5EF4-FFF2-40B4-BE49-F238E27FC236}">
                <a16:creationId xmlns:a16="http://schemas.microsoft.com/office/drawing/2014/main" id="{CFCD0229-037A-4E28-B253-83F1188B3682}"/>
              </a:ext>
            </a:extLst>
          </p:cNvPr>
          <p:cNvSpPr/>
          <p:nvPr/>
        </p:nvSpPr>
        <p:spPr>
          <a:xfrm>
            <a:off x="54536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8" name="직사각형 29">
            <a:extLst>
              <a:ext uri="{FF2B5EF4-FFF2-40B4-BE49-F238E27FC236}">
                <a16:creationId xmlns:a16="http://schemas.microsoft.com/office/drawing/2014/main" id="{448BA229-1A8F-47A4-B3BA-8966993B9C74}"/>
              </a:ext>
            </a:extLst>
          </p:cNvPr>
          <p:cNvSpPr/>
          <p:nvPr/>
        </p:nvSpPr>
        <p:spPr>
          <a:xfrm>
            <a:off x="3772657" y="1883666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EE-103-C-01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CE2E1719-3A78-4047-99AE-E4BA952080FC}"/>
              </a:ext>
            </a:extLst>
          </p:cNvPr>
          <p:cNvSpPr/>
          <p:nvPr/>
        </p:nvSpPr>
        <p:spPr>
          <a:xfrm rot="10800000" flipH="1" flipV="1">
            <a:off x="186469" y="24011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104E7183-4FA8-45E3-BA73-E038C38240DA}"/>
              </a:ext>
            </a:extLst>
          </p:cNvPr>
          <p:cNvSpPr/>
          <p:nvPr/>
        </p:nvSpPr>
        <p:spPr>
          <a:xfrm rot="10800000" flipH="1" flipV="1">
            <a:off x="218113" y="329605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C3B2E04E-8FEB-477C-BBF1-94B95937214D}"/>
              </a:ext>
            </a:extLst>
          </p:cNvPr>
          <p:cNvSpPr/>
          <p:nvPr/>
        </p:nvSpPr>
        <p:spPr>
          <a:xfrm rot="10800000" flipH="1" flipV="1">
            <a:off x="628935" y="417640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8CC4C591-D168-41F0-8525-76ABA31FE123}"/>
              </a:ext>
            </a:extLst>
          </p:cNvPr>
          <p:cNvSpPr/>
          <p:nvPr/>
        </p:nvSpPr>
        <p:spPr>
          <a:xfrm rot="10800000" flipH="1" flipV="1">
            <a:off x="2862577" y="417640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5E4A743A-38A9-48A3-9F5B-112EB4FA6F3D}"/>
              </a:ext>
            </a:extLst>
          </p:cNvPr>
          <p:cNvSpPr/>
          <p:nvPr/>
        </p:nvSpPr>
        <p:spPr>
          <a:xfrm rot="10800000" flipH="1" flipV="1">
            <a:off x="1315917" y="505390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C8CE80DE-0F60-4EB0-B5FB-68DC30000D96}"/>
              </a:ext>
            </a:extLst>
          </p:cNvPr>
          <p:cNvSpPr/>
          <p:nvPr/>
        </p:nvSpPr>
        <p:spPr>
          <a:xfrm rot="10800000" flipH="1" flipV="1">
            <a:off x="3767621" y="32257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0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25508-5CFA-49E8-81A0-3CD96A21B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F1020-C589-47BF-86FC-3205D878885B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Register Pop-up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C74E89DE-C1BC-4771-BFC0-A7D55983D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60392"/>
              </p:ext>
            </p:extLst>
          </p:nvPr>
        </p:nvGraphicFramePr>
        <p:xfrm>
          <a:off x="6945253" y="586333"/>
          <a:ext cx="2087065" cy="1498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1484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3687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3233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63233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548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CB50A2-EE04-43E4-9190-AF3C87A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3" y="914400"/>
            <a:ext cx="2419230" cy="4373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C0B3F-EAAE-49D9-A92E-1A566156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503" y="914400"/>
            <a:ext cx="2419230" cy="4390989"/>
          </a:xfrm>
          <a:prstGeom prst="rect">
            <a:avLst/>
          </a:prstGeom>
        </p:spPr>
      </p:pic>
      <p:sp>
        <p:nvSpPr>
          <p:cNvPr id="11" name="직사각형 29">
            <a:extLst>
              <a:ext uri="{FF2B5EF4-FFF2-40B4-BE49-F238E27FC236}">
                <a16:creationId xmlns:a16="http://schemas.microsoft.com/office/drawing/2014/main" id="{5792B5D9-ADF1-432D-BD87-096636D599A9}"/>
              </a:ext>
            </a:extLst>
          </p:cNvPr>
          <p:cNvSpPr/>
          <p:nvPr/>
        </p:nvSpPr>
        <p:spPr>
          <a:xfrm>
            <a:off x="634973" y="91433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EE-103-B-01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2" name="직사각형 29">
            <a:extLst>
              <a:ext uri="{FF2B5EF4-FFF2-40B4-BE49-F238E27FC236}">
                <a16:creationId xmlns:a16="http://schemas.microsoft.com/office/drawing/2014/main" id="{C336C926-43AE-420E-84BE-2167366C2621}"/>
              </a:ext>
            </a:extLst>
          </p:cNvPr>
          <p:cNvSpPr/>
          <p:nvPr/>
        </p:nvSpPr>
        <p:spPr>
          <a:xfrm>
            <a:off x="3776190" y="892178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EE-103-B-02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36A8214F-302F-4185-9CC2-A6E9501F81F0}"/>
              </a:ext>
            </a:extLst>
          </p:cNvPr>
          <p:cNvSpPr/>
          <p:nvPr/>
        </p:nvSpPr>
        <p:spPr>
          <a:xfrm rot="10800000" flipH="1" flipV="1">
            <a:off x="911995" y="145175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BD6737-5348-458C-90C3-DA0080B7F706}"/>
              </a:ext>
            </a:extLst>
          </p:cNvPr>
          <p:cNvSpPr/>
          <p:nvPr/>
        </p:nvSpPr>
        <p:spPr>
          <a:xfrm rot="10800000" flipH="1" flipV="1">
            <a:off x="4059679" y="262015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0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Application History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0" name="Table 21">
            <a:extLst>
              <a:ext uri="{FF2B5EF4-FFF2-40B4-BE49-F238E27FC236}">
                <a16:creationId xmlns:a16="http://schemas.microsoft.com/office/drawing/2014/main" id="{BD7DFB3F-AF78-4C12-A33D-F1EED4451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30778"/>
              </p:ext>
            </p:extLst>
          </p:nvPr>
        </p:nvGraphicFramePr>
        <p:xfrm>
          <a:off x="6945253" y="586333"/>
          <a:ext cx="2087065" cy="3273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xổ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Sort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ra: Sort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0768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“Completed” hay “Missed”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C5A04C1-6126-4525-AE0B-77029BA5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3" y="661764"/>
            <a:ext cx="2635693" cy="4775612"/>
          </a:xfrm>
          <a:prstGeom prst="rect">
            <a:avLst/>
          </a:prstGeom>
        </p:spPr>
      </p:pic>
      <p:sp>
        <p:nvSpPr>
          <p:cNvPr id="14" name="직사각형 29">
            <a:extLst>
              <a:ext uri="{FF2B5EF4-FFF2-40B4-BE49-F238E27FC236}">
                <a16:creationId xmlns:a16="http://schemas.microsoft.com/office/drawing/2014/main" id="{093B1A36-0114-4960-8FDA-2B92A8786C39}"/>
              </a:ext>
            </a:extLst>
          </p:cNvPr>
          <p:cNvSpPr/>
          <p:nvPr/>
        </p:nvSpPr>
        <p:spPr>
          <a:xfrm>
            <a:off x="2073053" y="661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F21C59B3-153D-4408-9047-073CA12AD33D}"/>
              </a:ext>
            </a:extLst>
          </p:cNvPr>
          <p:cNvSpPr/>
          <p:nvPr/>
        </p:nvSpPr>
        <p:spPr>
          <a:xfrm rot="10800000" flipH="1" flipV="1">
            <a:off x="4511185" y="156371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AF2A1F31-014B-4CDD-8317-B3464A71715E}"/>
              </a:ext>
            </a:extLst>
          </p:cNvPr>
          <p:cNvSpPr/>
          <p:nvPr/>
        </p:nvSpPr>
        <p:spPr>
          <a:xfrm rot="10800000" flipH="1" flipV="1">
            <a:off x="2606117" y="208107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타원 13">
            <a:extLst>
              <a:ext uri="{FF2B5EF4-FFF2-40B4-BE49-F238E27FC236}">
                <a16:creationId xmlns:a16="http://schemas.microsoft.com/office/drawing/2014/main" id="{6B53005C-986C-440D-8ADC-E71C2E5F3CA0}"/>
              </a:ext>
            </a:extLst>
          </p:cNvPr>
          <p:cNvSpPr/>
          <p:nvPr/>
        </p:nvSpPr>
        <p:spPr>
          <a:xfrm rot="10800000" flipH="1" flipV="1">
            <a:off x="2194707" y="292078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DFE71BED-FC38-4C8B-940E-9D86C9E7F192}"/>
              </a:ext>
            </a:extLst>
          </p:cNvPr>
          <p:cNvSpPr/>
          <p:nvPr/>
        </p:nvSpPr>
        <p:spPr>
          <a:xfrm rot="10800000" flipH="1" flipV="1">
            <a:off x="3209028" y="290894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13B92F2E-065B-4620-B864-C5F0C7153265}"/>
              </a:ext>
            </a:extLst>
          </p:cNvPr>
          <p:cNvSpPr/>
          <p:nvPr/>
        </p:nvSpPr>
        <p:spPr>
          <a:xfrm rot="10800000" flipH="1" flipV="1">
            <a:off x="4092599" y="290894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타원 13">
            <a:extLst>
              <a:ext uri="{FF2B5EF4-FFF2-40B4-BE49-F238E27FC236}">
                <a16:creationId xmlns:a16="http://schemas.microsoft.com/office/drawing/2014/main" id="{27FED519-B0EB-47A4-BA5F-8CC76A64FD3A}"/>
              </a:ext>
            </a:extLst>
          </p:cNvPr>
          <p:cNvSpPr/>
          <p:nvPr/>
        </p:nvSpPr>
        <p:spPr>
          <a:xfrm rot="10800000" flipH="1" flipV="1">
            <a:off x="4348941" y="268523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2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CEB134-CD69-428A-AF96-C93DE132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E0E58-E175-47A1-8438-68629862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666" y="661764"/>
            <a:ext cx="2620617" cy="4775612"/>
          </a:xfrm>
          <a:prstGeom prst="rect">
            <a:avLst/>
          </a:prstGeom>
        </p:spPr>
      </p:pic>
      <p:sp>
        <p:nvSpPr>
          <p:cNvPr id="4" name="직사각형 29">
            <a:extLst>
              <a:ext uri="{FF2B5EF4-FFF2-40B4-BE49-F238E27FC236}">
                <a16:creationId xmlns:a16="http://schemas.microsoft.com/office/drawing/2014/main" id="{560777C7-3E7E-4673-B176-20461D747EA2}"/>
              </a:ext>
            </a:extLst>
          </p:cNvPr>
          <p:cNvSpPr/>
          <p:nvPr/>
        </p:nvSpPr>
        <p:spPr>
          <a:xfrm>
            <a:off x="3811666" y="661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EE-104-B-01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7DC5F-78B5-485F-8D01-AD946E89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2" y="661764"/>
            <a:ext cx="2635693" cy="4775612"/>
          </a:xfrm>
          <a:prstGeom prst="rect">
            <a:avLst/>
          </a:prstGeom>
        </p:spPr>
      </p:pic>
      <p:sp>
        <p:nvSpPr>
          <p:cNvPr id="6" name="직사각형 29">
            <a:extLst>
              <a:ext uri="{FF2B5EF4-FFF2-40B4-BE49-F238E27FC236}">
                <a16:creationId xmlns:a16="http://schemas.microsoft.com/office/drawing/2014/main" id="{16CF5D87-EC6E-40F7-88B1-CFA3C89B7973}"/>
              </a:ext>
            </a:extLst>
          </p:cNvPr>
          <p:cNvSpPr/>
          <p:nvPr/>
        </p:nvSpPr>
        <p:spPr>
          <a:xfrm>
            <a:off x="578082" y="661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7" name="타원 13">
            <a:extLst>
              <a:ext uri="{FF2B5EF4-FFF2-40B4-BE49-F238E27FC236}">
                <a16:creationId xmlns:a16="http://schemas.microsoft.com/office/drawing/2014/main" id="{C33E9040-1B75-4021-B08E-7489F3F2F16C}"/>
              </a:ext>
            </a:extLst>
          </p:cNvPr>
          <p:cNvSpPr/>
          <p:nvPr/>
        </p:nvSpPr>
        <p:spPr>
          <a:xfrm rot="10800000" flipH="1" flipV="1">
            <a:off x="3016214" y="156371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타원 13">
            <a:extLst>
              <a:ext uri="{FF2B5EF4-FFF2-40B4-BE49-F238E27FC236}">
                <a16:creationId xmlns:a16="http://schemas.microsoft.com/office/drawing/2014/main" id="{3CEACA7A-4D9C-4299-A729-DBD9AFD7129D}"/>
              </a:ext>
            </a:extLst>
          </p:cNvPr>
          <p:cNvSpPr/>
          <p:nvPr/>
        </p:nvSpPr>
        <p:spPr>
          <a:xfrm rot="10800000" flipH="1" flipV="1">
            <a:off x="1111146" y="208107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A3B7A7CA-A2DE-4FE8-A9F7-1D451DA21C02}"/>
              </a:ext>
            </a:extLst>
          </p:cNvPr>
          <p:cNvSpPr/>
          <p:nvPr/>
        </p:nvSpPr>
        <p:spPr>
          <a:xfrm rot="10800000" flipH="1" flipV="1">
            <a:off x="699736" y="292078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E98E57FE-443B-47F9-B40C-CD53F5427C77}"/>
              </a:ext>
            </a:extLst>
          </p:cNvPr>
          <p:cNvSpPr/>
          <p:nvPr/>
        </p:nvSpPr>
        <p:spPr>
          <a:xfrm rot="10800000" flipH="1" flipV="1">
            <a:off x="1714057" y="290894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7FC01D77-AA5E-429E-A0FA-C30073EC11E5}"/>
              </a:ext>
            </a:extLst>
          </p:cNvPr>
          <p:cNvSpPr/>
          <p:nvPr/>
        </p:nvSpPr>
        <p:spPr>
          <a:xfrm rot="10800000" flipH="1" flipV="1">
            <a:off x="2597628" y="290894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BE83E3FE-CC82-4A3E-8680-D7CEDFC307C0}"/>
              </a:ext>
            </a:extLst>
          </p:cNvPr>
          <p:cNvSpPr/>
          <p:nvPr/>
        </p:nvSpPr>
        <p:spPr>
          <a:xfrm rot="10800000" flipH="1" flipV="1">
            <a:off x="2853970" y="268523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1640464A-FEBE-4731-A16F-09273387C82D}"/>
              </a:ext>
            </a:extLst>
          </p:cNvPr>
          <p:cNvSpPr/>
          <p:nvPr/>
        </p:nvSpPr>
        <p:spPr>
          <a:xfrm rot="10800000" flipH="1" flipV="1">
            <a:off x="4172428" y="254460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6C8BF48E-DA72-42DC-994C-8FF9E569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40597"/>
              </p:ext>
            </p:extLst>
          </p:nvPr>
        </p:nvGraphicFramePr>
        <p:xfrm>
          <a:off x="6945253" y="586333"/>
          <a:ext cx="2087065" cy="3554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52406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EE-102-B-05 (Do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93768"/>
                  </a:ext>
                </a:extLst>
              </a:tr>
              <a:tr h="39786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(EE-104-B-01)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37965"/>
                  </a:ext>
                </a:extLst>
              </a:tr>
              <a:tr h="39786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EE-107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3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57044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khỏi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4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fld id="{3874D906-A969-4B0B-8B39-C489A68B681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교육이벤트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5839B-8646-4A3C-B9EF-A607EF91B9AA}"/>
              </a:ext>
            </a:extLst>
          </p:cNvPr>
          <p:cNvSpPr/>
          <p:nvPr/>
        </p:nvSpPr>
        <p:spPr>
          <a:xfrm>
            <a:off x="1052624" y="680385"/>
            <a:ext cx="724205" cy="2999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F9964-B244-4068-B8F5-111AC72DB36C}"/>
              </a:ext>
            </a:extLst>
          </p:cNvPr>
          <p:cNvSpPr txBox="1"/>
          <p:nvPr/>
        </p:nvSpPr>
        <p:spPr>
          <a:xfrm>
            <a:off x="1221505" y="722624"/>
            <a:ext cx="40748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09BD7B-220B-4935-8F16-35B11F6E9730}"/>
              </a:ext>
            </a:extLst>
          </p:cNvPr>
          <p:cNvSpPr txBox="1"/>
          <p:nvPr/>
        </p:nvSpPr>
        <p:spPr>
          <a:xfrm>
            <a:off x="1487875" y="1010573"/>
            <a:ext cx="96532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교육이벤트 메뉴 선택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6E81B3-4CED-43C3-A97B-B3F04DC0B8B9}"/>
              </a:ext>
            </a:extLst>
          </p:cNvPr>
          <p:cNvGrpSpPr/>
          <p:nvPr/>
        </p:nvGrpSpPr>
        <p:grpSpPr>
          <a:xfrm>
            <a:off x="1052624" y="1231877"/>
            <a:ext cx="724205" cy="317210"/>
            <a:chOff x="2004365" y="1122078"/>
            <a:chExt cx="724205" cy="31721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EFA5C5-3D3D-4F52-B46D-004BB00B44C5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BBA371-09D9-41BE-A22E-543725EB3795}"/>
                </a:ext>
              </a:extLst>
            </p:cNvPr>
            <p:cNvSpPr txBox="1"/>
            <p:nvPr/>
          </p:nvSpPr>
          <p:spPr>
            <a:xfrm>
              <a:off x="2017653" y="1131511"/>
              <a:ext cx="69762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교육이벤트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카테고리 목록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2992C38-70D6-479D-89FB-BCD5D9F70EB3}"/>
              </a:ext>
            </a:extLst>
          </p:cNvPr>
          <p:cNvGrpSpPr/>
          <p:nvPr/>
        </p:nvGrpSpPr>
        <p:grpSpPr>
          <a:xfrm>
            <a:off x="1052624" y="1770391"/>
            <a:ext cx="724205" cy="309895"/>
            <a:chOff x="2004365" y="1122078"/>
            <a:chExt cx="724205" cy="30989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5480770-4617-4008-BA29-6965C51F5F36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AC7116-36F8-43BA-9A09-560D2EEFF8E6}"/>
                </a:ext>
              </a:extLst>
            </p:cNvPr>
            <p:cNvSpPr txBox="1"/>
            <p:nvPr/>
          </p:nvSpPr>
          <p:spPr>
            <a:xfrm>
              <a:off x="2058530" y="1124196"/>
              <a:ext cx="61587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교육이벤트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게시글 목록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17B2648-2779-447C-A7F5-F4204DEBE536}"/>
              </a:ext>
            </a:extLst>
          </p:cNvPr>
          <p:cNvGrpSpPr/>
          <p:nvPr/>
        </p:nvGrpSpPr>
        <p:grpSpPr>
          <a:xfrm>
            <a:off x="1052624" y="2312626"/>
            <a:ext cx="724205" cy="307777"/>
            <a:chOff x="2004365" y="1116881"/>
            <a:chExt cx="724205" cy="30777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FE0194-7360-4514-B0E3-7B88BABB86C0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AAB465-3050-4614-9948-AAAF6AA9142E}"/>
                </a:ext>
              </a:extLst>
            </p:cNvPr>
            <p:cNvSpPr txBox="1"/>
            <p:nvPr/>
          </p:nvSpPr>
          <p:spPr>
            <a:xfrm>
              <a:off x="2069750" y="1116881"/>
              <a:ext cx="59343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교육이벤트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상세보기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31ED26-CECE-46F5-BBB3-354640B822C2}"/>
              </a:ext>
            </a:extLst>
          </p:cNvPr>
          <p:cNvGrpSpPr/>
          <p:nvPr/>
        </p:nvGrpSpPr>
        <p:grpSpPr>
          <a:xfrm>
            <a:off x="2291710" y="2868802"/>
            <a:ext cx="810347" cy="309895"/>
            <a:chOff x="3089836" y="2759003"/>
            <a:chExt cx="724205" cy="3098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A285CD6-743E-410B-8A94-74D84B06BAB8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65FE460-6953-4AE5-A50E-B1DD92CF3309}"/>
                </a:ext>
              </a:extLst>
            </p:cNvPr>
            <p:cNvSpPr txBox="1"/>
            <p:nvPr/>
          </p:nvSpPr>
          <p:spPr>
            <a:xfrm>
              <a:off x="3124767" y="2761121"/>
              <a:ext cx="65434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구글 캘린더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8C0D759-0ACD-4399-981E-A7EE5F0CBA36}"/>
              </a:ext>
            </a:extLst>
          </p:cNvPr>
          <p:cNvGrpSpPr/>
          <p:nvPr/>
        </p:nvGrpSpPr>
        <p:grpSpPr>
          <a:xfrm>
            <a:off x="2292343" y="3483278"/>
            <a:ext cx="811361" cy="299923"/>
            <a:chOff x="3089836" y="2759003"/>
            <a:chExt cx="724205" cy="299923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2A6CE-7DFD-42D9-AEB2-DB566E12E311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551F7B-DAED-4066-BD46-39E80B857433}"/>
                </a:ext>
              </a:extLst>
            </p:cNvPr>
            <p:cNvSpPr txBox="1"/>
            <p:nvPr/>
          </p:nvSpPr>
          <p:spPr>
            <a:xfrm>
              <a:off x="3124767" y="2814982"/>
              <a:ext cx="65434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지도 앱 연결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E5BD1D2-CE90-4E20-9EDC-17453205D9BF}"/>
              </a:ext>
            </a:extLst>
          </p:cNvPr>
          <p:cNvGrpSpPr/>
          <p:nvPr/>
        </p:nvGrpSpPr>
        <p:grpSpPr>
          <a:xfrm>
            <a:off x="2293357" y="4083125"/>
            <a:ext cx="810347" cy="309895"/>
            <a:chOff x="3089836" y="2759003"/>
            <a:chExt cx="724205" cy="3098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B8182D-811C-4ABE-A739-B4D1FB60A6F2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286D13-FFF8-4A9D-9BE0-7517DFE262BE}"/>
                </a:ext>
              </a:extLst>
            </p:cNvPr>
            <p:cNvSpPr txBox="1"/>
            <p:nvPr/>
          </p:nvSpPr>
          <p:spPr>
            <a:xfrm>
              <a:off x="3124767" y="2761121"/>
              <a:ext cx="65434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게시물 링크 노출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B59314F-6889-4114-9CFC-55DFD0E805DA}"/>
              </a:ext>
            </a:extLst>
          </p:cNvPr>
          <p:cNvGrpSpPr/>
          <p:nvPr/>
        </p:nvGrpSpPr>
        <p:grpSpPr>
          <a:xfrm>
            <a:off x="4761099" y="4083124"/>
            <a:ext cx="810347" cy="299923"/>
            <a:chOff x="3089836" y="2759003"/>
            <a:chExt cx="724205" cy="299923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E06C193-1777-4A57-B702-DDC1DC1FFB60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27515C-8FF6-459E-BB1E-ED1CAB380893}"/>
                </a:ext>
              </a:extLst>
            </p:cNvPr>
            <p:cNvSpPr txBox="1"/>
            <p:nvPr/>
          </p:nvSpPr>
          <p:spPr>
            <a:xfrm>
              <a:off x="3124767" y="2814982"/>
              <a:ext cx="65434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복사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53B9EF6-A3D8-484F-A14E-FC7ECB50CC43}"/>
              </a:ext>
            </a:extLst>
          </p:cNvPr>
          <p:cNvGrpSpPr/>
          <p:nvPr/>
        </p:nvGrpSpPr>
        <p:grpSpPr>
          <a:xfrm>
            <a:off x="2300681" y="4729767"/>
            <a:ext cx="810347" cy="307777"/>
            <a:chOff x="2004365" y="1116881"/>
            <a:chExt cx="724205" cy="307777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5416111-59A1-47A8-ADB8-D6C9C605A9D3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F397FB5-8296-4854-9303-7EA9AA1DCDA9}"/>
                </a:ext>
              </a:extLst>
            </p:cNvPr>
            <p:cNvSpPr txBox="1"/>
            <p:nvPr/>
          </p:nvSpPr>
          <p:spPr>
            <a:xfrm>
              <a:off x="2091267" y="1116881"/>
              <a:ext cx="5504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 정보 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작성 페이지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85905FF-F599-4A68-BF97-273EACCA2E9D}"/>
              </a:ext>
            </a:extLst>
          </p:cNvPr>
          <p:cNvGrpSpPr/>
          <p:nvPr/>
        </p:nvGrpSpPr>
        <p:grpSpPr>
          <a:xfrm>
            <a:off x="3528415" y="4727110"/>
            <a:ext cx="810347" cy="307777"/>
            <a:chOff x="2004365" y="1116881"/>
            <a:chExt cx="724205" cy="30777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CC18AE-FFD7-4167-BB8B-E1D29EB38FD0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A865A4E-B7B3-4A08-BE27-6EF9AC7476FC}"/>
                </a:ext>
              </a:extLst>
            </p:cNvPr>
            <p:cNvSpPr txBox="1"/>
            <p:nvPr/>
          </p:nvSpPr>
          <p:spPr>
            <a:xfrm>
              <a:off x="2081242" y="1116881"/>
              <a:ext cx="57046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 완료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내역 확인</a:t>
              </a:r>
            </a:p>
          </p:txBody>
        </p:sp>
      </p:grp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128A171-A7AE-417B-9D5D-9D33AA68C683}"/>
              </a:ext>
            </a:extLst>
          </p:cNvPr>
          <p:cNvSpPr/>
          <p:nvPr/>
        </p:nvSpPr>
        <p:spPr>
          <a:xfrm>
            <a:off x="935581" y="2797901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1A4609E-B9ED-49D5-B31E-F03DCF2BE9F0}"/>
              </a:ext>
            </a:extLst>
          </p:cNvPr>
          <p:cNvSpPr txBox="1"/>
          <p:nvPr/>
        </p:nvSpPr>
        <p:spPr>
          <a:xfrm>
            <a:off x="1014516" y="2867912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등록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52AEE477-F065-43FD-B0CC-346A695C3C9F}"/>
              </a:ext>
            </a:extLst>
          </p:cNvPr>
          <p:cNvSpPr/>
          <p:nvPr/>
        </p:nvSpPr>
        <p:spPr>
          <a:xfrm>
            <a:off x="937389" y="3411837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8CC316-E073-441A-A628-A0FA9C6CF5CA}"/>
              </a:ext>
            </a:extLst>
          </p:cNvPr>
          <p:cNvSpPr txBox="1"/>
          <p:nvPr/>
        </p:nvSpPr>
        <p:spPr>
          <a:xfrm>
            <a:off x="1029145" y="3476391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3" name="다이아몬드 152">
            <a:extLst>
              <a:ext uri="{FF2B5EF4-FFF2-40B4-BE49-F238E27FC236}">
                <a16:creationId xmlns:a16="http://schemas.microsoft.com/office/drawing/2014/main" id="{42AA8ACD-5747-46D7-B572-AD1DB6A1D340}"/>
              </a:ext>
            </a:extLst>
          </p:cNvPr>
          <p:cNvSpPr/>
          <p:nvPr/>
        </p:nvSpPr>
        <p:spPr>
          <a:xfrm>
            <a:off x="937227" y="4027112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6C2EF34-6C31-4362-976C-FA1C9F3D40A8}"/>
              </a:ext>
            </a:extLst>
          </p:cNvPr>
          <p:cNvSpPr txBox="1"/>
          <p:nvPr/>
        </p:nvSpPr>
        <p:spPr>
          <a:xfrm>
            <a:off x="1028983" y="4091666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7" name="다이아몬드 156">
            <a:extLst>
              <a:ext uri="{FF2B5EF4-FFF2-40B4-BE49-F238E27FC236}">
                <a16:creationId xmlns:a16="http://schemas.microsoft.com/office/drawing/2014/main" id="{2F45EAEB-40D8-4BA5-967F-2388A7360A96}"/>
              </a:ext>
            </a:extLst>
          </p:cNvPr>
          <p:cNvSpPr/>
          <p:nvPr/>
        </p:nvSpPr>
        <p:spPr>
          <a:xfrm>
            <a:off x="944551" y="4664778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0E1789-E4D0-45AB-985C-1FBFB298C61F}"/>
              </a:ext>
            </a:extLst>
          </p:cNvPr>
          <p:cNvSpPr txBox="1"/>
          <p:nvPr/>
        </p:nvSpPr>
        <p:spPr>
          <a:xfrm>
            <a:off x="1031810" y="4726374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신청하기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9" name="다이아몬드 158">
            <a:extLst>
              <a:ext uri="{FF2B5EF4-FFF2-40B4-BE49-F238E27FC236}">
                <a16:creationId xmlns:a16="http://schemas.microsoft.com/office/drawing/2014/main" id="{19D2EEE4-22BF-4B27-BA5F-C1427AA7FE4E}"/>
              </a:ext>
            </a:extLst>
          </p:cNvPr>
          <p:cNvSpPr/>
          <p:nvPr/>
        </p:nvSpPr>
        <p:spPr>
          <a:xfrm>
            <a:off x="3469694" y="4012207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A782753-1CEF-4416-8068-CDCD60177978}"/>
              </a:ext>
            </a:extLst>
          </p:cNvPr>
          <p:cNvSpPr txBox="1"/>
          <p:nvPr/>
        </p:nvSpPr>
        <p:spPr>
          <a:xfrm>
            <a:off x="3561450" y="4076761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7A86D8-BB95-4DF2-AB5C-00BE962391F5}"/>
              </a:ext>
            </a:extLst>
          </p:cNvPr>
          <p:cNvCxnSpPr>
            <a:stCxn id="6" idx="2"/>
            <a:endCxn id="68" idx="0"/>
          </p:cNvCxnSpPr>
          <p:nvPr/>
        </p:nvCxnSpPr>
        <p:spPr>
          <a:xfrm>
            <a:off x="1414727" y="980308"/>
            <a:ext cx="0" cy="25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5240BEC0-517C-45FF-9944-D58992A4D96A}"/>
              </a:ext>
            </a:extLst>
          </p:cNvPr>
          <p:cNvCxnSpPr/>
          <p:nvPr/>
        </p:nvCxnSpPr>
        <p:spPr>
          <a:xfrm>
            <a:off x="1420233" y="1531800"/>
            <a:ext cx="0" cy="25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43FD66C-29D2-406F-BD38-7BB52E0C4415}"/>
              </a:ext>
            </a:extLst>
          </p:cNvPr>
          <p:cNvCxnSpPr/>
          <p:nvPr/>
        </p:nvCxnSpPr>
        <p:spPr>
          <a:xfrm>
            <a:off x="1412631" y="2080286"/>
            <a:ext cx="0" cy="25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F34569D-E27C-4DFE-85F3-36645A97F431}"/>
              </a:ext>
            </a:extLst>
          </p:cNvPr>
          <p:cNvCxnSpPr>
            <a:cxnSpLocks/>
            <a:stCxn id="87" idx="2"/>
            <a:endCxn id="12" idx="0"/>
          </p:cNvCxnSpPr>
          <p:nvPr/>
        </p:nvCxnSpPr>
        <p:spPr>
          <a:xfrm flipH="1">
            <a:off x="1412918" y="2620403"/>
            <a:ext cx="1807" cy="177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5589818F-F013-4E17-941C-7869BF8A144B}"/>
              </a:ext>
            </a:extLst>
          </p:cNvPr>
          <p:cNvCxnSpPr>
            <a:cxnSpLocks/>
            <a:stCxn id="12" idx="2"/>
            <a:endCxn id="151" idx="0"/>
          </p:cNvCxnSpPr>
          <p:nvPr/>
        </p:nvCxnSpPr>
        <p:spPr>
          <a:xfrm>
            <a:off x="1412918" y="3240705"/>
            <a:ext cx="1808" cy="171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A3319D0-5CEE-4820-8CF1-5C244E602780}"/>
              </a:ext>
            </a:extLst>
          </p:cNvPr>
          <p:cNvCxnSpPr>
            <a:cxnSpLocks/>
          </p:cNvCxnSpPr>
          <p:nvPr/>
        </p:nvCxnSpPr>
        <p:spPr>
          <a:xfrm>
            <a:off x="1420233" y="3860800"/>
            <a:ext cx="1808" cy="171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4482245-9546-4300-BBFE-817CDEB8724E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1414564" y="4469916"/>
            <a:ext cx="3" cy="19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E5E5CF-1007-4ED1-92E8-BDEBE0A65C6C}"/>
              </a:ext>
            </a:extLst>
          </p:cNvPr>
          <p:cNvCxnSpPr>
            <a:stCxn id="12" idx="3"/>
            <a:endCxn id="103" idx="1"/>
          </p:cNvCxnSpPr>
          <p:nvPr/>
        </p:nvCxnSpPr>
        <p:spPr>
          <a:xfrm flipV="1">
            <a:off x="1890255" y="3018764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1E03C0A-0A48-46B3-BE19-DFE17B2F3BEE}"/>
              </a:ext>
            </a:extLst>
          </p:cNvPr>
          <p:cNvCxnSpPr/>
          <p:nvPr/>
        </p:nvCxnSpPr>
        <p:spPr>
          <a:xfrm flipV="1">
            <a:off x="1890255" y="3621629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BDD1FDF1-2F93-42A8-8453-5348B8F83409}"/>
              </a:ext>
            </a:extLst>
          </p:cNvPr>
          <p:cNvCxnSpPr/>
          <p:nvPr/>
        </p:nvCxnSpPr>
        <p:spPr>
          <a:xfrm flipV="1">
            <a:off x="1892063" y="4250512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C201C05-FC1A-4C0B-90CF-C24A03492B49}"/>
              </a:ext>
            </a:extLst>
          </p:cNvPr>
          <p:cNvCxnSpPr/>
          <p:nvPr/>
        </p:nvCxnSpPr>
        <p:spPr>
          <a:xfrm flipV="1">
            <a:off x="1899225" y="4879723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DE6C49C-6500-4317-BCCE-CB1AD6FFCD1C}"/>
              </a:ext>
            </a:extLst>
          </p:cNvPr>
          <p:cNvCxnSpPr/>
          <p:nvPr/>
        </p:nvCxnSpPr>
        <p:spPr>
          <a:xfrm flipV="1">
            <a:off x="3126960" y="4879184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AADB70E-A0D5-425A-AB68-8206A95F00DC}"/>
              </a:ext>
            </a:extLst>
          </p:cNvPr>
          <p:cNvCxnSpPr>
            <a:cxnSpLocks/>
            <a:stCxn id="127" idx="3"/>
            <a:endCxn id="159" idx="1"/>
          </p:cNvCxnSpPr>
          <p:nvPr/>
        </p:nvCxnSpPr>
        <p:spPr>
          <a:xfrm>
            <a:off x="3103704" y="4233087"/>
            <a:ext cx="365990" cy="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754208D-F0BD-41A8-ADB3-162226E0E6FD}"/>
              </a:ext>
            </a:extLst>
          </p:cNvPr>
          <p:cNvCxnSpPr>
            <a:cxnSpLocks/>
            <a:stCxn id="159" idx="3"/>
            <a:endCxn id="134" idx="1"/>
          </p:cNvCxnSpPr>
          <p:nvPr/>
        </p:nvCxnSpPr>
        <p:spPr>
          <a:xfrm flipV="1">
            <a:off x="4424368" y="4233086"/>
            <a:ext cx="336731" cy="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70A6DC-5852-48AA-94F2-DD2D1EBB10F8}"/>
              </a:ext>
            </a:extLst>
          </p:cNvPr>
          <p:cNvSpPr txBox="1"/>
          <p:nvPr/>
        </p:nvSpPr>
        <p:spPr>
          <a:xfrm>
            <a:off x="1467887" y="1551017"/>
            <a:ext cx="6976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선택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DAD96F-9E14-49CE-853F-E28D75C117AE}"/>
              </a:ext>
            </a:extLst>
          </p:cNvPr>
          <p:cNvSpPr txBox="1"/>
          <p:nvPr/>
        </p:nvSpPr>
        <p:spPr>
          <a:xfrm>
            <a:off x="1473037" y="2107364"/>
            <a:ext cx="61587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선택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C15602E-C34A-4BF5-8351-1E2E820C23EE}"/>
              </a:ext>
            </a:extLst>
          </p:cNvPr>
          <p:cNvSpPr txBox="1"/>
          <p:nvPr/>
        </p:nvSpPr>
        <p:spPr>
          <a:xfrm>
            <a:off x="1776895" y="2822790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592070-22CA-4E33-B3E0-03B3CDEEB1B2}"/>
              </a:ext>
            </a:extLst>
          </p:cNvPr>
          <p:cNvSpPr txBox="1"/>
          <p:nvPr/>
        </p:nvSpPr>
        <p:spPr>
          <a:xfrm>
            <a:off x="1795051" y="3443341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6BF8A7-A3E3-414D-97F7-8E1D6989C3C2}"/>
              </a:ext>
            </a:extLst>
          </p:cNvPr>
          <p:cNvSpPr txBox="1"/>
          <p:nvPr/>
        </p:nvSpPr>
        <p:spPr>
          <a:xfrm>
            <a:off x="1782151" y="4071433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9E4AE75-45DF-4AF4-B996-4C2C1E6766DA}"/>
              </a:ext>
            </a:extLst>
          </p:cNvPr>
          <p:cNvSpPr txBox="1"/>
          <p:nvPr/>
        </p:nvSpPr>
        <p:spPr>
          <a:xfrm>
            <a:off x="1780567" y="4704846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EDC4A5-706B-4B27-93FF-A83484C96454}"/>
              </a:ext>
            </a:extLst>
          </p:cNvPr>
          <p:cNvSpPr txBox="1"/>
          <p:nvPr/>
        </p:nvSpPr>
        <p:spPr>
          <a:xfrm>
            <a:off x="4338762" y="4048097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4AD2F20-998F-4DA4-A5B2-9E6AEBD2EB56}"/>
              </a:ext>
            </a:extLst>
          </p:cNvPr>
          <p:cNvSpPr txBox="1"/>
          <p:nvPr/>
        </p:nvSpPr>
        <p:spPr>
          <a:xfrm>
            <a:off x="1133998" y="3171272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4C0058B-B783-4E70-865A-00122F891427}"/>
              </a:ext>
            </a:extLst>
          </p:cNvPr>
          <p:cNvSpPr txBox="1"/>
          <p:nvPr/>
        </p:nvSpPr>
        <p:spPr>
          <a:xfrm>
            <a:off x="1148914" y="3801097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31DF0DC-F701-43BB-BE27-F2DD5A37AAF9}"/>
              </a:ext>
            </a:extLst>
          </p:cNvPr>
          <p:cNvSpPr txBox="1"/>
          <p:nvPr/>
        </p:nvSpPr>
        <p:spPr>
          <a:xfrm>
            <a:off x="1148721" y="4402367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F9155-8953-4A92-A7AA-B299A32F0DDA}"/>
              </a:ext>
            </a:extLst>
          </p:cNvPr>
          <p:cNvSpPr txBox="1"/>
          <p:nvPr/>
        </p:nvSpPr>
        <p:spPr>
          <a:xfrm>
            <a:off x="779900" y="4694493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43FB9A2-A283-49BD-804C-56D827C503A3}"/>
              </a:ext>
            </a:extLst>
          </p:cNvPr>
          <p:cNvCxnSpPr>
            <a:cxnSpLocks/>
            <a:stCxn id="159" idx="2"/>
          </p:cNvCxnSpPr>
          <p:nvPr/>
        </p:nvCxnSpPr>
        <p:spPr>
          <a:xfrm rot="5400000">
            <a:off x="2632277" y="3228051"/>
            <a:ext cx="87794" cy="25417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701FAE9-FA7C-4697-B344-A7A5033A6F21}"/>
              </a:ext>
            </a:extLst>
          </p:cNvPr>
          <p:cNvCxnSpPr>
            <a:stCxn id="157" idx="1"/>
            <a:endCxn id="12" idx="0"/>
          </p:cNvCxnSpPr>
          <p:nvPr/>
        </p:nvCxnSpPr>
        <p:spPr>
          <a:xfrm rot="10800000" flipH="1">
            <a:off x="944550" y="2797902"/>
            <a:ext cx="468367" cy="2088279"/>
          </a:xfrm>
          <a:prstGeom prst="bentConnector4">
            <a:avLst>
              <a:gd name="adj1" fmla="val -50723"/>
              <a:gd name="adj2" fmla="val 995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9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Application Confirm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" name="Table 21">
            <a:extLst>
              <a:ext uri="{FF2B5EF4-FFF2-40B4-BE49-F238E27FC236}">
                <a16:creationId xmlns:a16="http://schemas.microsoft.com/office/drawing/2014/main" id="{2403F2F1-EF44-4A86-B7E7-6BEEA5E8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1651"/>
              </p:ext>
            </p:extLst>
          </p:nvPr>
        </p:nvGraphicFramePr>
        <p:xfrm>
          <a:off x="6945253" y="586333"/>
          <a:ext cx="2087065" cy="23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EE-106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Additional Information,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B0EEF98-A7C0-4E1E-A9F1-27A5F48A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82" y="752866"/>
            <a:ext cx="2548842" cy="4597911"/>
          </a:xfrm>
          <a:prstGeom prst="rect">
            <a:avLst/>
          </a:prstGeom>
        </p:spPr>
      </p:pic>
      <p:sp>
        <p:nvSpPr>
          <p:cNvPr id="11" name="직사각형 29">
            <a:extLst>
              <a:ext uri="{FF2B5EF4-FFF2-40B4-BE49-F238E27FC236}">
                <a16:creationId xmlns:a16="http://schemas.microsoft.com/office/drawing/2014/main" id="{FF8265CB-2B8E-4FAE-8513-AF94F5C2B614}"/>
              </a:ext>
            </a:extLst>
          </p:cNvPr>
          <p:cNvSpPr/>
          <p:nvPr/>
        </p:nvSpPr>
        <p:spPr>
          <a:xfrm>
            <a:off x="1772525" y="752866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EE-105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CAC28FBE-7417-4F9E-BF26-B1CBAF4D0CC4}"/>
              </a:ext>
            </a:extLst>
          </p:cNvPr>
          <p:cNvSpPr/>
          <p:nvPr/>
        </p:nvSpPr>
        <p:spPr>
          <a:xfrm rot="10800000" flipH="1" flipV="1">
            <a:off x="3973676" y="188519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98DDCE-DD7A-43C3-8BE6-D97CF28F28DF}"/>
              </a:ext>
            </a:extLst>
          </p:cNvPr>
          <p:cNvSpPr/>
          <p:nvPr/>
        </p:nvSpPr>
        <p:spPr>
          <a:xfrm rot="10800000" flipH="1" flipV="1">
            <a:off x="2580043" y="498088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FA6A2321-6D3F-4FF5-8A72-EC93833E1D24}"/>
              </a:ext>
            </a:extLst>
          </p:cNvPr>
          <p:cNvSpPr/>
          <p:nvPr/>
        </p:nvSpPr>
        <p:spPr>
          <a:xfrm rot="10800000" flipH="1" flipV="1">
            <a:off x="3762733" y="498088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3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43E49-3D36-4219-B3BD-2514FA96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242CF-B8BC-42BC-AEAA-0E5EAABC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1" y="876300"/>
            <a:ext cx="2472513" cy="4464124"/>
          </a:xfrm>
          <a:prstGeom prst="rect">
            <a:avLst/>
          </a:prstGeom>
        </p:spPr>
      </p:pic>
      <p:sp>
        <p:nvSpPr>
          <p:cNvPr id="4" name="직사각형 29">
            <a:extLst>
              <a:ext uri="{FF2B5EF4-FFF2-40B4-BE49-F238E27FC236}">
                <a16:creationId xmlns:a16="http://schemas.microsoft.com/office/drawing/2014/main" id="{6E5A3540-5E6F-4FAE-889E-B27CC9102CAF}"/>
              </a:ext>
            </a:extLst>
          </p:cNvPr>
          <p:cNvSpPr/>
          <p:nvPr/>
        </p:nvSpPr>
        <p:spPr>
          <a:xfrm>
            <a:off x="2216151" y="876300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EE-106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5" name="타원 13">
            <a:extLst>
              <a:ext uri="{FF2B5EF4-FFF2-40B4-BE49-F238E27FC236}">
                <a16:creationId xmlns:a16="http://schemas.microsoft.com/office/drawing/2014/main" id="{4C30FB48-545D-4AAE-B950-3AB2EF5E2879}"/>
              </a:ext>
            </a:extLst>
          </p:cNvPr>
          <p:cNvSpPr/>
          <p:nvPr/>
        </p:nvSpPr>
        <p:spPr>
          <a:xfrm rot="10800000" flipH="1" flipV="1">
            <a:off x="2286000" y="120085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타원 13">
            <a:extLst>
              <a:ext uri="{FF2B5EF4-FFF2-40B4-BE49-F238E27FC236}">
                <a16:creationId xmlns:a16="http://schemas.microsoft.com/office/drawing/2014/main" id="{44158F1B-F648-4DBE-8817-157C4E0A2A2A}"/>
              </a:ext>
            </a:extLst>
          </p:cNvPr>
          <p:cNvSpPr/>
          <p:nvPr/>
        </p:nvSpPr>
        <p:spPr>
          <a:xfrm rot="10800000" flipH="1" flipV="1">
            <a:off x="4349284" y="310836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타원 13">
            <a:extLst>
              <a:ext uri="{FF2B5EF4-FFF2-40B4-BE49-F238E27FC236}">
                <a16:creationId xmlns:a16="http://schemas.microsoft.com/office/drawing/2014/main" id="{9205AB95-2A78-4E0D-A955-D61FD6680289}"/>
              </a:ext>
            </a:extLst>
          </p:cNvPr>
          <p:cNvSpPr/>
          <p:nvPr/>
        </p:nvSpPr>
        <p:spPr>
          <a:xfrm rot="10800000" flipH="1" flipV="1">
            <a:off x="3601799" y="498649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A97CDD9F-15E4-464A-80E4-E22F66205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75573"/>
              </p:ext>
            </p:extLst>
          </p:nvPr>
        </p:nvGraphicFramePr>
        <p:xfrm>
          <a:off x="6945253" y="586333"/>
          <a:ext cx="2087065" cy="2088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E03EE-7211-4541-A4B2-AEFDC5C7E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B7EB3-B3AC-47AF-8F9C-5CF36A18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653144"/>
            <a:ext cx="2620275" cy="4771021"/>
          </a:xfrm>
          <a:prstGeom prst="rect">
            <a:avLst/>
          </a:prstGeom>
        </p:spPr>
      </p:pic>
      <p:sp>
        <p:nvSpPr>
          <p:cNvPr id="4" name="직사각형 29">
            <a:extLst>
              <a:ext uri="{FF2B5EF4-FFF2-40B4-BE49-F238E27FC236}">
                <a16:creationId xmlns:a16="http://schemas.microsoft.com/office/drawing/2014/main" id="{07F2C1F6-3ED2-49D4-ACD3-0FCDAC45CC3C}"/>
              </a:ext>
            </a:extLst>
          </p:cNvPr>
          <p:cNvSpPr/>
          <p:nvPr/>
        </p:nvSpPr>
        <p:spPr>
          <a:xfrm>
            <a:off x="2114550" y="65314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EE-107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5" name="타원 13">
            <a:extLst>
              <a:ext uri="{FF2B5EF4-FFF2-40B4-BE49-F238E27FC236}">
                <a16:creationId xmlns:a16="http://schemas.microsoft.com/office/drawing/2014/main" id="{F8BFB031-02AF-4660-8740-80353C450244}"/>
              </a:ext>
            </a:extLst>
          </p:cNvPr>
          <p:cNvSpPr/>
          <p:nvPr/>
        </p:nvSpPr>
        <p:spPr>
          <a:xfrm rot="10800000" flipH="1" flipV="1">
            <a:off x="2345924" y="234995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타원 13">
            <a:extLst>
              <a:ext uri="{FF2B5EF4-FFF2-40B4-BE49-F238E27FC236}">
                <a16:creationId xmlns:a16="http://schemas.microsoft.com/office/drawing/2014/main" id="{D471A5B8-7A32-400A-872B-9A89A2F7A868}"/>
              </a:ext>
            </a:extLst>
          </p:cNvPr>
          <p:cNvSpPr/>
          <p:nvPr/>
        </p:nvSpPr>
        <p:spPr>
          <a:xfrm rot="10800000" flipH="1" flipV="1">
            <a:off x="2562396" y="488835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타원 13">
            <a:extLst>
              <a:ext uri="{FF2B5EF4-FFF2-40B4-BE49-F238E27FC236}">
                <a16:creationId xmlns:a16="http://schemas.microsoft.com/office/drawing/2014/main" id="{E645AAA0-F45B-43D5-9800-9C0015EF471C}"/>
              </a:ext>
            </a:extLst>
          </p:cNvPr>
          <p:cNvSpPr/>
          <p:nvPr/>
        </p:nvSpPr>
        <p:spPr>
          <a:xfrm rot="10800000" flipH="1" flipV="1">
            <a:off x="3919125" y="486792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E5BEF3D9-6936-443C-ACF5-7E6CD6B2D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30762"/>
              </p:ext>
            </p:extLst>
          </p:nvPr>
        </p:nvGraphicFramePr>
        <p:xfrm>
          <a:off x="6945253" y="586333"/>
          <a:ext cx="2087065" cy="23147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EE-104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EE-102-B-08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174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E2B-D5C2-419A-BB87-1FBF3824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Admin (Tan)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ED36B-0B09-4898-B48D-BDB5156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C310FB-3E0A-4A3E-A3A1-B4895D1F6DE9}"/>
              </a:ext>
            </a:extLst>
          </p:cNvPr>
          <p:cNvGraphicFramePr>
            <a:graphicFrameLocks noGrp="1"/>
          </p:cNvGraphicFramePr>
          <p:nvPr/>
        </p:nvGraphicFramePr>
        <p:xfrm>
          <a:off x="3513343" y="2993871"/>
          <a:ext cx="2117314" cy="684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6233">
                  <a:extLst>
                    <a:ext uri="{9D8B030D-6E8A-4147-A177-3AD203B41FA5}">
                      <a16:colId xmlns:a16="http://schemas.microsoft.com/office/drawing/2014/main" val="631563925"/>
                    </a:ext>
                  </a:extLst>
                </a:gridCol>
                <a:gridCol w="1061081">
                  <a:extLst>
                    <a:ext uri="{9D8B030D-6E8A-4147-A177-3AD203B41FA5}">
                      <a16:colId xmlns:a16="http://schemas.microsoft.com/office/drawing/2014/main" val="218116524"/>
                    </a:ext>
                  </a:extLst>
                </a:gridCol>
              </a:tblGrid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48995"/>
                  </a:ext>
                </a:extLst>
              </a:tr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18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38DE21-69F2-4774-86EA-78F1E59D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" y="876300"/>
            <a:ext cx="6683128" cy="37934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Manager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14">
            <a:extLst>
              <a:ext uri="{FF2B5EF4-FFF2-40B4-BE49-F238E27FC236}">
                <a16:creationId xmlns:a16="http://schemas.microsoft.com/office/drawing/2014/main" id="{2C9636C9-6C68-4B81-A90C-85DCB5168B51}"/>
              </a:ext>
            </a:extLst>
          </p:cNvPr>
          <p:cNvGraphicFramePr>
            <a:graphicFrameLocks noGrp="1"/>
          </p:cNvGraphicFramePr>
          <p:nvPr/>
        </p:nvGraphicFramePr>
        <p:xfrm>
          <a:off x="6918394" y="572373"/>
          <a:ext cx="2126867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chính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EduEvent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Category] : Text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ra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sách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ứng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ở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bên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phải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[Refresh]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đ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ợc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làm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mới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1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event(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EE-101)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84468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checkbox (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5)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biểu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những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85013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89190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[Check box]: Check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N</a:t>
                      </a:r>
                      <a:r>
                        <a:rPr lang="vi-VN" altLang="ko-KR" sz="900" dirty="0"/>
                        <a:t>ơ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để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xóa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các</a:t>
                      </a:r>
                      <a:r>
                        <a:rPr lang="en-US" altLang="ko-KR" sz="900" dirty="0"/>
                        <a:t> event: </a:t>
                      </a:r>
                      <a:r>
                        <a:rPr lang="en-US" altLang="ko-KR" sz="900" dirty="0" err="1"/>
                        <a:t>Nhấp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trên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cùng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là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tất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cả</a:t>
                      </a:r>
                      <a:r>
                        <a:rPr lang="en-US" altLang="ko-KR" sz="900" dirty="0"/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15845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đấy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ấy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(EE-104)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017711"/>
                  </a:ext>
                </a:extLst>
              </a:tr>
              <a:tr h="445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Clickable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chi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(EE-102)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85124"/>
                  </a:ext>
                </a:extLst>
              </a:tr>
            </a:tbl>
          </a:graphicData>
        </a:graphic>
      </p:graphicFrame>
      <p:sp>
        <p:nvSpPr>
          <p:cNvPr id="13" name="직사각형 29">
            <a:extLst>
              <a:ext uri="{FF2B5EF4-FFF2-40B4-BE49-F238E27FC236}">
                <a16:creationId xmlns:a16="http://schemas.microsoft.com/office/drawing/2014/main" id="{7F96E903-7A53-4BE2-95A5-B48935CA048D}"/>
              </a:ext>
            </a:extLst>
          </p:cNvPr>
          <p:cNvSpPr/>
          <p:nvPr/>
        </p:nvSpPr>
        <p:spPr>
          <a:xfrm>
            <a:off x="108933" y="731032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9511B2EC-DEC8-48F8-A730-B212661AC27D}"/>
              </a:ext>
            </a:extLst>
          </p:cNvPr>
          <p:cNvSpPr/>
          <p:nvPr/>
        </p:nvSpPr>
        <p:spPr>
          <a:xfrm rot="10800000" flipH="1" flipV="1">
            <a:off x="501976" y="232693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7873FE8F-A0CF-4F67-B574-D2B1BD1FE037}"/>
              </a:ext>
            </a:extLst>
          </p:cNvPr>
          <p:cNvSpPr/>
          <p:nvPr/>
        </p:nvSpPr>
        <p:spPr>
          <a:xfrm rot="10800000" flipH="1" flipV="1">
            <a:off x="1583290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타원 13">
            <a:extLst>
              <a:ext uri="{FF2B5EF4-FFF2-40B4-BE49-F238E27FC236}">
                <a16:creationId xmlns:a16="http://schemas.microsoft.com/office/drawing/2014/main" id="{8D35F170-B82E-4CC2-B807-A5C1FC3DC5F2}"/>
              </a:ext>
            </a:extLst>
          </p:cNvPr>
          <p:cNvSpPr/>
          <p:nvPr/>
        </p:nvSpPr>
        <p:spPr>
          <a:xfrm rot="10800000" flipH="1" flipV="1">
            <a:off x="1808945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타원 13">
            <a:extLst>
              <a:ext uri="{FF2B5EF4-FFF2-40B4-BE49-F238E27FC236}">
                <a16:creationId xmlns:a16="http://schemas.microsoft.com/office/drawing/2014/main" id="{DD51F30E-22AE-4C2D-99DF-ECB74B1A33A9}"/>
              </a:ext>
            </a:extLst>
          </p:cNvPr>
          <p:cNvSpPr/>
          <p:nvPr/>
        </p:nvSpPr>
        <p:spPr>
          <a:xfrm rot="10800000" flipH="1" flipV="1">
            <a:off x="1994322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3C510DFF-9050-46D9-BD9D-8586E514DE8F}"/>
              </a:ext>
            </a:extLst>
          </p:cNvPr>
          <p:cNvSpPr/>
          <p:nvPr/>
        </p:nvSpPr>
        <p:spPr>
          <a:xfrm rot="10800000" flipH="1" flipV="1">
            <a:off x="5797085" y="24001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218E7F98-2399-4D48-80B6-37DB31A370F5}"/>
              </a:ext>
            </a:extLst>
          </p:cNvPr>
          <p:cNvSpPr/>
          <p:nvPr/>
        </p:nvSpPr>
        <p:spPr>
          <a:xfrm rot="10800000" flipH="1" flipV="1">
            <a:off x="1949574" y="292521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5BF14C33-1872-473E-A620-7CC25DCC8413}"/>
              </a:ext>
            </a:extLst>
          </p:cNvPr>
          <p:cNvSpPr/>
          <p:nvPr/>
        </p:nvSpPr>
        <p:spPr>
          <a:xfrm rot="10800000" flipH="1" flipV="1">
            <a:off x="2262613" y="281612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082F2D3C-715C-4159-8B77-6F8BE279559B}"/>
              </a:ext>
            </a:extLst>
          </p:cNvPr>
          <p:cNvSpPr/>
          <p:nvPr/>
        </p:nvSpPr>
        <p:spPr>
          <a:xfrm rot="10800000" flipH="1" flipV="1">
            <a:off x="4341482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9A4EC465-9878-4E43-9C55-5619123455FF}"/>
              </a:ext>
            </a:extLst>
          </p:cNvPr>
          <p:cNvSpPr/>
          <p:nvPr/>
        </p:nvSpPr>
        <p:spPr>
          <a:xfrm rot="10800000" flipH="1" flipV="1">
            <a:off x="5061348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09E9A02D-F48B-4300-AACB-1477E1713412}"/>
              </a:ext>
            </a:extLst>
          </p:cNvPr>
          <p:cNvSpPr/>
          <p:nvPr/>
        </p:nvSpPr>
        <p:spPr>
          <a:xfrm rot="10800000" flipH="1" flipV="1">
            <a:off x="6437296" y="285670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타원 13">
            <a:extLst>
              <a:ext uri="{FF2B5EF4-FFF2-40B4-BE49-F238E27FC236}">
                <a16:creationId xmlns:a16="http://schemas.microsoft.com/office/drawing/2014/main" id="{9DF2409D-E7BA-4709-AA8A-B68AEA29190B}"/>
              </a:ext>
            </a:extLst>
          </p:cNvPr>
          <p:cNvSpPr/>
          <p:nvPr/>
        </p:nvSpPr>
        <p:spPr>
          <a:xfrm rot="10800000" flipH="1" flipV="1">
            <a:off x="1644954" y="271427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타원 13">
            <a:extLst>
              <a:ext uri="{FF2B5EF4-FFF2-40B4-BE49-F238E27FC236}">
                <a16:creationId xmlns:a16="http://schemas.microsoft.com/office/drawing/2014/main" id="{3DADF28B-4308-4007-BAE7-3AB4926192A2}"/>
              </a:ext>
            </a:extLst>
          </p:cNvPr>
          <p:cNvSpPr/>
          <p:nvPr/>
        </p:nvSpPr>
        <p:spPr>
          <a:xfrm rot="10800000" flipH="1" flipV="1">
            <a:off x="3971710" y="361883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5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0EDB9313-2F44-4E80-BB45-8EEFF669EBDA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2B18454-0A37-4D3B-81DE-6D36C01A9EE3}"/>
              </a:ext>
            </a:extLst>
          </p:cNvPr>
          <p:cNvGraphicFramePr>
            <a:graphicFrameLocks noGrp="1"/>
          </p:cNvGraphicFramePr>
          <p:nvPr/>
        </p:nvGraphicFramePr>
        <p:xfrm>
          <a:off x="6918394" y="572373"/>
          <a:ext cx="212686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chính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EduEvent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40075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YYYY/MM/DD AM(PM) HH.MM.SS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624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event (EE-103)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9158"/>
                  </a:ext>
                </a:extLst>
              </a:tr>
              <a:tr h="478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sang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ớc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‘&gt;&gt;’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‘&lt;&lt;‘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8097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639B2533-F287-4AC2-9A8E-349442E2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" y="876300"/>
            <a:ext cx="6683128" cy="3793470"/>
          </a:xfrm>
          <a:prstGeom prst="rect">
            <a:avLst/>
          </a:prstGeom>
        </p:spPr>
      </p:pic>
      <p:sp>
        <p:nvSpPr>
          <p:cNvPr id="28" name="직사각형 29">
            <a:extLst>
              <a:ext uri="{FF2B5EF4-FFF2-40B4-BE49-F238E27FC236}">
                <a16:creationId xmlns:a16="http://schemas.microsoft.com/office/drawing/2014/main" id="{47F1EFF0-FB47-4487-AEE6-628277CF9DD6}"/>
              </a:ext>
            </a:extLst>
          </p:cNvPr>
          <p:cNvSpPr/>
          <p:nvPr/>
        </p:nvSpPr>
        <p:spPr>
          <a:xfrm>
            <a:off x="108933" y="731032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ABC864F9-9CAE-4BAE-B8F2-723EB523F26F}"/>
              </a:ext>
            </a:extLst>
          </p:cNvPr>
          <p:cNvSpPr/>
          <p:nvPr/>
        </p:nvSpPr>
        <p:spPr>
          <a:xfrm rot="10800000" flipH="1" flipV="1">
            <a:off x="501976" y="232693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151D619C-6BEA-4332-9506-4C93B85C4C7B}"/>
              </a:ext>
            </a:extLst>
          </p:cNvPr>
          <p:cNvSpPr/>
          <p:nvPr/>
        </p:nvSpPr>
        <p:spPr>
          <a:xfrm rot="10800000" flipH="1" flipV="1">
            <a:off x="1583290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A4D0C09C-EDD7-4196-83D9-85F74F4D4144}"/>
              </a:ext>
            </a:extLst>
          </p:cNvPr>
          <p:cNvSpPr/>
          <p:nvPr/>
        </p:nvSpPr>
        <p:spPr>
          <a:xfrm rot="10800000" flipH="1" flipV="1">
            <a:off x="1808945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1842CDB5-6201-40CA-BD39-07B7B273E90D}"/>
              </a:ext>
            </a:extLst>
          </p:cNvPr>
          <p:cNvSpPr/>
          <p:nvPr/>
        </p:nvSpPr>
        <p:spPr>
          <a:xfrm rot="10800000" flipH="1" flipV="1">
            <a:off x="1994322" y="23795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F3295D4A-AD2A-4102-8A67-DD8C9EAFD81C}"/>
              </a:ext>
            </a:extLst>
          </p:cNvPr>
          <p:cNvSpPr/>
          <p:nvPr/>
        </p:nvSpPr>
        <p:spPr>
          <a:xfrm rot="10800000" flipH="1" flipV="1">
            <a:off x="5797085" y="240012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3927E596-F32A-4E9D-920A-5045FE332F80}"/>
              </a:ext>
            </a:extLst>
          </p:cNvPr>
          <p:cNvSpPr/>
          <p:nvPr/>
        </p:nvSpPr>
        <p:spPr>
          <a:xfrm rot="10800000" flipH="1" flipV="1">
            <a:off x="1949574" y="292521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F3D8470F-A225-4128-A049-DA458F6E2710}"/>
              </a:ext>
            </a:extLst>
          </p:cNvPr>
          <p:cNvSpPr/>
          <p:nvPr/>
        </p:nvSpPr>
        <p:spPr>
          <a:xfrm rot="10800000" flipH="1" flipV="1">
            <a:off x="2262613" y="281612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AE840791-6452-41DB-9BF7-9B4C6812D3C4}"/>
              </a:ext>
            </a:extLst>
          </p:cNvPr>
          <p:cNvSpPr/>
          <p:nvPr/>
        </p:nvSpPr>
        <p:spPr>
          <a:xfrm rot="10800000" flipH="1" flipV="1">
            <a:off x="4341482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243F0FBE-58A6-4FAD-85BC-2366838BEA21}"/>
              </a:ext>
            </a:extLst>
          </p:cNvPr>
          <p:cNvSpPr/>
          <p:nvPr/>
        </p:nvSpPr>
        <p:spPr>
          <a:xfrm rot="10800000" flipH="1" flipV="1">
            <a:off x="5061348" y="281612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CB1DDA38-83AA-4909-9441-1D8BEDCDB105}"/>
              </a:ext>
            </a:extLst>
          </p:cNvPr>
          <p:cNvSpPr/>
          <p:nvPr/>
        </p:nvSpPr>
        <p:spPr>
          <a:xfrm rot="10800000" flipH="1" flipV="1">
            <a:off x="6437296" y="285670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타원 13">
            <a:extLst>
              <a:ext uri="{FF2B5EF4-FFF2-40B4-BE49-F238E27FC236}">
                <a16:creationId xmlns:a16="http://schemas.microsoft.com/office/drawing/2014/main" id="{CF9ADAD5-88CB-420E-B7A3-6C4BE2AF97A1}"/>
              </a:ext>
            </a:extLst>
          </p:cNvPr>
          <p:cNvSpPr/>
          <p:nvPr/>
        </p:nvSpPr>
        <p:spPr>
          <a:xfrm rot="10800000" flipH="1" flipV="1">
            <a:off x="1644954" y="271427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타원 13">
            <a:extLst>
              <a:ext uri="{FF2B5EF4-FFF2-40B4-BE49-F238E27FC236}">
                <a16:creationId xmlns:a16="http://schemas.microsoft.com/office/drawing/2014/main" id="{ABB28805-A206-4786-85B2-9AB66B821165}"/>
              </a:ext>
            </a:extLst>
          </p:cNvPr>
          <p:cNvSpPr/>
          <p:nvPr/>
        </p:nvSpPr>
        <p:spPr>
          <a:xfrm rot="10800000" flipH="1" flipV="1">
            <a:off x="3957195" y="35825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3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A8D30-AB35-4384-90DC-8CD37CA0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2" y="822058"/>
            <a:ext cx="4827915" cy="46319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5B2D07F3-82C8-42A0-8D48-86E44356CDAD}"/>
              </a:ext>
            </a:extLst>
          </p:cNvPr>
          <p:cNvSpPr/>
          <p:nvPr/>
        </p:nvSpPr>
        <p:spPr>
          <a:xfrm>
            <a:off x="81707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8" name="타원 13">
            <a:extLst>
              <a:ext uri="{FF2B5EF4-FFF2-40B4-BE49-F238E27FC236}">
                <a16:creationId xmlns:a16="http://schemas.microsoft.com/office/drawing/2014/main" id="{44FB416E-0ECC-4330-9558-A27CED10C560}"/>
              </a:ext>
            </a:extLst>
          </p:cNvPr>
          <p:cNvSpPr/>
          <p:nvPr/>
        </p:nvSpPr>
        <p:spPr>
          <a:xfrm rot="10800000" flipH="1" flipV="1">
            <a:off x="1951937" y="3108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94D02A82-F089-444D-B15A-B8C4EE0C814B}"/>
              </a:ext>
            </a:extLst>
          </p:cNvPr>
          <p:cNvSpPr/>
          <p:nvPr/>
        </p:nvSpPr>
        <p:spPr>
          <a:xfrm rot="10800000" flipH="1" flipV="1">
            <a:off x="2830703" y="25754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B1C9989B-5C6D-42E3-880F-4A06C722A663}"/>
              </a:ext>
            </a:extLst>
          </p:cNvPr>
          <p:cNvGraphicFramePr>
            <a:graphicFrameLocks noGrp="1"/>
          </p:cNvGraphicFramePr>
          <p:nvPr/>
        </p:nvGraphicFramePr>
        <p:xfrm>
          <a:off x="6866345" y="520505"/>
          <a:ext cx="2277655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4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them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Đây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vùng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hình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đại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của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chữ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khung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’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phài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sai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có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ngày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tháng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năm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phải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format YYYY/MM/DD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Radio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‘Yes’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4,5,6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13825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ô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39684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Radio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‘*’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3880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9C948272-4CF3-47C8-8B36-5A38ABB1DCB6}"/>
              </a:ext>
            </a:extLst>
          </p:cNvPr>
          <p:cNvSpPr/>
          <p:nvPr/>
        </p:nvSpPr>
        <p:spPr>
          <a:xfrm rot="10800000" flipH="1" flipV="1">
            <a:off x="1912784" y="1981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0831D8F1-9A46-4767-A566-A82D98951BFC}"/>
              </a:ext>
            </a:extLst>
          </p:cNvPr>
          <p:cNvSpPr/>
          <p:nvPr/>
        </p:nvSpPr>
        <p:spPr>
          <a:xfrm rot="10800000" flipH="1" flipV="1">
            <a:off x="3194831" y="20518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타원 13">
            <a:extLst>
              <a:ext uri="{FF2B5EF4-FFF2-40B4-BE49-F238E27FC236}">
                <a16:creationId xmlns:a16="http://schemas.microsoft.com/office/drawing/2014/main" id="{E72AB828-F209-4655-A6BB-1A3ED8FEFE06}"/>
              </a:ext>
            </a:extLst>
          </p:cNvPr>
          <p:cNvSpPr/>
          <p:nvPr/>
        </p:nvSpPr>
        <p:spPr>
          <a:xfrm rot="10800000" flipH="1" flipV="1">
            <a:off x="3650736" y="24436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타원 13">
            <a:extLst>
              <a:ext uri="{FF2B5EF4-FFF2-40B4-BE49-F238E27FC236}">
                <a16:creationId xmlns:a16="http://schemas.microsoft.com/office/drawing/2014/main" id="{ADC9AE58-88BD-40A6-A581-E31D0CF2339E}"/>
              </a:ext>
            </a:extLst>
          </p:cNvPr>
          <p:cNvSpPr/>
          <p:nvPr/>
        </p:nvSpPr>
        <p:spPr>
          <a:xfrm rot="10800000" flipH="1" flipV="1">
            <a:off x="3923554" y="258431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타원 13">
            <a:extLst>
              <a:ext uri="{FF2B5EF4-FFF2-40B4-BE49-F238E27FC236}">
                <a16:creationId xmlns:a16="http://schemas.microsoft.com/office/drawing/2014/main" id="{71AE7C1F-D806-44AF-A628-DFC59FE80C29}"/>
              </a:ext>
            </a:extLst>
          </p:cNvPr>
          <p:cNvSpPr/>
          <p:nvPr/>
        </p:nvSpPr>
        <p:spPr>
          <a:xfrm rot="10800000" flipH="1" flipV="1">
            <a:off x="3303879" y="27160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5E8BFC8E-CA5E-4E75-9501-B0C7648E2A9C}"/>
              </a:ext>
            </a:extLst>
          </p:cNvPr>
          <p:cNvSpPr/>
          <p:nvPr/>
        </p:nvSpPr>
        <p:spPr>
          <a:xfrm rot="10800000" flipH="1" flipV="1">
            <a:off x="3054202" y="306773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7C887EBA-12DC-4C11-AB6A-A23CD80363E4}"/>
              </a:ext>
            </a:extLst>
          </p:cNvPr>
          <p:cNvSpPr/>
          <p:nvPr/>
        </p:nvSpPr>
        <p:spPr>
          <a:xfrm rot="10800000" flipH="1" flipV="1">
            <a:off x="4207243" y="30587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C3920B70-01C7-4057-8CFC-C83EADEABD9C}"/>
              </a:ext>
            </a:extLst>
          </p:cNvPr>
          <p:cNvSpPr/>
          <p:nvPr/>
        </p:nvSpPr>
        <p:spPr>
          <a:xfrm rot="10800000" flipH="1" flipV="1">
            <a:off x="3518547" y="2575448"/>
            <a:ext cx="103176" cy="13175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34DF68D-DEE7-40A5-A6F3-B7F136FF43B8}"/>
              </a:ext>
            </a:extLst>
          </p:cNvPr>
          <p:cNvSpPr/>
          <p:nvPr/>
        </p:nvSpPr>
        <p:spPr>
          <a:xfrm>
            <a:off x="3351333" y="1949037"/>
            <a:ext cx="45719" cy="509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83F86BCA-117A-4B4B-9805-B05791511CBD}"/>
              </a:ext>
            </a:extLst>
          </p:cNvPr>
          <p:cNvSpPr/>
          <p:nvPr/>
        </p:nvSpPr>
        <p:spPr>
          <a:xfrm rot="10800000" flipH="1" flipV="1">
            <a:off x="2026282" y="3713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A79D7C9D-CDC6-48C4-ABFD-63D3F4165741}"/>
              </a:ext>
            </a:extLst>
          </p:cNvPr>
          <p:cNvSpPr/>
          <p:nvPr/>
        </p:nvSpPr>
        <p:spPr>
          <a:xfrm rot="10800000" flipH="1" flipV="1">
            <a:off x="4992235" y="402449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85B9B7D0-6AC8-40F6-866F-C52154C3E67D}"/>
              </a:ext>
            </a:extLst>
          </p:cNvPr>
          <p:cNvSpPr/>
          <p:nvPr/>
        </p:nvSpPr>
        <p:spPr>
          <a:xfrm rot="10800000" flipH="1" flipV="1">
            <a:off x="4811272" y="47054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FD83A40A-966F-4209-A162-2C6CBDBBC29C}"/>
              </a:ext>
            </a:extLst>
          </p:cNvPr>
          <p:cNvSpPr/>
          <p:nvPr/>
        </p:nvSpPr>
        <p:spPr>
          <a:xfrm rot="10800000" flipH="1" flipV="1">
            <a:off x="4737305" y="4443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D25E1BC6-EA1C-4FE2-A1EB-6D454B2EDF76}"/>
              </a:ext>
            </a:extLst>
          </p:cNvPr>
          <p:cNvSpPr/>
          <p:nvPr/>
        </p:nvSpPr>
        <p:spPr>
          <a:xfrm rot="10800000" flipH="1" flipV="1">
            <a:off x="4811272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140C12DB-8172-46DC-AF28-220B50E932B2}"/>
              </a:ext>
            </a:extLst>
          </p:cNvPr>
          <p:cNvSpPr/>
          <p:nvPr/>
        </p:nvSpPr>
        <p:spPr>
          <a:xfrm rot="10800000" flipH="1" flipV="1">
            <a:off x="5132864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9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F7B5A-C641-4F2F-AAAD-A481E1FA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5FDA35E1-8986-48A6-846E-5F4B91A9107C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9EC49168-66F7-4368-A296-D26ADA2D04A8}"/>
              </a:ext>
            </a:extLst>
          </p:cNvPr>
          <p:cNvGraphicFramePr>
            <a:graphicFrameLocks noGrp="1"/>
          </p:cNvGraphicFramePr>
          <p:nvPr/>
        </p:nvGraphicFramePr>
        <p:xfrm>
          <a:off x="6866346" y="520505"/>
          <a:ext cx="227765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them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1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4,5,6)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9093"/>
                  </a:ext>
                </a:extLst>
              </a:tr>
              <a:tr h="605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ô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Nếu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1500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không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tiếp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19323"/>
                  </a:ext>
                </a:extLst>
              </a:tr>
              <a:tr h="735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‘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Cách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đăng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77368"/>
                  </a:ext>
                </a:extLst>
              </a:tr>
              <a:tr h="735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‘H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ớng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dẫn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tham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gia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70705"/>
                  </a:ext>
                </a:extLst>
              </a:tr>
              <a:tr h="735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Muốn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hoặc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kéo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đó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Sau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‘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Thông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tin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diễn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giả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click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trong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ô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biến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mất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câu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hỏi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câu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trả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lời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khảo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sát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47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13825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8F41203B-679E-4C96-A3E2-2F002492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2" y="822058"/>
            <a:ext cx="4827915" cy="4631985"/>
          </a:xfrm>
          <a:prstGeom prst="rect">
            <a:avLst/>
          </a:prstGeom>
        </p:spPr>
      </p:pic>
      <p:sp>
        <p:nvSpPr>
          <p:cNvPr id="26" name="직사각형 29">
            <a:extLst>
              <a:ext uri="{FF2B5EF4-FFF2-40B4-BE49-F238E27FC236}">
                <a16:creationId xmlns:a16="http://schemas.microsoft.com/office/drawing/2014/main" id="{9DB91F80-EE85-4BD9-8836-42D6C11714AF}"/>
              </a:ext>
            </a:extLst>
          </p:cNvPr>
          <p:cNvSpPr/>
          <p:nvPr/>
        </p:nvSpPr>
        <p:spPr>
          <a:xfrm>
            <a:off x="81707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8CAD9342-6011-4554-80E4-9483B15B292E}"/>
              </a:ext>
            </a:extLst>
          </p:cNvPr>
          <p:cNvSpPr/>
          <p:nvPr/>
        </p:nvSpPr>
        <p:spPr>
          <a:xfrm rot="10800000" flipH="1" flipV="1">
            <a:off x="1951937" y="3108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2850B566-8A82-49D3-BBE4-C6E8508BE9C2}"/>
              </a:ext>
            </a:extLst>
          </p:cNvPr>
          <p:cNvSpPr/>
          <p:nvPr/>
        </p:nvSpPr>
        <p:spPr>
          <a:xfrm rot="10800000" flipH="1" flipV="1">
            <a:off x="2830703" y="25754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FA85B1A0-3516-4785-BAA0-0EA446529F33}"/>
              </a:ext>
            </a:extLst>
          </p:cNvPr>
          <p:cNvSpPr/>
          <p:nvPr/>
        </p:nvSpPr>
        <p:spPr>
          <a:xfrm rot="10800000" flipH="1" flipV="1">
            <a:off x="1912784" y="1981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9936A06E-E037-4F09-A81A-3EF165AD1B0F}"/>
              </a:ext>
            </a:extLst>
          </p:cNvPr>
          <p:cNvSpPr/>
          <p:nvPr/>
        </p:nvSpPr>
        <p:spPr>
          <a:xfrm rot="10800000" flipH="1" flipV="1">
            <a:off x="3194831" y="20518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641C59FD-0C63-4642-A85F-C92506AF0B24}"/>
              </a:ext>
            </a:extLst>
          </p:cNvPr>
          <p:cNvSpPr/>
          <p:nvPr/>
        </p:nvSpPr>
        <p:spPr>
          <a:xfrm rot="10800000" flipH="1" flipV="1">
            <a:off x="3650736" y="24436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E61519C0-FC2E-454A-8DD7-82CE71CA469B}"/>
              </a:ext>
            </a:extLst>
          </p:cNvPr>
          <p:cNvSpPr/>
          <p:nvPr/>
        </p:nvSpPr>
        <p:spPr>
          <a:xfrm rot="10800000" flipH="1" flipV="1">
            <a:off x="3923554" y="258431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03397187-82B3-4FAB-BCFD-F3D1F68E037E}"/>
              </a:ext>
            </a:extLst>
          </p:cNvPr>
          <p:cNvSpPr/>
          <p:nvPr/>
        </p:nvSpPr>
        <p:spPr>
          <a:xfrm rot="10800000" flipH="1" flipV="1">
            <a:off x="3303879" y="27160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4B5BAA6C-4FE8-4058-9D30-4754ED07A5C6}"/>
              </a:ext>
            </a:extLst>
          </p:cNvPr>
          <p:cNvSpPr/>
          <p:nvPr/>
        </p:nvSpPr>
        <p:spPr>
          <a:xfrm rot="10800000" flipH="1" flipV="1">
            <a:off x="3054202" y="306773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29B54809-8261-4F61-AA6F-B534C22C0EE9}"/>
              </a:ext>
            </a:extLst>
          </p:cNvPr>
          <p:cNvSpPr/>
          <p:nvPr/>
        </p:nvSpPr>
        <p:spPr>
          <a:xfrm rot="10800000" flipH="1" flipV="1">
            <a:off x="4207243" y="30587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0B8F0753-12C1-417A-99E0-710BEA96CCFB}"/>
              </a:ext>
            </a:extLst>
          </p:cNvPr>
          <p:cNvSpPr/>
          <p:nvPr/>
        </p:nvSpPr>
        <p:spPr>
          <a:xfrm rot="10800000" flipH="1" flipV="1">
            <a:off x="3518547" y="2575448"/>
            <a:ext cx="103176" cy="13175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605C4EA8-FE5B-4E55-9CEE-2FEACB2702BB}"/>
              </a:ext>
            </a:extLst>
          </p:cNvPr>
          <p:cNvSpPr/>
          <p:nvPr/>
        </p:nvSpPr>
        <p:spPr>
          <a:xfrm>
            <a:off x="3351333" y="1949037"/>
            <a:ext cx="45719" cy="509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0AADB6FD-6A8D-4DBF-A61D-2D84970DF7F0}"/>
              </a:ext>
            </a:extLst>
          </p:cNvPr>
          <p:cNvSpPr/>
          <p:nvPr/>
        </p:nvSpPr>
        <p:spPr>
          <a:xfrm rot="10800000" flipH="1" flipV="1">
            <a:off x="2026282" y="3713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638727EF-29DB-403D-AFB1-D107D3C620C5}"/>
              </a:ext>
            </a:extLst>
          </p:cNvPr>
          <p:cNvSpPr/>
          <p:nvPr/>
        </p:nvSpPr>
        <p:spPr>
          <a:xfrm rot="10800000" flipH="1" flipV="1">
            <a:off x="4992235" y="402449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타원 13">
            <a:extLst>
              <a:ext uri="{FF2B5EF4-FFF2-40B4-BE49-F238E27FC236}">
                <a16:creationId xmlns:a16="http://schemas.microsoft.com/office/drawing/2014/main" id="{CBF653F8-CDB3-4090-948B-3DC87992105E}"/>
              </a:ext>
            </a:extLst>
          </p:cNvPr>
          <p:cNvSpPr/>
          <p:nvPr/>
        </p:nvSpPr>
        <p:spPr>
          <a:xfrm rot="10800000" flipH="1" flipV="1">
            <a:off x="4811272" y="47054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타원 13">
            <a:extLst>
              <a:ext uri="{FF2B5EF4-FFF2-40B4-BE49-F238E27FC236}">
                <a16:creationId xmlns:a16="http://schemas.microsoft.com/office/drawing/2014/main" id="{07A74E4B-7064-438D-B5B6-578F490027F4}"/>
              </a:ext>
            </a:extLst>
          </p:cNvPr>
          <p:cNvSpPr/>
          <p:nvPr/>
        </p:nvSpPr>
        <p:spPr>
          <a:xfrm rot="10800000" flipH="1" flipV="1">
            <a:off x="4737305" y="4443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" name="타원 13">
            <a:extLst>
              <a:ext uri="{FF2B5EF4-FFF2-40B4-BE49-F238E27FC236}">
                <a16:creationId xmlns:a16="http://schemas.microsoft.com/office/drawing/2014/main" id="{3DAF1990-37BE-4D3A-9917-AC6FE8615AB6}"/>
              </a:ext>
            </a:extLst>
          </p:cNvPr>
          <p:cNvSpPr/>
          <p:nvPr/>
        </p:nvSpPr>
        <p:spPr>
          <a:xfrm rot="10800000" flipH="1" flipV="1">
            <a:off x="4811272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" name="타원 13">
            <a:extLst>
              <a:ext uri="{FF2B5EF4-FFF2-40B4-BE49-F238E27FC236}">
                <a16:creationId xmlns:a16="http://schemas.microsoft.com/office/drawing/2014/main" id="{B54F5B10-F58E-4473-81C4-2EB01C3D7B1F}"/>
              </a:ext>
            </a:extLst>
          </p:cNvPr>
          <p:cNvSpPr/>
          <p:nvPr/>
        </p:nvSpPr>
        <p:spPr>
          <a:xfrm rot="10800000" flipH="1" flipV="1">
            <a:off x="5132864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9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1CCFC-9705-4883-ABB9-C5830DCA6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6ED5978A-477C-4F9C-8449-9C550FB9B7D9}"/>
              </a:ext>
            </a:extLst>
          </p:cNvPr>
          <p:cNvGraphicFramePr>
            <a:graphicFrameLocks noGrp="1"/>
          </p:cNvGraphicFramePr>
          <p:nvPr/>
        </p:nvGraphicFramePr>
        <p:xfrm>
          <a:off x="6866346" y="520505"/>
          <a:ext cx="227765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4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them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1 hang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lựa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chọn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ới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640696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Đây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1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câu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hỏi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khảo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sát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số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11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xuất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hiẹn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them 1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nữa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ới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38803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đ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list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67347"/>
                  </a:ext>
                </a:extLst>
              </a:tr>
              <a:tr h="452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vào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thì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những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đã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đều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quay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trở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về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event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3685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61C2135-53F0-4BC8-9AF2-A603F1FE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2" y="822058"/>
            <a:ext cx="4827915" cy="4631985"/>
          </a:xfrm>
          <a:prstGeom prst="rect">
            <a:avLst/>
          </a:prstGeom>
        </p:spPr>
      </p:pic>
      <p:sp>
        <p:nvSpPr>
          <p:cNvPr id="25" name="직사각형 29">
            <a:extLst>
              <a:ext uri="{FF2B5EF4-FFF2-40B4-BE49-F238E27FC236}">
                <a16:creationId xmlns:a16="http://schemas.microsoft.com/office/drawing/2014/main" id="{A7E3CB9F-F503-44DF-B8DD-E56F89420A12}"/>
              </a:ext>
            </a:extLst>
          </p:cNvPr>
          <p:cNvSpPr/>
          <p:nvPr/>
        </p:nvSpPr>
        <p:spPr>
          <a:xfrm>
            <a:off x="817073" y="65950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6" name="타원 13">
            <a:extLst>
              <a:ext uri="{FF2B5EF4-FFF2-40B4-BE49-F238E27FC236}">
                <a16:creationId xmlns:a16="http://schemas.microsoft.com/office/drawing/2014/main" id="{E39AD585-E08D-4603-8FF4-9AC12C4FB233}"/>
              </a:ext>
            </a:extLst>
          </p:cNvPr>
          <p:cNvSpPr/>
          <p:nvPr/>
        </p:nvSpPr>
        <p:spPr>
          <a:xfrm rot="10800000" flipH="1" flipV="1">
            <a:off x="1951937" y="3108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44263D09-B7E6-4560-8B37-125EF18043D9}"/>
              </a:ext>
            </a:extLst>
          </p:cNvPr>
          <p:cNvSpPr/>
          <p:nvPr/>
        </p:nvSpPr>
        <p:spPr>
          <a:xfrm rot="10800000" flipH="1" flipV="1">
            <a:off x="2830703" y="25754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EE7550BE-3BE8-4CA5-9158-4A2FA677FFE3}"/>
              </a:ext>
            </a:extLst>
          </p:cNvPr>
          <p:cNvSpPr/>
          <p:nvPr/>
        </p:nvSpPr>
        <p:spPr>
          <a:xfrm rot="10800000" flipH="1" flipV="1">
            <a:off x="1912784" y="1981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261FCF4D-F918-4DC9-9643-4D08008CD69A}"/>
              </a:ext>
            </a:extLst>
          </p:cNvPr>
          <p:cNvSpPr/>
          <p:nvPr/>
        </p:nvSpPr>
        <p:spPr>
          <a:xfrm rot="10800000" flipH="1" flipV="1">
            <a:off x="3194831" y="20518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ED328399-E206-4B19-9F3B-DAE0A4097897}"/>
              </a:ext>
            </a:extLst>
          </p:cNvPr>
          <p:cNvSpPr/>
          <p:nvPr/>
        </p:nvSpPr>
        <p:spPr>
          <a:xfrm rot="10800000" flipH="1" flipV="1">
            <a:off x="3650736" y="24436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732E72D2-59B1-4450-8702-1AAF787B48DA}"/>
              </a:ext>
            </a:extLst>
          </p:cNvPr>
          <p:cNvSpPr/>
          <p:nvPr/>
        </p:nvSpPr>
        <p:spPr>
          <a:xfrm rot="10800000" flipH="1" flipV="1">
            <a:off x="3923554" y="258431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2188D7EC-D8C8-4A8F-B086-22736E7D2D08}"/>
              </a:ext>
            </a:extLst>
          </p:cNvPr>
          <p:cNvSpPr/>
          <p:nvPr/>
        </p:nvSpPr>
        <p:spPr>
          <a:xfrm rot="10800000" flipH="1" flipV="1">
            <a:off x="3303879" y="27160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4B2A9740-C904-40F9-A44E-4A6984B67A04}"/>
              </a:ext>
            </a:extLst>
          </p:cNvPr>
          <p:cNvSpPr/>
          <p:nvPr/>
        </p:nvSpPr>
        <p:spPr>
          <a:xfrm rot="10800000" flipH="1" flipV="1">
            <a:off x="3054202" y="306773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BB016538-4AB4-4C46-82E5-2555E15FD0C7}"/>
              </a:ext>
            </a:extLst>
          </p:cNvPr>
          <p:cNvSpPr/>
          <p:nvPr/>
        </p:nvSpPr>
        <p:spPr>
          <a:xfrm rot="10800000" flipH="1" flipV="1">
            <a:off x="4207243" y="30587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C90E1C75-9BD2-4325-BE2F-28B96952828E}"/>
              </a:ext>
            </a:extLst>
          </p:cNvPr>
          <p:cNvSpPr/>
          <p:nvPr/>
        </p:nvSpPr>
        <p:spPr>
          <a:xfrm rot="10800000" flipH="1" flipV="1">
            <a:off x="3518547" y="2575448"/>
            <a:ext cx="103176" cy="13175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A81B910-16F0-4AD4-AF0E-E8DFD81C6C7C}"/>
              </a:ext>
            </a:extLst>
          </p:cNvPr>
          <p:cNvSpPr/>
          <p:nvPr/>
        </p:nvSpPr>
        <p:spPr>
          <a:xfrm>
            <a:off x="3351333" y="1949037"/>
            <a:ext cx="45719" cy="509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DBE1E1E2-BBEC-4AD4-9636-9C6905531D0F}"/>
              </a:ext>
            </a:extLst>
          </p:cNvPr>
          <p:cNvSpPr/>
          <p:nvPr/>
        </p:nvSpPr>
        <p:spPr>
          <a:xfrm rot="10800000" flipH="1" flipV="1">
            <a:off x="2026282" y="3713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469C213E-7676-425B-9198-BD1E33FE9198}"/>
              </a:ext>
            </a:extLst>
          </p:cNvPr>
          <p:cNvSpPr/>
          <p:nvPr/>
        </p:nvSpPr>
        <p:spPr>
          <a:xfrm rot="10800000" flipH="1" flipV="1">
            <a:off x="4992235" y="402449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A2C4915B-C5B6-4B5F-A8FB-CCE56125AB20}"/>
              </a:ext>
            </a:extLst>
          </p:cNvPr>
          <p:cNvSpPr/>
          <p:nvPr/>
        </p:nvSpPr>
        <p:spPr>
          <a:xfrm rot="10800000" flipH="1" flipV="1">
            <a:off x="4811272" y="47054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타원 13">
            <a:extLst>
              <a:ext uri="{FF2B5EF4-FFF2-40B4-BE49-F238E27FC236}">
                <a16:creationId xmlns:a16="http://schemas.microsoft.com/office/drawing/2014/main" id="{FFDA2884-6A2D-420F-BAD8-683AF0F952A2}"/>
              </a:ext>
            </a:extLst>
          </p:cNvPr>
          <p:cNvSpPr/>
          <p:nvPr/>
        </p:nvSpPr>
        <p:spPr>
          <a:xfrm rot="10800000" flipH="1" flipV="1">
            <a:off x="4737305" y="4443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타원 13">
            <a:extLst>
              <a:ext uri="{FF2B5EF4-FFF2-40B4-BE49-F238E27FC236}">
                <a16:creationId xmlns:a16="http://schemas.microsoft.com/office/drawing/2014/main" id="{B4F82F46-4150-4444-80F3-BFE370F35EA1}"/>
              </a:ext>
            </a:extLst>
          </p:cNvPr>
          <p:cNvSpPr/>
          <p:nvPr/>
        </p:nvSpPr>
        <p:spPr>
          <a:xfrm rot="10800000" flipH="1" flipV="1">
            <a:off x="4811272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" name="타원 13">
            <a:extLst>
              <a:ext uri="{FF2B5EF4-FFF2-40B4-BE49-F238E27FC236}">
                <a16:creationId xmlns:a16="http://schemas.microsoft.com/office/drawing/2014/main" id="{29E5A0E3-A486-4EE1-B3E2-BFF46C6AE75F}"/>
              </a:ext>
            </a:extLst>
          </p:cNvPr>
          <p:cNvSpPr/>
          <p:nvPr/>
        </p:nvSpPr>
        <p:spPr>
          <a:xfrm rot="10800000" flipH="1" flipV="1">
            <a:off x="5132864" y="502156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5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9C6AA-49F1-4777-B980-3BDC12DC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7" y="811203"/>
            <a:ext cx="5203034" cy="474681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12CD68F0-F584-4121-99C4-0E5C66EBBC67}"/>
              </a:ext>
            </a:extLst>
          </p:cNvPr>
          <p:cNvSpPr/>
          <p:nvPr/>
        </p:nvSpPr>
        <p:spPr>
          <a:xfrm>
            <a:off x="842166" y="665934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5EB06160-1C49-40EF-80F2-751DBC8C8596}"/>
              </a:ext>
            </a:extLst>
          </p:cNvPr>
          <p:cNvGraphicFramePr>
            <a:graphicFrameLocks noGrp="1"/>
          </p:cNvGraphicFramePr>
          <p:nvPr/>
        </p:nvGraphicFramePr>
        <p:xfrm>
          <a:off x="6921648" y="587519"/>
          <a:ext cx="21072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Xem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chi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tiết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디테일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Đây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những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nội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dung đ</a:t>
                      </a:r>
                      <a:r>
                        <a:rPr lang="vi-VN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ợc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hiện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nhập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vào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các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phần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nội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dung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tại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EE-101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8285"/>
                  </a:ext>
                </a:extLst>
              </a:tr>
            </a:tbl>
          </a:graphicData>
        </a:graphic>
      </p:graphicFrame>
      <p:sp>
        <p:nvSpPr>
          <p:cNvPr id="9" name="타원 13">
            <a:extLst>
              <a:ext uri="{FF2B5EF4-FFF2-40B4-BE49-F238E27FC236}">
                <a16:creationId xmlns:a16="http://schemas.microsoft.com/office/drawing/2014/main" id="{67C8FBCE-5BEF-455B-9A4A-8B475034F90E}"/>
              </a:ext>
            </a:extLst>
          </p:cNvPr>
          <p:cNvSpPr/>
          <p:nvPr/>
        </p:nvSpPr>
        <p:spPr>
          <a:xfrm rot="10800000" flipH="1" flipV="1">
            <a:off x="1912784" y="16847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4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E2B-D5C2-419A-BB87-1FBF3824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(Long)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ED36B-0B09-4898-B48D-BDB5156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C310FB-3E0A-4A3E-A3A1-B4895D1F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77933"/>
              </p:ext>
            </p:extLst>
          </p:nvPr>
        </p:nvGraphicFramePr>
        <p:xfrm>
          <a:off x="3513343" y="2993871"/>
          <a:ext cx="2117314" cy="684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6233">
                  <a:extLst>
                    <a:ext uri="{9D8B030D-6E8A-4147-A177-3AD203B41FA5}">
                      <a16:colId xmlns:a16="http://schemas.microsoft.com/office/drawing/2014/main" val="631563925"/>
                    </a:ext>
                  </a:extLst>
                </a:gridCol>
                <a:gridCol w="1061081">
                  <a:extLst>
                    <a:ext uri="{9D8B030D-6E8A-4147-A177-3AD203B41FA5}">
                      <a16:colId xmlns:a16="http://schemas.microsoft.com/office/drawing/2014/main" val="218116524"/>
                    </a:ext>
                  </a:extLst>
                </a:gridCol>
              </a:tblGrid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48995"/>
                  </a:ext>
                </a:extLst>
              </a:tr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2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6C41-2BF1-4DCE-B30A-9E8382DA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6" y="690600"/>
            <a:ext cx="4783986" cy="48882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직사각형 29">
            <a:extLst>
              <a:ext uri="{FF2B5EF4-FFF2-40B4-BE49-F238E27FC236}">
                <a16:creationId xmlns:a16="http://schemas.microsoft.com/office/drawing/2014/main" id="{DCA79792-FCAE-4D56-805A-48F0A7EA798F}"/>
              </a:ext>
            </a:extLst>
          </p:cNvPr>
          <p:cNvSpPr/>
          <p:nvPr/>
        </p:nvSpPr>
        <p:spPr>
          <a:xfrm>
            <a:off x="834382" y="585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368F55F7-1EFC-4A09-B3DC-727C673E63C1}"/>
              </a:ext>
            </a:extLst>
          </p:cNvPr>
          <p:cNvGraphicFramePr>
            <a:graphicFrameLocks noGrp="1"/>
          </p:cNvGraphicFramePr>
          <p:nvPr/>
        </p:nvGraphicFramePr>
        <p:xfrm>
          <a:off x="6921648" y="587519"/>
          <a:ext cx="2107274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hết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nội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dung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phần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có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ngày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tháng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năm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phải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format YYYY/MM/DD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giá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trị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đúng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’ ở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bên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phài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sai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22849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884959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Radio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‘*’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1988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4,5,6)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biến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77797"/>
                  </a:ext>
                </a:extLst>
              </a:tr>
            </a:tbl>
          </a:graphicData>
        </a:graphic>
      </p:graphicFrame>
      <p:sp>
        <p:nvSpPr>
          <p:cNvPr id="9" name="타원 13">
            <a:extLst>
              <a:ext uri="{FF2B5EF4-FFF2-40B4-BE49-F238E27FC236}">
                <a16:creationId xmlns:a16="http://schemas.microsoft.com/office/drawing/2014/main" id="{AC2D9DBD-20A5-46F8-8118-B2EC0FEF3367}"/>
              </a:ext>
            </a:extLst>
          </p:cNvPr>
          <p:cNvSpPr/>
          <p:nvPr/>
        </p:nvSpPr>
        <p:spPr>
          <a:xfrm rot="10800000" flipH="1" flipV="1">
            <a:off x="1912784" y="185820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6E08011C-3D57-4F17-A9F4-F827C0361370}"/>
              </a:ext>
            </a:extLst>
          </p:cNvPr>
          <p:cNvSpPr/>
          <p:nvPr/>
        </p:nvSpPr>
        <p:spPr>
          <a:xfrm rot="10800000" flipH="1" flipV="1">
            <a:off x="205341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FB122D0B-09E6-41B7-99BD-7BD51DF64FA7}"/>
              </a:ext>
            </a:extLst>
          </p:cNvPr>
          <p:cNvSpPr/>
          <p:nvPr/>
        </p:nvSpPr>
        <p:spPr>
          <a:xfrm rot="10800000" flipH="1" flipV="1">
            <a:off x="3156330" y="306439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A4211F3F-80BA-469B-8EA7-F3C11C17D5B4}"/>
              </a:ext>
            </a:extLst>
          </p:cNvPr>
          <p:cNvSpPr/>
          <p:nvPr/>
        </p:nvSpPr>
        <p:spPr>
          <a:xfrm rot="10800000" flipH="1" flipV="1">
            <a:off x="435039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B383F1A2-C912-44FC-BDD8-A547FC2D6515}"/>
              </a:ext>
            </a:extLst>
          </p:cNvPr>
          <p:cNvSpPr/>
          <p:nvPr/>
        </p:nvSpPr>
        <p:spPr>
          <a:xfrm rot="10800000" flipH="1" flipV="1">
            <a:off x="3131815" y="185820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B6628F4C-5682-4ADA-A875-3EC8700AA9AE}"/>
              </a:ext>
            </a:extLst>
          </p:cNvPr>
          <p:cNvSpPr/>
          <p:nvPr/>
        </p:nvSpPr>
        <p:spPr>
          <a:xfrm rot="10800000" flipH="1" flipV="1">
            <a:off x="4294329" y="18169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C4536D5-9E26-4843-B63A-DDE1F551C65E}"/>
              </a:ext>
            </a:extLst>
          </p:cNvPr>
          <p:cNvSpPr/>
          <p:nvPr/>
        </p:nvSpPr>
        <p:spPr>
          <a:xfrm>
            <a:off x="3296959" y="1858201"/>
            <a:ext cx="63098" cy="48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3">
            <a:extLst>
              <a:ext uri="{FF2B5EF4-FFF2-40B4-BE49-F238E27FC236}">
                <a16:creationId xmlns:a16="http://schemas.microsoft.com/office/drawing/2014/main" id="{99C79983-52DD-4ED0-ABEB-81C98E6F7CCC}"/>
              </a:ext>
            </a:extLst>
          </p:cNvPr>
          <p:cNvSpPr/>
          <p:nvPr/>
        </p:nvSpPr>
        <p:spPr>
          <a:xfrm rot="10800000" flipH="1" flipV="1">
            <a:off x="3866421" y="248075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412B50B0-BA83-40E9-93C5-06992A971802}"/>
              </a:ext>
            </a:extLst>
          </p:cNvPr>
          <p:cNvSpPr/>
          <p:nvPr/>
        </p:nvSpPr>
        <p:spPr>
          <a:xfrm rot="10800000" flipH="1" flipV="1">
            <a:off x="2044235" y="38886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ECAD9BBC-84E2-4EA1-97B8-D1548F690AE6}"/>
              </a:ext>
            </a:extLst>
          </p:cNvPr>
          <p:cNvSpPr/>
          <p:nvPr/>
        </p:nvSpPr>
        <p:spPr>
          <a:xfrm rot="10800000" flipH="1" flipV="1">
            <a:off x="2806878" y="24104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타원 13">
            <a:extLst>
              <a:ext uri="{FF2B5EF4-FFF2-40B4-BE49-F238E27FC236}">
                <a16:creationId xmlns:a16="http://schemas.microsoft.com/office/drawing/2014/main" id="{43DDB7B1-ACF6-4A34-B665-D56C6BD15AFD}"/>
              </a:ext>
            </a:extLst>
          </p:cNvPr>
          <p:cNvSpPr/>
          <p:nvPr/>
        </p:nvSpPr>
        <p:spPr>
          <a:xfrm rot="10800000" flipH="1" flipV="1">
            <a:off x="3430371" y="24104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타원 13">
            <a:extLst>
              <a:ext uri="{FF2B5EF4-FFF2-40B4-BE49-F238E27FC236}">
                <a16:creationId xmlns:a16="http://schemas.microsoft.com/office/drawing/2014/main" id="{B6A2391E-43C6-4BF6-B40E-A54BDCF2C506}"/>
              </a:ext>
            </a:extLst>
          </p:cNvPr>
          <p:cNvSpPr/>
          <p:nvPr/>
        </p:nvSpPr>
        <p:spPr>
          <a:xfrm rot="10800000" flipH="1" flipV="1">
            <a:off x="3289742" y="270390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F0747499-9F4C-490F-836F-3136D114C153}"/>
              </a:ext>
            </a:extLst>
          </p:cNvPr>
          <p:cNvSpPr/>
          <p:nvPr/>
        </p:nvSpPr>
        <p:spPr>
          <a:xfrm rot="10800000" flipH="1" flipV="1">
            <a:off x="4736635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타원 13">
            <a:extLst>
              <a:ext uri="{FF2B5EF4-FFF2-40B4-BE49-F238E27FC236}">
                <a16:creationId xmlns:a16="http://schemas.microsoft.com/office/drawing/2014/main" id="{A2013B4D-6DF2-4AB9-9210-C7F3132F05F4}"/>
              </a:ext>
            </a:extLst>
          </p:cNvPr>
          <p:cNvSpPr/>
          <p:nvPr/>
        </p:nvSpPr>
        <p:spPr>
          <a:xfrm rot="10800000" flipH="1" flipV="1">
            <a:off x="5070230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3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F9587-C56B-4788-B173-92F9D0494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29565DD9-B5E7-41CA-9F6E-6551C4AFCCEC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0E650915-BEA2-4AE0-8B16-E31A459BE573}"/>
              </a:ext>
            </a:extLst>
          </p:cNvPr>
          <p:cNvGraphicFramePr>
            <a:graphicFrameLocks noGrp="1"/>
          </p:cNvGraphicFramePr>
          <p:nvPr/>
        </p:nvGraphicFramePr>
        <p:xfrm>
          <a:off x="6921648" y="587519"/>
          <a:ext cx="21072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Màn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hình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event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hết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nội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dung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quá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1500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thể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nữa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998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Khi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xóa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hết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nội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dung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mà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a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nhập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sẽ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dấu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 ‘’.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7261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Sau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đ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49000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vừa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đều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quay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trở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185546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040A8C9B-4162-498F-865C-154A0431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6" y="690600"/>
            <a:ext cx="4783986" cy="4888212"/>
          </a:xfrm>
          <a:prstGeom prst="rect">
            <a:avLst/>
          </a:prstGeom>
        </p:spPr>
      </p:pic>
      <p:sp>
        <p:nvSpPr>
          <p:cNvPr id="23" name="타원 13">
            <a:extLst>
              <a:ext uri="{FF2B5EF4-FFF2-40B4-BE49-F238E27FC236}">
                <a16:creationId xmlns:a16="http://schemas.microsoft.com/office/drawing/2014/main" id="{8B2431AE-80E7-457F-BDDA-20C4D65AA7D9}"/>
              </a:ext>
            </a:extLst>
          </p:cNvPr>
          <p:cNvSpPr/>
          <p:nvPr/>
        </p:nvSpPr>
        <p:spPr>
          <a:xfrm rot="10800000" flipH="1" flipV="1">
            <a:off x="1912784" y="185820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타원 13">
            <a:extLst>
              <a:ext uri="{FF2B5EF4-FFF2-40B4-BE49-F238E27FC236}">
                <a16:creationId xmlns:a16="http://schemas.microsoft.com/office/drawing/2014/main" id="{F24C8F75-81A9-4D04-859A-87CC6AB177FF}"/>
              </a:ext>
            </a:extLst>
          </p:cNvPr>
          <p:cNvSpPr/>
          <p:nvPr/>
        </p:nvSpPr>
        <p:spPr>
          <a:xfrm rot="10800000" flipH="1" flipV="1">
            <a:off x="205341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타원 13">
            <a:extLst>
              <a:ext uri="{FF2B5EF4-FFF2-40B4-BE49-F238E27FC236}">
                <a16:creationId xmlns:a16="http://schemas.microsoft.com/office/drawing/2014/main" id="{7F573F63-3DD8-4118-9A6A-AE4EED8FA407}"/>
              </a:ext>
            </a:extLst>
          </p:cNvPr>
          <p:cNvSpPr/>
          <p:nvPr/>
        </p:nvSpPr>
        <p:spPr>
          <a:xfrm rot="10800000" flipH="1" flipV="1">
            <a:off x="3156330" y="306439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타원 13">
            <a:extLst>
              <a:ext uri="{FF2B5EF4-FFF2-40B4-BE49-F238E27FC236}">
                <a16:creationId xmlns:a16="http://schemas.microsoft.com/office/drawing/2014/main" id="{18FE4947-5E0D-4DC3-BC3B-5CD7134AA911}"/>
              </a:ext>
            </a:extLst>
          </p:cNvPr>
          <p:cNvSpPr/>
          <p:nvPr/>
        </p:nvSpPr>
        <p:spPr>
          <a:xfrm rot="10800000" flipH="1" flipV="1">
            <a:off x="4350393" y="3055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D0A45A39-4EFC-4DB6-8042-EA19857ACA19}"/>
              </a:ext>
            </a:extLst>
          </p:cNvPr>
          <p:cNvSpPr/>
          <p:nvPr/>
        </p:nvSpPr>
        <p:spPr>
          <a:xfrm rot="10800000" flipH="1" flipV="1">
            <a:off x="3131815" y="185820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C86290C8-4B26-4B9B-A54C-0AE6FA706E61}"/>
              </a:ext>
            </a:extLst>
          </p:cNvPr>
          <p:cNvSpPr/>
          <p:nvPr/>
        </p:nvSpPr>
        <p:spPr>
          <a:xfrm rot="10800000" flipH="1" flipV="1">
            <a:off x="4294329" y="18169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FED7031-ACFF-4507-BA4B-D02676D30AE5}"/>
              </a:ext>
            </a:extLst>
          </p:cNvPr>
          <p:cNvSpPr/>
          <p:nvPr/>
        </p:nvSpPr>
        <p:spPr>
          <a:xfrm>
            <a:off x="3296959" y="1858201"/>
            <a:ext cx="63098" cy="48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9CE2DF62-222E-45F5-A5AA-83CA5EA3EB2C}"/>
              </a:ext>
            </a:extLst>
          </p:cNvPr>
          <p:cNvSpPr/>
          <p:nvPr/>
        </p:nvSpPr>
        <p:spPr>
          <a:xfrm rot="10800000" flipH="1" flipV="1">
            <a:off x="3866421" y="248075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05CA0A8B-2113-4331-BE0C-23906CA771AF}"/>
              </a:ext>
            </a:extLst>
          </p:cNvPr>
          <p:cNvSpPr/>
          <p:nvPr/>
        </p:nvSpPr>
        <p:spPr>
          <a:xfrm rot="10800000" flipH="1" flipV="1">
            <a:off x="2044235" y="38886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E2B273BD-2EF1-4912-9558-4FA92BD62D30}"/>
              </a:ext>
            </a:extLst>
          </p:cNvPr>
          <p:cNvSpPr/>
          <p:nvPr/>
        </p:nvSpPr>
        <p:spPr>
          <a:xfrm rot="10800000" flipH="1" flipV="1">
            <a:off x="2806878" y="241044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638E4917-2E77-4A43-88F3-87C14912633F}"/>
              </a:ext>
            </a:extLst>
          </p:cNvPr>
          <p:cNvSpPr/>
          <p:nvPr/>
        </p:nvSpPr>
        <p:spPr>
          <a:xfrm rot="10800000" flipH="1" flipV="1">
            <a:off x="3430371" y="24104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4D745A4F-E611-4352-82F2-92D73017E9A4}"/>
              </a:ext>
            </a:extLst>
          </p:cNvPr>
          <p:cNvSpPr/>
          <p:nvPr/>
        </p:nvSpPr>
        <p:spPr>
          <a:xfrm rot="10800000" flipH="1" flipV="1">
            <a:off x="3289742" y="270390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9A069C7E-D778-46D1-B9CC-6F633261BF70}"/>
              </a:ext>
            </a:extLst>
          </p:cNvPr>
          <p:cNvSpPr/>
          <p:nvPr/>
        </p:nvSpPr>
        <p:spPr>
          <a:xfrm rot="10800000" flipH="1" flipV="1">
            <a:off x="4736635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C11EE8AC-7328-4102-9FEA-AF87B4991D3D}"/>
              </a:ext>
            </a:extLst>
          </p:cNvPr>
          <p:cNvSpPr/>
          <p:nvPr/>
        </p:nvSpPr>
        <p:spPr>
          <a:xfrm rot="10800000" flipH="1" flipV="1">
            <a:off x="5070230" y="512961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06DD0F0B-7013-44BF-869D-93E231E94454}"/>
              </a:ext>
            </a:extLst>
          </p:cNvPr>
          <p:cNvSpPr/>
          <p:nvPr/>
        </p:nvSpPr>
        <p:spPr>
          <a:xfrm>
            <a:off x="834382" y="58576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5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93C77-DFFE-406B-ADB2-C61CA901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7DEA32FE-5907-47DF-9730-85EBA804833D}"/>
              </a:ext>
            </a:extLst>
          </p:cNvPr>
          <p:cNvSpPr/>
          <p:nvPr/>
        </p:nvSpPr>
        <p:spPr>
          <a:xfrm>
            <a:off x="834571" y="658398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69AB7520-CB4A-425D-B3C6-7DAB60D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23487"/>
              </p:ext>
            </p:extLst>
          </p:nvPr>
        </p:nvGraphicFramePr>
        <p:xfrm>
          <a:off x="6894286" y="587519"/>
          <a:ext cx="2198914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Danh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sách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nhấp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đ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ợc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làm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mới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088273"/>
                  </a:ext>
                </a:extLst>
              </a:tr>
              <a:tr h="225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ng</a:t>
                      </a: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ời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986632"/>
                  </a:ext>
                </a:extLst>
              </a:tr>
              <a:tr h="150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[Check box]: Check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N</a:t>
                      </a:r>
                      <a:r>
                        <a:rPr lang="vi-VN" altLang="ko-KR" sz="900" dirty="0"/>
                        <a:t>ơ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để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xóa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các</a:t>
                      </a:r>
                      <a:r>
                        <a:rPr lang="en-US" altLang="ko-KR" sz="900" dirty="0"/>
                        <a:t> event: </a:t>
                      </a:r>
                      <a:r>
                        <a:rPr lang="en-US" altLang="ko-KR" sz="900" dirty="0" err="1"/>
                        <a:t>Nhấp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trên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cùng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là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chọn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tất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cả</a:t>
                      </a:r>
                      <a:r>
                        <a:rPr lang="en-US" altLang="ko-KR" sz="900" dirty="0"/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74346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Sắp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xếp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Mặc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A~Z.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nhấp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mũi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bên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cạnh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sắp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xếp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/status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3243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[Status]: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thái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‘Missed’: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‘Attended’: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event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khảo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sát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ng</a:t>
                      </a:r>
                      <a:r>
                        <a:rPr lang="vi-VN" altLang="ko-KR" sz="900" b="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ợc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lại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khảo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sát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26399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YYYY/MM/DD AM(PM) HH.MM.SS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8415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Clickable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chi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EE-106)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2010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CC98C3-0EB3-413A-8746-29FA8F39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803666"/>
            <a:ext cx="5430298" cy="4833222"/>
          </a:xfrm>
          <a:prstGeom prst="rect">
            <a:avLst/>
          </a:prstGeom>
        </p:spPr>
      </p:pic>
      <p:sp>
        <p:nvSpPr>
          <p:cNvPr id="8" name="타원 13">
            <a:extLst>
              <a:ext uri="{FF2B5EF4-FFF2-40B4-BE49-F238E27FC236}">
                <a16:creationId xmlns:a16="http://schemas.microsoft.com/office/drawing/2014/main" id="{29B4E23E-9748-4F5D-95BC-8B5CE1F0658C}"/>
              </a:ext>
            </a:extLst>
          </p:cNvPr>
          <p:cNvSpPr/>
          <p:nvPr/>
        </p:nvSpPr>
        <p:spPr>
          <a:xfrm rot="10800000" flipH="1" flipV="1">
            <a:off x="2044235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AF15C082-C3DD-4F39-8487-F4228D6C2281}"/>
              </a:ext>
            </a:extLst>
          </p:cNvPr>
          <p:cNvSpPr/>
          <p:nvPr/>
        </p:nvSpPr>
        <p:spPr>
          <a:xfrm rot="10800000" flipH="1" flipV="1">
            <a:off x="5411549" y="383214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0E544740-AF3C-40D1-894A-C4447781EC24}"/>
              </a:ext>
            </a:extLst>
          </p:cNvPr>
          <p:cNvSpPr/>
          <p:nvPr/>
        </p:nvSpPr>
        <p:spPr>
          <a:xfrm rot="10800000" flipH="1" flipV="1">
            <a:off x="2180327" y="410619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036DF031-5248-4E7F-AE65-ABF16858181E}"/>
              </a:ext>
            </a:extLst>
          </p:cNvPr>
          <p:cNvSpPr/>
          <p:nvPr/>
        </p:nvSpPr>
        <p:spPr>
          <a:xfrm rot="10800000" flipH="1" flipV="1">
            <a:off x="3042155" y="4035880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FBB67A97-B3AB-4100-80EB-6C8C529C0055}"/>
              </a:ext>
            </a:extLst>
          </p:cNvPr>
          <p:cNvSpPr/>
          <p:nvPr/>
        </p:nvSpPr>
        <p:spPr>
          <a:xfrm rot="10800000" flipH="1" flipV="1">
            <a:off x="2715538" y="425146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CF0D4C22-53BA-4546-A778-0859E8EBF804}"/>
              </a:ext>
            </a:extLst>
          </p:cNvPr>
          <p:cNvSpPr/>
          <p:nvPr/>
        </p:nvSpPr>
        <p:spPr>
          <a:xfrm rot="10800000" flipH="1" flipV="1">
            <a:off x="3763135" y="40440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7CBB89-748C-43DD-BA3F-86CE2E1AE1C5}"/>
              </a:ext>
            </a:extLst>
          </p:cNvPr>
          <p:cNvSpPr/>
          <p:nvPr/>
        </p:nvSpPr>
        <p:spPr>
          <a:xfrm rot="10800000" flipH="1" flipV="1">
            <a:off x="4830457" y="40667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487DF972-0347-4F8C-B4CF-BE561FE38457}"/>
              </a:ext>
            </a:extLst>
          </p:cNvPr>
          <p:cNvSpPr/>
          <p:nvPr/>
        </p:nvSpPr>
        <p:spPr>
          <a:xfrm rot="10800000" flipH="1" flipV="1">
            <a:off x="5568485" y="424682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9A51664B-9557-4DEB-9B7B-4EA10142F47C}"/>
              </a:ext>
            </a:extLst>
          </p:cNvPr>
          <p:cNvSpPr/>
          <p:nvPr/>
        </p:nvSpPr>
        <p:spPr>
          <a:xfrm rot="10800000" flipH="1" flipV="1">
            <a:off x="4012112" y="483943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01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0CD47-3C87-43E3-829C-791F5216B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F1A1024-AB42-4575-93F3-8FE96FCDA857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C342DF08-E185-4F8E-8177-177EF2874878}"/>
              </a:ext>
            </a:extLst>
          </p:cNvPr>
          <p:cNvSpPr/>
          <p:nvPr/>
        </p:nvSpPr>
        <p:spPr>
          <a:xfrm>
            <a:off x="834571" y="658398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EE-104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1A3F4F12-AFCB-4C64-85BA-5D8442740553}"/>
              </a:ext>
            </a:extLst>
          </p:cNvPr>
          <p:cNvGraphicFramePr>
            <a:graphicFrameLocks noGrp="1"/>
          </p:cNvGraphicFramePr>
          <p:nvPr/>
        </p:nvGraphicFramePr>
        <p:xfrm>
          <a:off x="6894286" y="587519"/>
          <a:ext cx="2198914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Danh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sách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(EE-105)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08827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‘&gt;’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sang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ớc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‘&gt;&gt;’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‘&lt;&lt;‘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tiên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9866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9530CF-4F9C-41FB-816B-8AC2F76B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803666"/>
            <a:ext cx="5430298" cy="4833222"/>
          </a:xfrm>
          <a:prstGeom prst="rect">
            <a:avLst/>
          </a:prstGeom>
        </p:spPr>
      </p:pic>
      <p:sp>
        <p:nvSpPr>
          <p:cNvPr id="8" name="타원 13">
            <a:extLst>
              <a:ext uri="{FF2B5EF4-FFF2-40B4-BE49-F238E27FC236}">
                <a16:creationId xmlns:a16="http://schemas.microsoft.com/office/drawing/2014/main" id="{F542E50F-B551-4AA5-A4B0-D4A863A9AD20}"/>
              </a:ext>
            </a:extLst>
          </p:cNvPr>
          <p:cNvSpPr/>
          <p:nvPr/>
        </p:nvSpPr>
        <p:spPr>
          <a:xfrm rot="10800000" flipH="1" flipV="1">
            <a:off x="2044235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EE09AE75-0377-4EBD-9CDB-88341FE0F24D}"/>
              </a:ext>
            </a:extLst>
          </p:cNvPr>
          <p:cNvSpPr/>
          <p:nvPr/>
        </p:nvSpPr>
        <p:spPr>
          <a:xfrm rot="10800000" flipH="1" flipV="1">
            <a:off x="5411549" y="383214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F0DCF3E9-CC95-496A-89DC-4941CB1B1575}"/>
              </a:ext>
            </a:extLst>
          </p:cNvPr>
          <p:cNvSpPr/>
          <p:nvPr/>
        </p:nvSpPr>
        <p:spPr>
          <a:xfrm rot="10800000" flipH="1" flipV="1">
            <a:off x="2180327" y="410619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452491F7-D1DC-4FDF-9F0C-6B7A3EAEC6CB}"/>
              </a:ext>
            </a:extLst>
          </p:cNvPr>
          <p:cNvSpPr/>
          <p:nvPr/>
        </p:nvSpPr>
        <p:spPr>
          <a:xfrm rot="10800000" flipH="1" flipV="1">
            <a:off x="3042155" y="4035880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2AF6C2A1-1CFC-4160-906B-43339D9946B0}"/>
              </a:ext>
            </a:extLst>
          </p:cNvPr>
          <p:cNvSpPr/>
          <p:nvPr/>
        </p:nvSpPr>
        <p:spPr>
          <a:xfrm rot="10800000" flipH="1" flipV="1">
            <a:off x="2715538" y="425146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E6CB83F8-B867-4B88-8C59-4C4B755E78D5}"/>
              </a:ext>
            </a:extLst>
          </p:cNvPr>
          <p:cNvSpPr/>
          <p:nvPr/>
        </p:nvSpPr>
        <p:spPr>
          <a:xfrm rot="10800000" flipH="1" flipV="1">
            <a:off x="3763135" y="404408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1E1DDD-0A35-4254-B4E3-76EFCBF5F2B8}"/>
              </a:ext>
            </a:extLst>
          </p:cNvPr>
          <p:cNvSpPr/>
          <p:nvPr/>
        </p:nvSpPr>
        <p:spPr>
          <a:xfrm rot="10800000" flipH="1" flipV="1">
            <a:off x="4830457" y="40667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CF149A36-360B-45C6-89B3-B72749BED5C2}"/>
              </a:ext>
            </a:extLst>
          </p:cNvPr>
          <p:cNvSpPr/>
          <p:nvPr/>
        </p:nvSpPr>
        <p:spPr>
          <a:xfrm rot="10800000" flipH="1" flipV="1">
            <a:off x="5568485" y="424682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D0BF48CB-D013-45E6-809A-55343EB377F2}"/>
              </a:ext>
            </a:extLst>
          </p:cNvPr>
          <p:cNvSpPr/>
          <p:nvPr/>
        </p:nvSpPr>
        <p:spPr>
          <a:xfrm rot="10800000" flipH="1" flipV="1">
            <a:off x="4012112" y="483943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9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8A5DB783-4F95-44DB-91C0-42241EA42225}"/>
              </a:ext>
            </a:extLst>
          </p:cNvPr>
          <p:cNvSpPr/>
          <p:nvPr/>
        </p:nvSpPr>
        <p:spPr>
          <a:xfrm>
            <a:off x="203803" y="58751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EE-105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6780890E-1428-453E-91F9-4C0DC10DFED7}"/>
              </a:ext>
            </a:extLst>
          </p:cNvPr>
          <p:cNvGraphicFramePr>
            <a:graphicFrameLocks noGrp="1"/>
          </p:cNvGraphicFramePr>
          <p:nvPr/>
        </p:nvGraphicFramePr>
        <p:xfrm>
          <a:off x="6921648" y="587519"/>
          <a:ext cx="2107274" cy="541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thông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tin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Đây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là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avatar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của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ng</a:t>
                      </a: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ư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ời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đăng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ảnh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profile account)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Không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chỉnh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sửa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tihn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신청자의 입력된 정보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전화번호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소속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thể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thông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tin: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tên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email,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số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điện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thoại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n</a:t>
                      </a:r>
                      <a:r>
                        <a:rPr lang="vi-VN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ơ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trực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thuộc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4183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admin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them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ấy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10807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ợng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0038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đáp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9814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[Dropdown] : Dropdown list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ra dropdown list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643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3069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5289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9CAFD24-8DBD-4B86-8905-31F1F807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45" y="587519"/>
            <a:ext cx="4687963" cy="4877869"/>
          </a:xfrm>
          <a:prstGeom prst="rect">
            <a:avLst/>
          </a:prstGeom>
        </p:spPr>
      </p:pic>
      <p:sp>
        <p:nvSpPr>
          <p:cNvPr id="9" name="타원 13">
            <a:extLst>
              <a:ext uri="{FF2B5EF4-FFF2-40B4-BE49-F238E27FC236}">
                <a16:creationId xmlns:a16="http://schemas.microsoft.com/office/drawing/2014/main" id="{9FC6499A-0E04-4C40-892B-C4299AB57C02}"/>
              </a:ext>
            </a:extLst>
          </p:cNvPr>
          <p:cNvSpPr/>
          <p:nvPr/>
        </p:nvSpPr>
        <p:spPr>
          <a:xfrm rot="10800000" flipH="1" flipV="1">
            <a:off x="19127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CB4FE865-C1E3-43D2-B8EE-15C1B1BAE0EB}"/>
              </a:ext>
            </a:extLst>
          </p:cNvPr>
          <p:cNvSpPr/>
          <p:nvPr/>
        </p:nvSpPr>
        <p:spPr>
          <a:xfrm rot="10800000" flipH="1" flipV="1">
            <a:off x="28271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E59B4510-D0C6-4D0E-97A7-03F15D5A1344}"/>
              </a:ext>
            </a:extLst>
          </p:cNvPr>
          <p:cNvSpPr/>
          <p:nvPr/>
        </p:nvSpPr>
        <p:spPr>
          <a:xfrm rot="10800000" flipH="1" flipV="1">
            <a:off x="2827183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72C828CC-99EA-484E-8571-52F1B6D15CA4}"/>
              </a:ext>
            </a:extLst>
          </p:cNvPr>
          <p:cNvSpPr/>
          <p:nvPr/>
        </p:nvSpPr>
        <p:spPr>
          <a:xfrm rot="10800000" flipH="1" flipV="1">
            <a:off x="2773279" y="41045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F6233E62-A3F3-477D-8082-B9C9527DC388}"/>
              </a:ext>
            </a:extLst>
          </p:cNvPr>
          <p:cNvSpPr/>
          <p:nvPr/>
        </p:nvSpPr>
        <p:spPr>
          <a:xfrm rot="10800000" flipH="1" flipV="1">
            <a:off x="2781735" y="42451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4B7771-3DCB-47D8-BA7A-A1BEBE3B10E8}"/>
              </a:ext>
            </a:extLst>
          </p:cNvPr>
          <p:cNvSpPr/>
          <p:nvPr/>
        </p:nvSpPr>
        <p:spPr>
          <a:xfrm rot="10800000" flipH="1" flipV="1">
            <a:off x="3950135" y="43857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타원 13">
            <a:extLst>
              <a:ext uri="{FF2B5EF4-FFF2-40B4-BE49-F238E27FC236}">
                <a16:creationId xmlns:a16="http://schemas.microsoft.com/office/drawing/2014/main" id="{916DDC19-0846-4C34-B2B9-95CC83E9D040}"/>
              </a:ext>
            </a:extLst>
          </p:cNvPr>
          <p:cNvSpPr/>
          <p:nvPr/>
        </p:nvSpPr>
        <p:spPr>
          <a:xfrm rot="10800000" flipH="1" flipV="1">
            <a:off x="4668592" y="498526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타원 13">
            <a:extLst>
              <a:ext uri="{FF2B5EF4-FFF2-40B4-BE49-F238E27FC236}">
                <a16:creationId xmlns:a16="http://schemas.microsoft.com/office/drawing/2014/main" id="{CD321AE2-A470-4027-A315-E63CB4422ED9}"/>
              </a:ext>
            </a:extLst>
          </p:cNvPr>
          <p:cNvSpPr/>
          <p:nvPr/>
        </p:nvSpPr>
        <p:spPr>
          <a:xfrm rot="10800000" flipH="1" flipV="1">
            <a:off x="5197813" y="496288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11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FA316-437B-4C4D-9977-B002C7686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D469EA67-637A-4E16-BC1E-B247837C5E84}"/>
              </a:ext>
            </a:extLst>
          </p:cNvPr>
          <p:cNvSpPr txBox="1">
            <a:spLocks/>
          </p:cNvSpPr>
          <p:nvPr/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F215CFB1-C4BE-41CB-BADC-5123D967A59C}"/>
              </a:ext>
            </a:extLst>
          </p:cNvPr>
          <p:cNvSpPr/>
          <p:nvPr/>
        </p:nvSpPr>
        <p:spPr>
          <a:xfrm>
            <a:off x="203803" y="587519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EE-105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1A4D2D2-8454-4EEB-A1C7-8506458B87DA}"/>
              </a:ext>
            </a:extLst>
          </p:cNvPr>
          <p:cNvGraphicFramePr>
            <a:graphicFrameLocks noGrp="1"/>
          </p:cNvGraphicFramePr>
          <p:nvPr/>
        </p:nvGraphicFramePr>
        <p:xfrm>
          <a:off x="6921648" y="587519"/>
          <a:ext cx="210727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Chỉnh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sửa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thông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tin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nhấp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ra.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3069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vừa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quay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ớc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(EE-104)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528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300556-3374-41FE-8239-E2E93CEB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45" y="587519"/>
            <a:ext cx="4687963" cy="4877869"/>
          </a:xfrm>
          <a:prstGeom prst="rect">
            <a:avLst/>
          </a:prstGeom>
        </p:spPr>
      </p:pic>
      <p:sp>
        <p:nvSpPr>
          <p:cNvPr id="7" name="타원 13">
            <a:extLst>
              <a:ext uri="{FF2B5EF4-FFF2-40B4-BE49-F238E27FC236}">
                <a16:creationId xmlns:a16="http://schemas.microsoft.com/office/drawing/2014/main" id="{55877665-D161-4936-B544-FACC44747C40}"/>
              </a:ext>
            </a:extLst>
          </p:cNvPr>
          <p:cNvSpPr/>
          <p:nvPr/>
        </p:nvSpPr>
        <p:spPr>
          <a:xfrm rot="10800000" flipH="1" flipV="1">
            <a:off x="19127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타원 13">
            <a:extLst>
              <a:ext uri="{FF2B5EF4-FFF2-40B4-BE49-F238E27FC236}">
                <a16:creationId xmlns:a16="http://schemas.microsoft.com/office/drawing/2014/main" id="{58F31219-A5AD-477A-9371-7672F73B36E9}"/>
              </a:ext>
            </a:extLst>
          </p:cNvPr>
          <p:cNvSpPr/>
          <p:nvPr/>
        </p:nvSpPr>
        <p:spPr>
          <a:xfrm rot="10800000" flipH="1" flipV="1">
            <a:off x="2827184" y="329511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45739C06-B861-4709-B56B-2764318BCC33}"/>
              </a:ext>
            </a:extLst>
          </p:cNvPr>
          <p:cNvSpPr/>
          <p:nvPr/>
        </p:nvSpPr>
        <p:spPr>
          <a:xfrm rot="10800000" flipH="1" flipV="1">
            <a:off x="2827183" y="383214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타원 13">
            <a:extLst>
              <a:ext uri="{FF2B5EF4-FFF2-40B4-BE49-F238E27FC236}">
                <a16:creationId xmlns:a16="http://schemas.microsoft.com/office/drawing/2014/main" id="{321CC124-5908-49C9-9704-9CC77E16C696}"/>
              </a:ext>
            </a:extLst>
          </p:cNvPr>
          <p:cNvSpPr/>
          <p:nvPr/>
        </p:nvSpPr>
        <p:spPr>
          <a:xfrm rot="10800000" flipH="1" flipV="1">
            <a:off x="2773279" y="41045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타원 13">
            <a:extLst>
              <a:ext uri="{FF2B5EF4-FFF2-40B4-BE49-F238E27FC236}">
                <a16:creationId xmlns:a16="http://schemas.microsoft.com/office/drawing/2014/main" id="{F2991900-1F7A-487E-AA86-EE9A0B0D4469}"/>
              </a:ext>
            </a:extLst>
          </p:cNvPr>
          <p:cNvSpPr/>
          <p:nvPr/>
        </p:nvSpPr>
        <p:spPr>
          <a:xfrm rot="10800000" flipH="1" flipV="1">
            <a:off x="2781735" y="424514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타원 13">
            <a:extLst>
              <a:ext uri="{FF2B5EF4-FFF2-40B4-BE49-F238E27FC236}">
                <a16:creationId xmlns:a16="http://schemas.microsoft.com/office/drawing/2014/main" id="{BFF1B9EA-9694-4D7B-BFD3-9941DDBA7C88}"/>
              </a:ext>
            </a:extLst>
          </p:cNvPr>
          <p:cNvSpPr/>
          <p:nvPr/>
        </p:nvSpPr>
        <p:spPr>
          <a:xfrm rot="10800000" flipH="1" flipV="1">
            <a:off x="3950135" y="438577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id="{4C115FDC-3782-415C-98E0-670086FA3AF6}"/>
              </a:ext>
            </a:extLst>
          </p:cNvPr>
          <p:cNvSpPr/>
          <p:nvPr/>
        </p:nvSpPr>
        <p:spPr>
          <a:xfrm rot="10800000" flipH="1" flipV="1">
            <a:off x="4668592" y="498526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F25683-2B75-4AC0-ACFE-2CDE4FD23D03}"/>
              </a:ext>
            </a:extLst>
          </p:cNvPr>
          <p:cNvSpPr/>
          <p:nvPr/>
        </p:nvSpPr>
        <p:spPr>
          <a:xfrm rot="10800000" flipH="1" flipV="1">
            <a:off x="5197813" y="4962884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66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0B3D0-C69E-4C85-9797-84F87357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4B1D137B-6440-446E-A844-4BF2FEEEBB2F}"/>
              </a:ext>
            </a:extLst>
          </p:cNvPr>
          <p:cNvSpPr/>
          <p:nvPr/>
        </p:nvSpPr>
        <p:spPr>
          <a:xfrm>
            <a:off x="245706" y="592962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EE-106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5DDCB3C1-EDA5-44C9-B5E6-D038F31ABAB6}"/>
              </a:ext>
            </a:extLst>
          </p:cNvPr>
          <p:cNvGraphicFramePr>
            <a:graphicFrameLocks noGrp="1"/>
          </p:cNvGraphicFramePr>
          <p:nvPr/>
        </p:nvGraphicFramePr>
        <p:xfrm>
          <a:off x="6921648" y="587519"/>
          <a:ext cx="21072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Trang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xem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chi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tiết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thông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tin ng</a:t>
                      </a:r>
                      <a:r>
                        <a:rPr lang="vi-VN" altLang="ko-KR" sz="900" b="0" dirty="0">
                          <a:latin typeface="+mn-ea"/>
                          <a:ea typeface="+mn-ea"/>
                        </a:rPr>
                        <a:t>ư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ời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đăng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latin typeface="+mn-ea"/>
                          <a:ea typeface="+mn-ea"/>
                        </a:rPr>
                        <a:t>ký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[Detail]: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Đây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là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màn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hình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thể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hiện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chi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tiết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những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thông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tin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mà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ng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ời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đã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nhập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lúc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đăng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ký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ch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ư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ơng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trình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82A128F-D347-40CA-870E-059EB609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587519"/>
            <a:ext cx="4890839" cy="4906138"/>
          </a:xfrm>
          <a:prstGeom prst="rect">
            <a:avLst/>
          </a:prstGeom>
        </p:spPr>
      </p:pic>
      <p:sp>
        <p:nvSpPr>
          <p:cNvPr id="8" name="타원 13">
            <a:extLst>
              <a:ext uri="{FF2B5EF4-FFF2-40B4-BE49-F238E27FC236}">
                <a16:creationId xmlns:a16="http://schemas.microsoft.com/office/drawing/2014/main" id="{201C9326-35FD-4E54-8DCC-0532DD38D993}"/>
              </a:ext>
            </a:extLst>
          </p:cNvPr>
          <p:cNvSpPr/>
          <p:nvPr/>
        </p:nvSpPr>
        <p:spPr>
          <a:xfrm rot="10800000" flipH="1" flipV="1">
            <a:off x="1897911" y="304058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Event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-&gt; Search result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BB15A9AE-B17A-4552-AFED-B7424E22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09962"/>
              </p:ext>
            </p:extLst>
          </p:nvPr>
        </p:nvGraphicFramePr>
        <p:xfrm>
          <a:off x="6945253" y="586333"/>
          <a:ext cx="2144950" cy="4983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93667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dirty="0">
                          <a:latin typeface="+mj-lt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146003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giả.Dòng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“2020 Asia Convention”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icon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EE-101-01.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463696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660"/>
                  </a:ext>
                </a:extLst>
              </a:tr>
              <a:tr h="631397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70255"/>
                  </a:ext>
                </a:extLst>
              </a:tr>
              <a:tr h="78095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t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hãy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9554"/>
                  </a:ext>
                </a:extLst>
              </a:tr>
              <a:tr h="78095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18202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059E2D66-50D2-48A3-950D-FF52CDB7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3" y="764254"/>
            <a:ext cx="2676632" cy="48059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E6A559E-8309-442F-94C1-24517DD8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09" y="764254"/>
            <a:ext cx="2665963" cy="480590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FA9A42-5B00-4E6C-A71E-C32293874253}"/>
              </a:ext>
            </a:extLst>
          </p:cNvPr>
          <p:cNvCxnSpPr/>
          <p:nvPr/>
        </p:nvCxnSpPr>
        <p:spPr>
          <a:xfrm>
            <a:off x="3054202" y="1681620"/>
            <a:ext cx="442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29">
            <a:extLst>
              <a:ext uri="{FF2B5EF4-FFF2-40B4-BE49-F238E27FC236}">
                <a16:creationId xmlns:a16="http://schemas.microsoft.com/office/drawing/2014/main" id="{F3CCCC14-A6CC-4183-AEC3-EFDEE2BDDAA3}"/>
              </a:ext>
            </a:extLst>
          </p:cNvPr>
          <p:cNvSpPr/>
          <p:nvPr/>
        </p:nvSpPr>
        <p:spPr>
          <a:xfrm>
            <a:off x="310673" y="731032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33" name="직사각형 29">
            <a:extLst>
              <a:ext uri="{FF2B5EF4-FFF2-40B4-BE49-F238E27FC236}">
                <a16:creationId xmlns:a16="http://schemas.microsoft.com/office/drawing/2014/main" id="{9EB9CE51-3BFA-493C-904A-C45E9CE2486B}"/>
              </a:ext>
            </a:extLst>
          </p:cNvPr>
          <p:cNvSpPr/>
          <p:nvPr/>
        </p:nvSpPr>
        <p:spPr>
          <a:xfrm>
            <a:off x="3610452" y="764254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34" name="타원 13">
            <a:extLst>
              <a:ext uri="{FF2B5EF4-FFF2-40B4-BE49-F238E27FC236}">
                <a16:creationId xmlns:a16="http://schemas.microsoft.com/office/drawing/2014/main" id="{C64D2D46-1074-406A-8E90-1EEC0EF0D244}"/>
              </a:ext>
            </a:extLst>
          </p:cNvPr>
          <p:cNvSpPr/>
          <p:nvPr/>
        </p:nvSpPr>
        <p:spPr>
          <a:xfrm rot="10800000" flipH="1" flipV="1">
            <a:off x="2215685" y="1511878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D5140FA7-270F-4FDF-86F5-0E14901329F5}"/>
              </a:ext>
            </a:extLst>
          </p:cNvPr>
          <p:cNvSpPr/>
          <p:nvPr/>
        </p:nvSpPr>
        <p:spPr>
          <a:xfrm rot="10800000" flipH="1" flipV="1">
            <a:off x="2790582" y="155968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2F256DC9-7634-4742-BA8C-2042DC2A6871}"/>
              </a:ext>
            </a:extLst>
          </p:cNvPr>
          <p:cNvSpPr/>
          <p:nvPr/>
        </p:nvSpPr>
        <p:spPr>
          <a:xfrm rot="10800000" flipH="1" flipV="1">
            <a:off x="5381626" y="173635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타원 13">
            <a:extLst>
              <a:ext uri="{FF2B5EF4-FFF2-40B4-BE49-F238E27FC236}">
                <a16:creationId xmlns:a16="http://schemas.microsoft.com/office/drawing/2014/main" id="{692417E5-61EF-400E-83C0-F6F9E6D7F166}"/>
              </a:ext>
            </a:extLst>
          </p:cNvPr>
          <p:cNvSpPr/>
          <p:nvPr/>
        </p:nvSpPr>
        <p:spPr>
          <a:xfrm rot="10800000" flipH="1" flipV="1">
            <a:off x="3733317" y="19988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타원 13">
            <a:extLst>
              <a:ext uri="{FF2B5EF4-FFF2-40B4-BE49-F238E27FC236}">
                <a16:creationId xmlns:a16="http://schemas.microsoft.com/office/drawing/2014/main" id="{DD48BF1E-3D87-45AF-AACE-AA93564E2F8E}"/>
              </a:ext>
            </a:extLst>
          </p:cNvPr>
          <p:cNvSpPr/>
          <p:nvPr/>
        </p:nvSpPr>
        <p:spPr>
          <a:xfrm rot="10800000" flipH="1" flipV="1">
            <a:off x="4213831" y="188630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타원 13">
            <a:extLst>
              <a:ext uri="{FF2B5EF4-FFF2-40B4-BE49-F238E27FC236}">
                <a16:creationId xmlns:a16="http://schemas.microsoft.com/office/drawing/2014/main" id="{F83D3578-5774-4583-8730-58D045D0CB9A}"/>
              </a:ext>
            </a:extLst>
          </p:cNvPr>
          <p:cNvSpPr/>
          <p:nvPr/>
        </p:nvSpPr>
        <p:spPr>
          <a:xfrm rot="10800000" flipH="1" flipV="1">
            <a:off x="3639070" y="37145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 Category -&gt; Event list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2" name="Table 21">
            <a:extLst>
              <a:ext uri="{FF2B5EF4-FFF2-40B4-BE49-F238E27FC236}">
                <a16:creationId xmlns:a16="http://schemas.microsoft.com/office/drawing/2014/main" id="{C0F93657-CDD0-4E38-B6E5-BF4409AB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8144"/>
              </p:ext>
            </p:extLst>
          </p:nvPr>
        </p:nvGraphicFramePr>
        <p:xfrm>
          <a:off x="6924311" y="586333"/>
          <a:ext cx="2165605" cy="17156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543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89062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+mj-lt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146003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choỗi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nằm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choỗi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EE-101-02. </a:t>
                      </a:r>
                    </a:p>
                    <a:p>
                      <a:pPr latinLnBrk="0"/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045FAFB-1EA2-48CB-B64B-DC09D6D6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9" y="711591"/>
            <a:ext cx="2676632" cy="4805907"/>
          </a:xfrm>
          <a:prstGeom prst="rect">
            <a:avLst/>
          </a:prstGeom>
        </p:spPr>
      </p:pic>
      <p:sp>
        <p:nvSpPr>
          <p:cNvPr id="18" name="직사각형 126">
            <a:extLst>
              <a:ext uri="{FF2B5EF4-FFF2-40B4-BE49-F238E27FC236}">
                <a16:creationId xmlns:a16="http://schemas.microsoft.com/office/drawing/2014/main" id="{22B9DFB0-7F9C-401E-BE15-45CC736600F2}"/>
              </a:ext>
            </a:extLst>
          </p:cNvPr>
          <p:cNvSpPr/>
          <p:nvPr/>
        </p:nvSpPr>
        <p:spPr>
          <a:xfrm>
            <a:off x="1674372" y="1870996"/>
            <a:ext cx="1154224" cy="1517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6A2D95-4438-43C1-8B17-57928CF8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27" y="711591"/>
            <a:ext cx="2682646" cy="4805907"/>
          </a:xfrm>
          <a:prstGeom prst="rect">
            <a:avLst/>
          </a:prstGeom>
        </p:spPr>
      </p:pic>
      <p:cxnSp>
        <p:nvCxnSpPr>
          <p:cNvPr id="20" name="직선 화살표 연결선 127">
            <a:extLst>
              <a:ext uri="{FF2B5EF4-FFF2-40B4-BE49-F238E27FC236}">
                <a16:creationId xmlns:a16="http://schemas.microsoft.com/office/drawing/2014/main" id="{06009247-4CDF-4AB3-96BF-D8411204A61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28596" y="2622883"/>
            <a:ext cx="577312" cy="6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9">
            <a:extLst>
              <a:ext uri="{FF2B5EF4-FFF2-40B4-BE49-F238E27FC236}">
                <a16:creationId xmlns:a16="http://schemas.microsoft.com/office/drawing/2014/main" id="{36B3139A-BCD6-4D41-9300-732BDDDC9224}"/>
              </a:ext>
            </a:extLst>
          </p:cNvPr>
          <p:cNvSpPr/>
          <p:nvPr/>
        </p:nvSpPr>
        <p:spPr>
          <a:xfrm>
            <a:off x="273099" y="711591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2" name="직사각형 29">
            <a:extLst>
              <a:ext uri="{FF2B5EF4-FFF2-40B4-BE49-F238E27FC236}">
                <a16:creationId xmlns:a16="http://schemas.microsoft.com/office/drawing/2014/main" id="{E1184E4C-39B3-49F0-A070-56F4E10D0019}"/>
              </a:ext>
            </a:extLst>
          </p:cNvPr>
          <p:cNvSpPr/>
          <p:nvPr/>
        </p:nvSpPr>
        <p:spPr>
          <a:xfrm>
            <a:off x="3568027" y="711591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EE-101-02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3" name="타원 13">
            <a:extLst>
              <a:ext uri="{FF2B5EF4-FFF2-40B4-BE49-F238E27FC236}">
                <a16:creationId xmlns:a16="http://schemas.microsoft.com/office/drawing/2014/main" id="{1807C6DE-285F-4CFA-B958-04BE8C872707}"/>
              </a:ext>
            </a:extLst>
          </p:cNvPr>
          <p:cNvSpPr/>
          <p:nvPr/>
        </p:nvSpPr>
        <p:spPr>
          <a:xfrm rot="10800000" flipH="1" flipV="1">
            <a:off x="419745" y="191046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 Result-&gt; Sort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4C9315AA-9A8D-414D-976C-D2D1DCCD4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0440"/>
              </p:ext>
            </p:extLst>
          </p:nvPr>
        </p:nvGraphicFramePr>
        <p:xfrm>
          <a:off x="6945253" y="586333"/>
          <a:ext cx="2073104" cy="367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313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39966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dirty="0">
                          <a:latin typeface="+mj-lt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khứ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vẫn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event,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‘Apply’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disable ‘This event is over’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EE-101-B-06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02932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EE-101-B-01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43558E77-49DD-45C5-9DF6-70092C61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" y="659481"/>
            <a:ext cx="2665963" cy="48059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68FE49-5C34-4378-8950-CD7D0D95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43" y="659481"/>
            <a:ext cx="2680683" cy="48059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2927B-CBF5-4797-BBF4-3713BC16FE94}"/>
              </a:ext>
            </a:extLst>
          </p:cNvPr>
          <p:cNvCxnSpPr/>
          <p:nvPr/>
        </p:nvCxnSpPr>
        <p:spPr>
          <a:xfrm flipH="1">
            <a:off x="5074572" y="1765979"/>
            <a:ext cx="942320" cy="94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직사각형 29">
            <a:extLst>
              <a:ext uri="{FF2B5EF4-FFF2-40B4-BE49-F238E27FC236}">
                <a16:creationId xmlns:a16="http://schemas.microsoft.com/office/drawing/2014/main" id="{79EBFC65-131D-4611-B80A-1559B5CFA192}"/>
              </a:ext>
            </a:extLst>
          </p:cNvPr>
          <p:cNvSpPr/>
          <p:nvPr/>
        </p:nvSpPr>
        <p:spPr>
          <a:xfrm>
            <a:off x="388239" y="659481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3" name="직사각형 29">
            <a:extLst>
              <a:ext uri="{FF2B5EF4-FFF2-40B4-BE49-F238E27FC236}">
                <a16:creationId xmlns:a16="http://schemas.microsoft.com/office/drawing/2014/main" id="{00AFAFC0-2D6A-449C-8E84-5D1825A2AF78}"/>
              </a:ext>
            </a:extLst>
          </p:cNvPr>
          <p:cNvSpPr/>
          <p:nvPr/>
        </p:nvSpPr>
        <p:spPr>
          <a:xfrm>
            <a:off x="3530414" y="659481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EE-101-B-01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4" name="타원 13">
            <a:extLst>
              <a:ext uri="{FF2B5EF4-FFF2-40B4-BE49-F238E27FC236}">
                <a16:creationId xmlns:a16="http://schemas.microsoft.com/office/drawing/2014/main" id="{0DFA2C0D-71BD-47EF-B41B-819AE913BD5A}"/>
              </a:ext>
            </a:extLst>
          </p:cNvPr>
          <p:cNvSpPr/>
          <p:nvPr/>
        </p:nvSpPr>
        <p:spPr>
          <a:xfrm rot="10800000" flipH="1" flipV="1">
            <a:off x="2820585" y="143430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타원 13">
            <a:extLst>
              <a:ext uri="{FF2B5EF4-FFF2-40B4-BE49-F238E27FC236}">
                <a16:creationId xmlns:a16="http://schemas.microsoft.com/office/drawing/2014/main" id="{75E5D4F0-75F1-482D-B2C3-12B29B0F98D0}"/>
              </a:ext>
            </a:extLst>
          </p:cNvPr>
          <p:cNvSpPr/>
          <p:nvPr/>
        </p:nvSpPr>
        <p:spPr>
          <a:xfrm rot="10800000" flipH="1" flipV="1">
            <a:off x="501317" y="3595576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타원 13">
            <a:extLst>
              <a:ext uri="{FF2B5EF4-FFF2-40B4-BE49-F238E27FC236}">
                <a16:creationId xmlns:a16="http://schemas.microsoft.com/office/drawing/2014/main" id="{99252A6D-D335-4A98-815A-CCBCC5C870D7}"/>
              </a:ext>
            </a:extLst>
          </p:cNvPr>
          <p:cNvSpPr/>
          <p:nvPr/>
        </p:nvSpPr>
        <p:spPr>
          <a:xfrm rot="10800000" flipH="1" flipV="1">
            <a:off x="3691474" y="270829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5" name="Table 21">
            <a:extLst>
              <a:ext uri="{FF2B5EF4-FFF2-40B4-BE49-F238E27FC236}">
                <a16:creationId xmlns:a16="http://schemas.microsoft.com/office/drawing/2014/main" id="{3868BA19-AB10-458B-B5FC-0424698F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38841"/>
              </p:ext>
            </p:extLst>
          </p:nvPr>
        </p:nvGraphicFramePr>
        <p:xfrm>
          <a:off x="6945253" y="586333"/>
          <a:ext cx="2103297" cy="49349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9501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246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55533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thumb-nail, size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180 x 180 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831651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660"/>
                  </a:ext>
                </a:extLst>
              </a:tr>
              <a:tr h="38612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70255"/>
                  </a:ext>
                </a:extLst>
              </a:tr>
              <a:tr h="68314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Sau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9554"/>
                  </a:ext>
                </a:extLst>
              </a:tr>
              <a:tr h="98016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sẻ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(EE-102-B-01)</a:t>
                      </a:r>
                    </a:p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chép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(EE-102-B-02)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18202"/>
                  </a:ext>
                </a:extLst>
              </a:tr>
              <a:tr h="699027">
                <a:tc>
                  <a:txBody>
                    <a:bodyPr/>
                    <a:lstStyle/>
                    <a:p>
                      <a:pPr algn="just" latinLnBrk="0"/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06356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0095AE3-93F9-4886-BE27-C97C0A32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75" y="657693"/>
            <a:ext cx="2637516" cy="4805907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CFB6F66F-C642-4B30-9748-44889906011F}"/>
              </a:ext>
            </a:extLst>
          </p:cNvPr>
          <p:cNvSpPr/>
          <p:nvPr/>
        </p:nvSpPr>
        <p:spPr>
          <a:xfrm>
            <a:off x="2090522" y="2743227"/>
            <a:ext cx="147789" cy="1542614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9">
            <a:extLst>
              <a:ext uri="{FF2B5EF4-FFF2-40B4-BE49-F238E27FC236}">
                <a16:creationId xmlns:a16="http://schemas.microsoft.com/office/drawing/2014/main" id="{74CF2F77-F801-47CA-B06B-595E1E98C670}"/>
              </a:ext>
            </a:extLst>
          </p:cNvPr>
          <p:cNvSpPr/>
          <p:nvPr/>
        </p:nvSpPr>
        <p:spPr>
          <a:xfrm>
            <a:off x="2216831" y="657693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D6789109-D62D-48AC-84A0-8E976124F876}"/>
              </a:ext>
            </a:extLst>
          </p:cNvPr>
          <p:cNvSpPr/>
          <p:nvPr/>
        </p:nvSpPr>
        <p:spPr>
          <a:xfrm rot="10800000" flipH="1" flipV="1">
            <a:off x="2384495" y="1445487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13">
            <a:extLst>
              <a:ext uri="{FF2B5EF4-FFF2-40B4-BE49-F238E27FC236}">
                <a16:creationId xmlns:a16="http://schemas.microsoft.com/office/drawing/2014/main" id="{7130DF08-4E83-473E-B83D-52FA02C0BAD9}"/>
              </a:ext>
            </a:extLst>
          </p:cNvPr>
          <p:cNvSpPr/>
          <p:nvPr/>
        </p:nvSpPr>
        <p:spPr>
          <a:xfrm rot="10800000" flipH="1" flipV="1">
            <a:off x="2377891" y="241334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35EB32A3-3904-48F8-AF03-B5AA999C798E}"/>
              </a:ext>
            </a:extLst>
          </p:cNvPr>
          <p:cNvSpPr/>
          <p:nvPr/>
        </p:nvSpPr>
        <p:spPr>
          <a:xfrm rot="10800000" flipH="1" flipV="1">
            <a:off x="1903605" y="344421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13">
            <a:extLst>
              <a:ext uri="{FF2B5EF4-FFF2-40B4-BE49-F238E27FC236}">
                <a16:creationId xmlns:a16="http://schemas.microsoft.com/office/drawing/2014/main" id="{FE39C4D1-A0A3-4455-95BE-0AB16749C817}"/>
              </a:ext>
            </a:extLst>
          </p:cNvPr>
          <p:cNvSpPr/>
          <p:nvPr/>
        </p:nvSpPr>
        <p:spPr>
          <a:xfrm rot="10800000" flipH="1" flipV="1">
            <a:off x="3915726" y="266317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타원 13">
            <a:extLst>
              <a:ext uri="{FF2B5EF4-FFF2-40B4-BE49-F238E27FC236}">
                <a16:creationId xmlns:a16="http://schemas.microsoft.com/office/drawing/2014/main" id="{197AF6AB-846F-4A04-9DFF-D453324A536E}"/>
              </a:ext>
            </a:extLst>
          </p:cNvPr>
          <p:cNvSpPr/>
          <p:nvPr/>
        </p:nvSpPr>
        <p:spPr>
          <a:xfrm rot="10800000" flipH="1" flipV="1">
            <a:off x="4253783" y="2651530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타원 13">
            <a:extLst>
              <a:ext uri="{FF2B5EF4-FFF2-40B4-BE49-F238E27FC236}">
                <a16:creationId xmlns:a16="http://schemas.microsoft.com/office/drawing/2014/main" id="{2DA021DB-E5C8-45A8-A27B-030363D7AC0B}"/>
              </a:ext>
            </a:extLst>
          </p:cNvPr>
          <p:cNvSpPr/>
          <p:nvPr/>
        </p:nvSpPr>
        <p:spPr>
          <a:xfrm rot="10800000" flipH="1" flipV="1">
            <a:off x="4516365" y="267291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타원 13">
            <a:extLst>
              <a:ext uri="{FF2B5EF4-FFF2-40B4-BE49-F238E27FC236}">
                <a16:creationId xmlns:a16="http://schemas.microsoft.com/office/drawing/2014/main" id="{0E46BB39-CD3A-4FBB-A8B0-E8CB3B92D632}"/>
              </a:ext>
            </a:extLst>
          </p:cNvPr>
          <p:cNvSpPr/>
          <p:nvPr/>
        </p:nvSpPr>
        <p:spPr>
          <a:xfrm rot="10800000" flipH="1" flipV="1">
            <a:off x="2116337" y="4472573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 -&gt; Click share button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Table 21">
            <a:extLst>
              <a:ext uri="{FF2B5EF4-FFF2-40B4-BE49-F238E27FC236}">
                <a16:creationId xmlns:a16="http://schemas.microsoft.com/office/drawing/2014/main" id="{7ACFA4E5-4B64-41A7-9B84-8BFACECFB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92542"/>
              </p:ext>
            </p:extLst>
          </p:nvPr>
        </p:nvGraphicFramePr>
        <p:xfrm>
          <a:off x="6945253" y="586333"/>
          <a:ext cx="2103297" cy="80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9501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246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55533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5170D3C-E264-42DB-BF30-A9D56170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52" y="630790"/>
            <a:ext cx="2653114" cy="4837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959B89-F8AB-4D44-B814-45BD6DBC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5" y="630790"/>
            <a:ext cx="2630437" cy="4834598"/>
          </a:xfrm>
          <a:prstGeom prst="rect">
            <a:avLst/>
          </a:prstGeom>
        </p:spPr>
      </p:pic>
      <p:sp>
        <p:nvSpPr>
          <p:cNvPr id="16" name="직사각형 29">
            <a:extLst>
              <a:ext uri="{FF2B5EF4-FFF2-40B4-BE49-F238E27FC236}">
                <a16:creationId xmlns:a16="http://schemas.microsoft.com/office/drawing/2014/main" id="{8CE8067D-56BB-41F7-B138-75A3FA81B44D}"/>
              </a:ext>
            </a:extLst>
          </p:cNvPr>
          <p:cNvSpPr/>
          <p:nvPr/>
        </p:nvSpPr>
        <p:spPr>
          <a:xfrm>
            <a:off x="449245" y="63257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EE-102-B-01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7" name="직사각형 29">
            <a:extLst>
              <a:ext uri="{FF2B5EF4-FFF2-40B4-BE49-F238E27FC236}">
                <a16:creationId xmlns:a16="http://schemas.microsoft.com/office/drawing/2014/main" id="{2B5A630E-BA86-49F7-BB18-48BC1C1A5EEA}"/>
              </a:ext>
            </a:extLst>
          </p:cNvPr>
          <p:cNvSpPr/>
          <p:nvPr/>
        </p:nvSpPr>
        <p:spPr>
          <a:xfrm>
            <a:off x="3448269" y="632577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EE-102-B-02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8" name="타원 13">
            <a:extLst>
              <a:ext uri="{FF2B5EF4-FFF2-40B4-BE49-F238E27FC236}">
                <a16:creationId xmlns:a16="http://schemas.microsoft.com/office/drawing/2014/main" id="{9B12CDE3-ED0A-418C-A576-0AE1EB3711BD}"/>
              </a:ext>
            </a:extLst>
          </p:cNvPr>
          <p:cNvSpPr/>
          <p:nvPr/>
        </p:nvSpPr>
        <p:spPr>
          <a:xfrm rot="10800000" flipH="1" flipV="1">
            <a:off x="890224" y="304808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187A63A0-F393-4159-9BBD-43185E11F5F6}"/>
              </a:ext>
            </a:extLst>
          </p:cNvPr>
          <p:cNvSpPr/>
          <p:nvPr/>
        </p:nvSpPr>
        <p:spPr>
          <a:xfrm rot="10800000" flipH="1" flipV="1">
            <a:off x="4202613" y="967042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2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93C77-DFFE-406B-ADB2-C61CA901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2AA00-2DBA-47F6-8E62-40DBC7892F69}"/>
              </a:ext>
            </a:extLst>
          </p:cNvPr>
          <p:cNvSpPr txBox="1"/>
          <p:nvPr/>
        </p:nvSpPr>
        <p:spPr>
          <a:xfrm>
            <a:off x="1052623" y="181872"/>
            <a:ext cx="20015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 (How to register + attendance guide)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543FD2AB-F54A-4778-9E84-112FEB972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73727"/>
              </p:ext>
            </p:extLst>
          </p:nvPr>
        </p:nvGraphicFramePr>
        <p:xfrm>
          <a:off x="6945253" y="586333"/>
          <a:ext cx="2087065" cy="2713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(EE-103).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463696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Cuộn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660"/>
                  </a:ext>
                </a:extLst>
              </a:tr>
              <a:tr h="42002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7025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5182C6A-CA8E-4BEA-87FC-B3E9B45E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23" y="656059"/>
            <a:ext cx="2659463" cy="48311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385F-BC5A-474F-BC55-E427ECAE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4" y="656060"/>
            <a:ext cx="2648205" cy="4831185"/>
          </a:xfrm>
          <a:prstGeom prst="rect">
            <a:avLst/>
          </a:prstGeom>
        </p:spPr>
      </p:pic>
      <p:sp>
        <p:nvSpPr>
          <p:cNvPr id="22" name="직사각형 29">
            <a:extLst>
              <a:ext uri="{FF2B5EF4-FFF2-40B4-BE49-F238E27FC236}">
                <a16:creationId xmlns:a16="http://schemas.microsoft.com/office/drawing/2014/main" id="{30AB0449-C988-47D7-9655-683BF63FB6CB}"/>
              </a:ext>
            </a:extLst>
          </p:cNvPr>
          <p:cNvSpPr/>
          <p:nvPr/>
        </p:nvSpPr>
        <p:spPr>
          <a:xfrm>
            <a:off x="352482" y="656060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3" name="직사각형 29">
            <a:extLst>
              <a:ext uri="{FF2B5EF4-FFF2-40B4-BE49-F238E27FC236}">
                <a16:creationId xmlns:a16="http://schemas.microsoft.com/office/drawing/2014/main" id="{F413C416-8F5A-4F28-A60B-B784C4CF235C}"/>
              </a:ext>
            </a:extLst>
          </p:cNvPr>
          <p:cNvSpPr/>
          <p:nvPr/>
        </p:nvSpPr>
        <p:spPr>
          <a:xfrm>
            <a:off x="3853572" y="656060"/>
            <a:ext cx="603379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EE-102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4" name="타원 13">
            <a:extLst>
              <a:ext uri="{FF2B5EF4-FFF2-40B4-BE49-F238E27FC236}">
                <a16:creationId xmlns:a16="http://schemas.microsoft.com/office/drawing/2014/main" id="{060022DC-2CBC-493D-8000-5AF00E313F3B}"/>
              </a:ext>
            </a:extLst>
          </p:cNvPr>
          <p:cNvSpPr/>
          <p:nvPr/>
        </p:nvSpPr>
        <p:spPr>
          <a:xfrm rot="10800000" flipH="1" flipV="1">
            <a:off x="474414" y="2657339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타원 13">
            <a:extLst>
              <a:ext uri="{FF2B5EF4-FFF2-40B4-BE49-F238E27FC236}">
                <a16:creationId xmlns:a16="http://schemas.microsoft.com/office/drawing/2014/main" id="{E3B145B0-0E67-4AD0-95C1-DBAB6C652086}"/>
              </a:ext>
            </a:extLst>
          </p:cNvPr>
          <p:cNvSpPr/>
          <p:nvPr/>
        </p:nvSpPr>
        <p:spPr>
          <a:xfrm rot="10800000" flipH="1" flipV="1">
            <a:off x="1174489" y="510679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타원 13">
            <a:extLst>
              <a:ext uri="{FF2B5EF4-FFF2-40B4-BE49-F238E27FC236}">
                <a16:creationId xmlns:a16="http://schemas.microsoft.com/office/drawing/2014/main" id="{EE612528-721D-43DC-9EC1-3984DBDF8A35}"/>
              </a:ext>
            </a:extLst>
          </p:cNvPr>
          <p:cNvSpPr/>
          <p:nvPr/>
        </p:nvSpPr>
        <p:spPr>
          <a:xfrm rot="10800000" flipH="1" flipV="1">
            <a:off x="2806471" y="4725175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타원 13">
            <a:extLst>
              <a:ext uri="{FF2B5EF4-FFF2-40B4-BE49-F238E27FC236}">
                <a16:creationId xmlns:a16="http://schemas.microsoft.com/office/drawing/2014/main" id="{0F8FFBD1-2718-4700-94F1-8655F6989F10}"/>
              </a:ext>
            </a:extLst>
          </p:cNvPr>
          <p:cNvSpPr/>
          <p:nvPr/>
        </p:nvSpPr>
        <p:spPr>
          <a:xfrm rot="10800000" flipH="1" flipV="1">
            <a:off x="4014632" y="2919161"/>
            <a:ext cx="140629" cy="140629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15046</TotalTime>
  <Words>3928</Words>
  <Application>Microsoft Office PowerPoint</Application>
  <PresentationFormat>Custom</PresentationFormat>
  <Paragraphs>742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맑은 고딕</vt:lpstr>
      <vt:lpstr>나눔고딕</vt:lpstr>
      <vt:lpstr>나눔스퀘어</vt:lpstr>
      <vt:lpstr>나눔스퀘어 Bold</vt:lpstr>
      <vt:lpstr>나눔스퀘어 ExtraBold</vt:lpstr>
      <vt:lpstr>Arial</vt:lpstr>
      <vt:lpstr>Calibri</vt:lpstr>
      <vt:lpstr>Calibri Light</vt:lpstr>
      <vt:lpstr>Times New Roman</vt:lpstr>
      <vt:lpstr>Wingdings</vt:lpstr>
      <vt:lpstr>Office 테마</vt:lpstr>
      <vt:lpstr>UNISTARS Education Event</vt:lpstr>
      <vt:lpstr>PowerPoint Presentation</vt:lpstr>
      <vt:lpstr>Watch (Long)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(An)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(Tan)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박범신</dc:creator>
  <cp:lastModifiedBy>pham tai</cp:lastModifiedBy>
  <cp:revision>565</cp:revision>
  <cp:lastPrinted>2019-12-09T05:09:08Z</cp:lastPrinted>
  <dcterms:created xsi:type="dcterms:W3CDTF">2019-08-07T01:02:39Z</dcterms:created>
  <dcterms:modified xsi:type="dcterms:W3CDTF">2020-02-14T02:40:10Z</dcterms:modified>
</cp:coreProperties>
</file>