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7"/>
  </p:notesMasterIdLst>
  <p:handoutMasterIdLst>
    <p:handoutMasterId r:id="rId18"/>
  </p:handoutMasterIdLst>
  <p:sldIdLst>
    <p:sldId id="260" r:id="rId2"/>
    <p:sldId id="330" r:id="rId3"/>
    <p:sldId id="309" r:id="rId4"/>
    <p:sldId id="311" r:id="rId5"/>
    <p:sldId id="308" r:id="rId6"/>
    <p:sldId id="331" r:id="rId7"/>
    <p:sldId id="334" r:id="rId8"/>
    <p:sldId id="304" r:id="rId9"/>
    <p:sldId id="317" r:id="rId10"/>
    <p:sldId id="332" r:id="rId11"/>
    <p:sldId id="323" r:id="rId12"/>
    <p:sldId id="333" r:id="rId13"/>
    <p:sldId id="313" r:id="rId14"/>
    <p:sldId id="335" r:id="rId15"/>
    <p:sldId id="324" r:id="rId16"/>
  </p:sldIdLst>
  <p:sldSz cx="9144000" cy="5713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2" userDrawn="1">
          <p15:clr>
            <a:srgbClr val="A4A3A4"/>
          </p15:clr>
        </p15:guide>
        <p15:guide id="2" pos="3552" userDrawn="1">
          <p15:clr>
            <a:srgbClr val="A4A3A4"/>
          </p15:clr>
        </p15:guide>
        <p15:guide id="3" pos="1332" userDrawn="1">
          <p15:clr>
            <a:srgbClr val="A4A3A4"/>
          </p15:clr>
        </p15:guide>
        <p15:guide id="4" pos="36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7F7F7F"/>
    <a:srgbClr val="A6A6A6"/>
    <a:srgbClr val="FFFFFF"/>
    <a:srgbClr val="BFBFBF"/>
    <a:srgbClr val="000000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21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1158" y="126"/>
      </p:cViewPr>
      <p:guideLst>
        <p:guide orient="horz" pos="552"/>
        <p:guide pos="3552"/>
        <p:guide pos="1332"/>
        <p:guide pos="369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DAA017F-2659-4EC5-8665-747DDEE173B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579DEA-3164-4C10-97D8-4E733D0D65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8C8DC-0045-4E0D-B318-1F5265FA3EC4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53080F-3882-4D43-9017-44889B15E0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0F837F-C8FF-4C20-BE8F-602416929E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9E090C-E7DB-4EC7-9075-8A276E19FB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5877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0EB6E-CB5C-4BA6-981A-0341522E8FD9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8850" y="1143000"/>
            <a:ext cx="49403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4D269F-8E49-49BE-8FAB-63D3926A0C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929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713141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570" algn="l" defTabSz="713141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141" algn="l" defTabSz="713141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711" algn="l" defTabSz="713141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281" algn="l" defTabSz="713141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2851" algn="l" defTabSz="713141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422" algn="l" defTabSz="713141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5992" algn="l" defTabSz="713141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562" algn="l" defTabSz="713141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043"/>
            <a:ext cx="6858000" cy="1989114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0865"/>
            <a:ext cx="6858000" cy="137941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4D906-A969-4B0B-8B39-C489A68B6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872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4D906-A969-4B0B-8B39-C489A68B6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17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187"/>
            <a:ext cx="1971675" cy="484185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187"/>
            <a:ext cx="5800725" cy="484185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4D906-A969-4B0B-8B39-C489A68B6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507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AE744D2-C6DE-40B5-B476-2200B82925E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00433747"/>
              </p:ext>
            </p:extLst>
          </p:nvPr>
        </p:nvGraphicFramePr>
        <p:xfrm>
          <a:off x="38545" y="44292"/>
          <a:ext cx="9066912" cy="406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0092">
                  <a:extLst>
                    <a:ext uri="{9D8B030D-6E8A-4147-A177-3AD203B41FA5}">
                      <a16:colId xmlns:a16="http://schemas.microsoft.com/office/drawing/2014/main" val="3448481150"/>
                    </a:ext>
                  </a:extLst>
                </a:gridCol>
                <a:gridCol w="2012212">
                  <a:extLst>
                    <a:ext uri="{9D8B030D-6E8A-4147-A177-3AD203B41FA5}">
                      <a16:colId xmlns:a16="http://schemas.microsoft.com/office/drawing/2014/main" val="747382570"/>
                    </a:ext>
                  </a:extLst>
                </a:gridCol>
                <a:gridCol w="3022304">
                  <a:extLst>
                    <a:ext uri="{9D8B030D-6E8A-4147-A177-3AD203B41FA5}">
                      <a16:colId xmlns:a16="http://schemas.microsoft.com/office/drawing/2014/main" val="1852537589"/>
                    </a:ext>
                  </a:extLst>
                </a:gridCol>
                <a:gridCol w="1007435">
                  <a:extLst>
                    <a:ext uri="{9D8B030D-6E8A-4147-A177-3AD203B41FA5}">
                      <a16:colId xmlns:a16="http://schemas.microsoft.com/office/drawing/2014/main" val="4209129660"/>
                    </a:ext>
                  </a:extLst>
                </a:gridCol>
                <a:gridCol w="2014869">
                  <a:extLst>
                    <a:ext uri="{9D8B030D-6E8A-4147-A177-3AD203B41FA5}">
                      <a16:colId xmlns:a16="http://schemas.microsoft.com/office/drawing/2014/main" val="778682870"/>
                    </a:ext>
                  </a:extLst>
                </a:gridCol>
              </a:tblGrid>
              <a:tr h="2031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화면 번호</a:t>
                      </a:r>
                    </a:p>
                  </a:txBody>
                  <a:tcPr marL="68580" marR="68580" marT="38089" marB="380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68580" marR="68580" marT="38089" marB="380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UNISTARS SKETCH</a:t>
                      </a:r>
                    </a:p>
                  </a:txBody>
                  <a:tcPr marL="68580" marR="68580" marT="38089" marB="380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작성자</a:t>
                      </a:r>
                    </a:p>
                  </a:txBody>
                  <a:tcPr marL="68580" marR="68580" marT="38089" marB="380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문지원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),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박범신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8580" marR="68580" marT="38089" marB="380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4554940"/>
                  </a:ext>
                </a:extLst>
              </a:tr>
              <a:tr h="2031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화면 이름</a:t>
                      </a:r>
                    </a:p>
                  </a:txBody>
                  <a:tcPr marL="68580" marR="68580" marT="38089" marB="380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68580" marR="68580" marT="38089" marB="380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작성일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/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버전</a:t>
                      </a:r>
                    </a:p>
                  </a:txBody>
                  <a:tcPr marL="68580" marR="68580" marT="38089" marB="380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68580" marR="68580" marT="38089" marB="380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956636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1A57DBC7-7888-417E-B80F-757AA4EA6972}"/>
              </a:ext>
            </a:extLst>
          </p:cNvPr>
          <p:cNvSpPr/>
          <p:nvPr userDrawn="1"/>
        </p:nvSpPr>
        <p:spPr>
          <a:xfrm>
            <a:off x="38545" y="513764"/>
            <a:ext cx="6775813" cy="51553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3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75DFCAD-A6D1-4142-9B6E-436AE24F5082}"/>
              </a:ext>
            </a:extLst>
          </p:cNvPr>
          <p:cNvSpPr/>
          <p:nvPr userDrawn="1"/>
        </p:nvSpPr>
        <p:spPr>
          <a:xfrm>
            <a:off x="6864234" y="513764"/>
            <a:ext cx="2241220" cy="51553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3"/>
          </a:p>
        </p:txBody>
      </p: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id="{CAAF5E5F-39E0-42F6-A947-E4C4AB1B9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2624" y="44292"/>
            <a:ext cx="2001579" cy="203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3874D906-A969-4B0B-8B39-C489A68B681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1421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4D906-A969-4B0B-8B39-C489A68B6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701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386"/>
            <a:ext cx="7886700" cy="237662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3491"/>
            <a:ext cx="7886700" cy="124980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4D906-A969-4B0B-8B39-C489A68B6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587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0932"/>
            <a:ext cx="3886200" cy="362510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0932"/>
            <a:ext cx="3886200" cy="362510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4D906-A969-4B0B-8B39-C489A68B6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837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187"/>
            <a:ext cx="7886700" cy="110432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580"/>
            <a:ext cx="3868340" cy="68640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6983"/>
            <a:ext cx="3868340" cy="30696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580"/>
            <a:ext cx="3887391" cy="68640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6983"/>
            <a:ext cx="3887391" cy="30696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4D906-A969-4B0B-8B39-C489A68B6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151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4D906-A969-4B0B-8B39-C489A68B6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83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4D906-A969-4B0B-8B39-C489A68B6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833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0894"/>
            <a:ext cx="2949178" cy="133313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626"/>
            <a:ext cx="4629150" cy="4060226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024"/>
            <a:ext cx="2949178" cy="317544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4D906-A969-4B0B-8B39-C489A68B6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76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0894"/>
            <a:ext cx="2949178" cy="133313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626"/>
            <a:ext cx="4629150" cy="4060226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024"/>
            <a:ext cx="2949178" cy="317544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4D906-A969-4B0B-8B39-C489A68B6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282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187"/>
            <a:ext cx="7886700" cy="1104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0932"/>
            <a:ext cx="7886700" cy="3625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5488"/>
            <a:ext cx="2057400" cy="3041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5488"/>
            <a:ext cx="3086100" cy="3041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5488"/>
            <a:ext cx="2057400" cy="3041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4D906-A969-4B0B-8B39-C489A68B6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7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6754FA-89B2-46F2-AF7B-8C0B43CFAF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629093"/>
            <a:ext cx="9144000" cy="587618"/>
          </a:xfrm>
        </p:spPr>
        <p:txBody>
          <a:bodyPr>
            <a:normAutofit fontScale="90000"/>
          </a:bodyPr>
          <a:lstStyle/>
          <a:p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UNISTARS Education</a:t>
            </a:r>
            <a:r>
              <a: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Event</a:t>
            </a:r>
            <a:b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ADMIN</a:t>
            </a:r>
            <a:endParaRPr lang="ko-KR" altLang="en-US" sz="3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F2C5E36B-1505-4335-96E3-ADAE564AE4D8}"/>
              </a:ext>
            </a:extLst>
          </p:cNvPr>
          <p:cNvSpPr/>
          <p:nvPr/>
        </p:nvSpPr>
        <p:spPr>
          <a:xfrm rot="10800000">
            <a:off x="0" y="5134190"/>
            <a:ext cx="9144000" cy="579223"/>
          </a:xfrm>
          <a:custGeom>
            <a:avLst/>
            <a:gdLst>
              <a:gd name="connsiteX0" fmla="*/ 9144000 w 9144000"/>
              <a:gd name="connsiteY0" fmla="*/ 772297 h 772297"/>
              <a:gd name="connsiteX1" fmla="*/ 4706225 w 9144000"/>
              <a:gd name="connsiteY1" fmla="*/ 772297 h 772297"/>
              <a:gd name="connsiteX2" fmla="*/ 4572001 w 9144000"/>
              <a:gd name="connsiteY2" fmla="*/ 481106 h 772297"/>
              <a:gd name="connsiteX3" fmla="*/ 4437777 w 9144000"/>
              <a:gd name="connsiteY3" fmla="*/ 772297 h 772297"/>
              <a:gd name="connsiteX4" fmla="*/ 0 w 9144000"/>
              <a:gd name="connsiteY4" fmla="*/ 772297 h 772297"/>
              <a:gd name="connsiteX5" fmla="*/ 0 w 9144000"/>
              <a:gd name="connsiteY5" fmla="*/ 0 h 772297"/>
              <a:gd name="connsiteX6" fmla="*/ 9144000 w 9144000"/>
              <a:gd name="connsiteY6" fmla="*/ 0 h 77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772297">
                <a:moveTo>
                  <a:pt x="9144000" y="772297"/>
                </a:moveTo>
                <a:lnTo>
                  <a:pt x="4706225" y="772297"/>
                </a:lnTo>
                <a:lnTo>
                  <a:pt x="4572001" y="481106"/>
                </a:lnTo>
                <a:lnTo>
                  <a:pt x="4437777" y="772297"/>
                </a:lnTo>
                <a:lnTo>
                  <a:pt x="0" y="772297"/>
                </a:lnTo>
                <a:lnTo>
                  <a:pt x="0" y="0"/>
                </a:lnTo>
                <a:lnTo>
                  <a:pt x="9144000" y="0"/>
                </a:lnTo>
                <a:close/>
              </a:path>
            </a:pathLst>
          </a:custGeom>
          <a:solidFill>
            <a:srgbClr val="43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3"/>
          </a:p>
        </p:txBody>
      </p:sp>
      <p:grpSp>
        <p:nvGrpSpPr>
          <p:cNvPr id="8" name="Group 13">
            <a:extLst>
              <a:ext uri="{FF2B5EF4-FFF2-40B4-BE49-F238E27FC236}">
                <a16:creationId xmlns:a16="http://schemas.microsoft.com/office/drawing/2014/main" id="{03BA8008-53F6-4A84-9E2E-E790D2B8C880}"/>
              </a:ext>
            </a:extLst>
          </p:cNvPr>
          <p:cNvGrpSpPr>
            <a:grpSpLocks/>
          </p:cNvGrpSpPr>
          <p:nvPr/>
        </p:nvGrpSpPr>
        <p:grpSpPr bwMode="auto">
          <a:xfrm>
            <a:off x="8005684" y="5271402"/>
            <a:ext cx="1041797" cy="304800"/>
            <a:chOff x="1644" y="1060"/>
            <a:chExt cx="2472" cy="834"/>
          </a:xfrm>
        </p:grpSpPr>
        <p:pic>
          <p:nvPicPr>
            <p:cNvPr id="9" name="Picture 14" descr="cooltools-shape">
              <a:extLst>
                <a:ext uri="{FF2B5EF4-FFF2-40B4-BE49-F238E27FC236}">
                  <a16:creationId xmlns:a16="http://schemas.microsoft.com/office/drawing/2014/main" id="{8577B31D-A8CB-4619-AA42-A6D752B4B6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invGray">
            <a:xfrm>
              <a:off x="1644" y="1060"/>
              <a:ext cx="2472" cy="8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10" name="Picture 15" descr="people ready logo">
              <a:extLst>
                <a:ext uri="{FF2B5EF4-FFF2-40B4-BE49-F238E27FC236}">
                  <a16:creationId xmlns:a16="http://schemas.microsoft.com/office/drawing/2014/main" id="{E4231902-9DD2-4544-9F3F-937AE0E24C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invGray">
            <a:xfrm>
              <a:off x="1748" y="1159"/>
              <a:ext cx="2273" cy="6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4141475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7F9587-C56B-4788-B173-92F9D0494E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74D906-A969-4B0B-8B39-C489A68B6817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3" name="슬라이드 번호 개체 틀 1">
            <a:extLst>
              <a:ext uri="{FF2B5EF4-FFF2-40B4-BE49-F238E27FC236}">
                <a16:creationId xmlns:a16="http://schemas.microsoft.com/office/drawing/2014/main" id="{29565DD9-B5E7-41CA-9F6E-6551C4AFCCEC}"/>
              </a:ext>
            </a:extLst>
          </p:cNvPr>
          <p:cNvSpPr txBox="1">
            <a:spLocks/>
          </p:cNvSpPr>
          <p:nvPr/>
        </p:nvSpPr>
        <p:spPr>
          <a:xfrm>
            <a:off x="1052624" y="44292"/>
            <a:ext cx="2001579" cy="203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74D906-A969-4B0B-8B39-C489A68B6817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graphicFrame>
        <p:nvGraphicFramePr>
          <p:cNvPr id="6" name="표 14">
            <a:extLst>
              <a:ext uri="{FF2B5EF4-FFF2-40B4-BE49-F238E27FC236}">
                <a16:creationId xmlns:a16="http://schemas.microsoft.com/office/drawing/2014/main" id="{0E650915-BEA2-4AE0-8B16-E31A459BE5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11708"/>
              </p:ext>
            </p:extLst>
          </p:nvPr>
        </p:nvGraphicFramePr>
        <p:xfrm>
          <a:off x="6921648" y="587519"/>
          <a:ext cx="2107274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0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9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99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  <a:sym typeface="Gill Sans" pitchFamily="34" charset="0"/>
                        </a:rPr>
                        <a:t>기능정의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[</a:t>
                      </a:r>
                      <a:r>
                        <a:rPr lang="en-US" altLang="ko-KR" sz="900" b="1" baseline="0" dirty="0">
                          <a:latin typeface="+mn-ea"/>
                          <a:ea typeface="+mn-ea"/>
                        </a:rPr>
                        <a:t>Summary: Description] 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err="1">
                          <a:latin typeface="+mn-ea"/>
                          <a:ea typeface="+mn-ea"/>
                        </a:rPr>
                        <a:t>Màn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dirty="0" err="1">
                          <a:latin typeface="+mn-ea"/>
                          <a:ea typeface="+mn-ea"/>
                        </a:rPr>
                        <a:t>hình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dirty="0" err="1">
                          <a:latin typeface="+mn-ea"/>
                          <a:ea typeface="+mn-ea"/>
                        </a:rPr>
                        <a:t>chỉnh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dirty="0" err="1">
                          <a:latin typeface="+mn-ea"/>
                          <a:ea typeface="+mn-ea"/>
                        </a:rPr>
                        <a:t>sửa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 event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7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Nội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dung] : Text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Nếu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muốn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nhập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nội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dung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mới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phải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xóa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đi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hết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nội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dung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cũ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Khi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xóa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hết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nội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dung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mà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ch</a:t>
                      </a:r>
                      <a:r>
                        <a:rPr lang="vi-VN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ư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a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nhập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sẽ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hiện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dấu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‘’.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Khi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nhập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quá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1500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ký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tự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sẽ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không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thể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nhập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nữa</a:t>
                      </a:r>
                      <a:endParaRPr lang="en-US" altLang="ko-KR" sz="9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sym typeface="Wingdings" panose="05000000000000000000" pitchFamily="2" charset="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299870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8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Nội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dung] : Text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Nếu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muốn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nhập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nội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dung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mới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phải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xóa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đi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hết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nội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dung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cũ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Khi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xóa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hết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nội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dung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mà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ch</a:t>
                      </a:r>
                      <a:r>
                        <a:rPr lang="vi-VN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ư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a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nhập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sẽ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hiện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dấu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‘’.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1872615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9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[L</a:t>
                      </a:r>
                      <a:r>
                        <a:rPr kumimoji="0" lang="vi-VN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ư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u]: Button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Sau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nhấp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vào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những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thông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tin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mới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sẽ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đ</a:t>
                      </a:r>
                      <a:r>
                        <a:rPr kumimoji="0" lang="vi-VN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ư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ợc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l</a:t>
                      </a:r>
                      <a:r>
                        <a:rPr kumimoji="0" lang="vi-VN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ư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lại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và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chỉ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hiển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thị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những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thông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tin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mới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490008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10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Hủy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]: Button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Những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giá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trị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vừa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sửa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đều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bị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xóa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đi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và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hiển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thị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những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nội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dung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cũ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đồng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thời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quay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trở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về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trang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cũ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9185546"/>
                  </a:ext>
                </a:extLst>
              </a:tr>
            </a:tbl>
          </a:graphicData>
        </a:graphic>
      </p:graphicFrame>
      <p:pic>
        <p:nvPicPr>
          <p:cNvPr id="22" name="Picture 21">
            <a:extLst>
              <a:ext uri="{FF2B5EF4-FFF2-40B4-BE49-F238E27FC236}">
                <a16:creationId xmlns:a16="http://schemas.microsoft.com/office/drawing/2014/main" id="{040A8C9B-4162-498F-865C-154A0431C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336" y="690600"/>
            <a:ext cx="4783986" cy="4888212"/>
          </a:xfrm>
          <a:prstGeom prst="rect">
            <a:avLst/>
          </a:prstGeom>
        </p:spPr>
      </p:pic>
      <p:sp>
        <p:nvSpPr>
          <p:cNvPr id="23" name="타원 13">
            <a:extLst>
              <a:ext uri="{FF2B5EF4-FFF2-40B4-BE49-F238E27FC236}">
                <a16:creationId xmlns:a16="http://schemas.microsoft.com/office/drawing/2014/main" id="{8B2431AE-80E7-457F-BDDA-20C4D65AA7D9}"/>
              </a:ext>
            </a:extLst>
          </p:cNvPr>
          <p:cNvSpPr/>
          <p:nvPr/>
        </p:nvSpPr>
        <p:spPr>
          <a:xfrm rot="10800000" flipH="1" flipV="1">
            <a:off x="1912784" y="1858201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1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4" name="타원 13">
            <a:extLst>
              <a:ext uri="{FF2B5EF4-FFF2-40B4-BE49-F238E27FC236}">
                <a16:creationId xmlns:a16="http://schemas.microsoft.com/office/drawing/2014/main" id="{F24C8F75-81A9-4D04-859A-87CC6AB177FF}"/>
              </a:ext>
            </a:extLst>
          </p:cNvPr>
          <p:cNvSpPr/>
          <p:nvPr/>
        </p:nvSpPr>
        <p:spPr>
          <a:xfrm rot="10800000" flipH="1" flipV="1">
            <a:off x="2053413" y="3055685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1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5" name="타원 13">
            <a:extLst>
              <a:ext uri="{FF2B5EF4-FFF2-40B4-BE49-F238E27FC236}">
                <a16:creationId xmlns:a16="http://schemas.microsoft.com/office/drawing/2014/main" id="{7F573F63-3DD8-4118-9A6A-AE4EED8FA407}"/>
              </a:ext>
            </a:extLst>
          </p:cNvPr>
          <p:cNvSpPr/>
          <p:nvPr/>
        </p:nvSpPr>
        <p:spPr>
          <a:xfrm rot="10800000" flipH="1" flipV="1">
            <a:off x="3156330" y="3064391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1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6" name="타원 13">
            <a:extLst>
              <a:ext uri="{FF2B5EF4-FFF2-40B4-BE49-F238E27FC236}">
                <a16:creationId xmlns:a16="http://schemas.microsoft.com/office/drawing/2014/main" id="{18FE4947-5E0D-4DC3-BC3B-5CD7134AA911}"/>
              </a:ext>
            </a:extLst>
          </p:cNvPr>
          <p:cNvSpPr/>
          <p:nvPr/>
        </p:nvSpPr>
        <p:spPr>
          <a:xfrm rot="10800000" flipH="1" flipV="1">
            <a:off x="4350393" y="3055685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1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7" name="타원 13">
            <a:extLst>
              <a:ext uri="{FF2B5EF4-FFF2-40B4-BE49-F238E27FC236}">
                <a16:creationId xmlns:a16="http://schemas.microsoft.com/office/drawing/2014/main" id="{D0A45A39-4EFC-4DB6-8042-EA19857ACA19}"/>
              </a:ext>
            </a:extLst>
          </p:cNvPr>
          <p:cNvSpPr/>
          <p:nvPr/>
        </p:nvSpPr>
        <p:spPr>
          <a:xfrm rot="10800000" flipH="1" flipV="1">
            <a:off x="3131815" y="1858202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2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8" name="타원 13">
            <a:extLst>
              <a:ext uri="{FF2B5EF4-FFF2-40B4-BE49-F238E27FC236}">
                <a16:creationId xmlns:a16="http://schemas.microsoft.com/office/drawing/2014/main" id="{C86290C8-4B26-4B9B-A54C-0AE6FA706E61}"/>
              </a:ext>
            </a:extLst>
          </p:cNvPr>
          <p:cNvSpPr/>
          <p:nvPr/>
        </p:nvSpPr>
        <p:spPr>
          <a:xfrm rot="10800000" flipH="1" flipV="1">
            <a:off x="4294329" y="1816915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3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BFED7031-ACFF-4507-BA4B-D02676D30AE5}"/>
              </a:ext>
            </a:extLst>
          </p:cNvPr>
          <p:cNvSpPr/>
          <p:nvPr/>
        </p:nvSpPr>
        <p:spPr>
          <a:xfrm>
            <a:off x="3296959" y="1858201"/>
            <a:ext cx="63098" cy="4858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타원 13">
            <a:extLst>
              <a:ext uri="{FF2B5EF4-FFF2-40B4-BE49-F238E27FC236}">
                <a16:creationId xmlns:a16="http://schemas.microsoft.com/office/drawing/2014/main" id="{9CE2DF62-222E-45F5-A5AA-83CA5EA3EB2C}"/>
              </a:ext>
            </a:extLst>
          </p:cNvPr>
          <p:cNvSpPr/>
          <p:nvPr/>
        </p:nvSpPr>
        <p:spPr>
          <a:xfrm rot="10800000" flipH="1" flipV="1">
            <a:off x="3866421" y="2480757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6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1" name="타원 13">
            <a:extLst>
              <a:ext uri="{FF2B5EF4-FFF2-40B4-BE49-F238E27FC236}">
                <a16:creationId xmlns:a16="http://schemas.microsoft.com/office/drawing/2014/main" id="{05CA0A8B-2113-4331-BE0C-23906CA771AF}"/>
              </a:ext>
            </a:extLst>
          </p:cNvPr>
          <p:cNvSpPr/>
          <p:nvPr/>
        </p:nvSpPr>
        <p:spPr>
          <a:xfrm rot="10800000" flipH="1" flipV="1">
            <a:off x="2044235" y="3888643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8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2" name="타원 13">
            <a:extLst>
              <a:ext uri="{FF2B5EF4-FFF2-40B4-BE49-F238E27FC236}">
                <a16:creationId xmlns:a16="http://schemas.microsoft.com/office/drawing/2014/main" id="{E2B273BD-2EF1-4912-9558-4FA92BD62D30}"/>
              </a:ext>
            </a:extLst>
          </p:cNvPr>
          <p:cNvSpPr/>
          <p:nvPr/>
        </p:nvSpPr>
        <p:spPr>
          <a:xfrm rot="10800000" flipH="1" flipV="1">
            <a:off x="2806878" y="2410443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4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3" name="타원 13">
            <a:extLst>
              <a:ext uri="{FF2B5EF4-FFF2-40B4-BE49-F238E27FC236}">
                <a16:creationId xmlns:a16="http://schemas.microsoft.com/office/drawing/2014/main" id="{638E4917-2E77-4A43-88F3-87C14912633F}"/>
              </a:ext>
            </a:extLst>
          </p:cNvPr>
          <p:cNvSpPr/>
          <p:nvPr/>
        </p:nvSpPr>
        <p:spPr>
          <a:xfrm rot="10800000" flipH="1" flipV="1">
            <a:off x="3430371" y="2410442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5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4" name="타원 13">
            <a:extLst>
              <a:ext uri="{FF2B5EF4-FFF2-40B4-BE49-F238E27FC236}">
                <a16:creationId xmlns:a16="http://schemas.microsoft.com/office/drawing/2014/main" id="{4D745A4F-E611-4352-82F2-92D73017E9A4}"/>
              </a:ext>
            </a:extLst>
          </p:cNvPr>
          <p:cNvSpPr/>
          <p:nvPr/>
        </p:nvSpPr>
        <p:spPr>
          <a:xfrm rot="10800000" flipH="1" flipV="1">
            <a:off x="3289742" y="2703908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7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5" name="타원 13">
            <a:extLst>
              <a:ext uri="{FF2B5EF4-FFF2-40B4-BE49-F238E27FC236}">
                <a16:creationId xmlns:a16="http://schemas.microsoft.com/office/drawing/2014/main" id="{9A069C7E-D778-46D1-B9CC-6F633261BF70}"/>
              </a:ext>
            </a:extLst>
          </p:cNvPr>
          <p:cNvSpPr/>
          <p:nvPr/>
        </p:nvSpPr>
        <p:spPr>
          <a:xfrm rot="10800000" flipH="1" flipV="1">
            <a:off x="4736635" y="5129614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9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6" name="타원 13">
            <a:extLst>
              <a:ext uri="{FF2B5EF4-FFF2-40B4-BE49-F238E27FC236}">
                <a16:creationId xmlns:a16="http://schemas.microsoft.com/office/drawing/2014/main" id="{C11EE8AC-7328-4102-9FEA-AF87B4991D3D}"/>
              </a:ext>
            </a:extLst>
          </p:cNvPr>
          <p:cNvSpPr/>
          <p:nvPr/>
        </p:nvSpPr>
        <p:spPr>
          <a:xfrm rot="10800000" flipH="1" flipV="1">
            <a:off x="5070230" y="5129614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10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" name="직사각형 29">
            <a:extLst>
              <a:ext uri="{FF2B5EF4-FFF2-40B4-BE49-F238E27FC236}">
                <a16:creationId xmlns:a16="http://schemas.microsoft.com/office/drawing/2014/main" id="{06DD0F0B-7013-44BF-869D-93E231E94454}"/>
              </a:ext>
            </a:extLst>
          </p:cNvPr>
          <p:cNvSpPr/>
          <p:nvPr/>
        </p:nvSpPr>
        <p:spPr>
          <a:xfrm>
            <a:off x="834382" y="585764"/>
            <a:ext cx="603379" cy="145268"/>
          </a:xfrm>
          <a:prstGeom prst="rect">
            <a:avLst/>
          </a:prstGeom>
          <a:solidFill>
            <a:srgbClr val="3E65A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ECF3FE"/>
                </a:solidFill>
                <a:latin typeface="Calibri" pitchFamily="34" charset="0"/>
              </a:rPr>
              <a:t>EE-103</a:t>
            </a:r>
            <a:endParaRPr lang="ko-KR" altLang="en-US" sz="900" b="1" dirty="0">
              <a:solidFill>
                <a:srgbClr val="ECF3FE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851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093C77-DFFE-406B-ADB2-C61CA90164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74D906-A969-4B0B-8B39-C489A68B6817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" name="직사각형 29">
            <a:extLst>
              <a:ext uri="{FF2B5EF4-FFF2-40B4-BE49-F238E27FC236}">
                <a16:creationId xmlns:a16="http://schemas.microsoft.com/office/drawing/2014/main" id="{7DEA32FE-5907-47DF-9730-85EBA804833D}"/>
              </a:ext>
            </a:extLst>
          </p:cNvPr>
          <p:cNvSpPr/>
          <p:nvPr/>
        </p:nvSpPr>
        <p:spPr>
          <a:xfrm>
            <a:off x="834571" y="658398"/>
            <a:ext cx="603379" cy="145268"/>
          </a:xfrm>
          <a:prstGeom prst="rect">
            <a:avLst/>
          </a:prstGeom>
          <a:solidFill>
            <a:srgbClr val="3E65A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ECF3FE"/>
                </a:solidFill>
                <a:latin typeface="Calibri" pitchFamily="34" charset="0"/>
              </a:rPr>
              <a:t>EE-104</a:t>
            </a:r>
            <a:endParaRPr lang="ko-KR" altLang="en-US" sz="900" b="1" dirty="0">
              <a:solidFill>
                <a:srgbClr val="ECF3FE"/>
              </a:solidFill>
              <a:latin typeface="Calibri" pitchFamily="34" charset="0"/>
            </a:endParaRPr>
          </a:p>
        </p:txBody>
      </p:sp>
      <p:graphicFrame>
        <p:nvGraphicFramePr>
          <p:cNvPr id="6" name="표 14">
            <a:extLst>
              <a:ext uri="{FF2B5EF4-FFF2-40B4-BE49-F238E27FC236}">
                <a16:creationId xmlns:a16="http://schemas.microsoft.com/office/drawing/2014/main" id="{69AB7520-CB4A-425D-B3C6-7DAB60D81C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454725"/>
              </p:ext>
            </p:extLst>
          </p:nvPr>
        </p:nvGraphicFramePr>
        <p:xfrm>
          <a:off x="6894286" y="587519"/>
          <a:ext cx="2198914" cy="5074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2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9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99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  <a:sym typeface="Gill Sans" pitchFamily="34" charset="0"/>
                        </a:rPr>
                        <a:t>기능정의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[</a:t>
                      </a:r>
                      <a:r>
                        <a:rPr lang="en-US" altLang="ko-KR" sz="900" b="1" baseline="0" dirty="0">
                          <a:latin typeface="+mn-ea"/>
                          <a:ea typeface="+mn-ea"/>
                        </a:rPr>
                        <a:t>Summary: Description] 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900" b="1" dirty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err="1">
                          <a:latin typeface="+mn-ea"/>
                          <a:ea typeface="+mn-ea"/>
                        </a:rPr>
                        <a:t>Danh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dirty="0" err="1">
                          <a:latin typeface="+mn-ea"/>
                          <a:ea typeface="+mn-ea"/>
                        </a:rPr>
                        <a:t>sách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 ng</a:t>
                      </a:r>
                      <a:r>
                        <a:rPr lang="vi-VN" altLang="ko-KR" sz="900" b="0" dirty="0">
                          <a:latin typeface="+mn-ea"/>
                          <a:ea typeface="+mn-ea"/>
                        </a:rPr>
                        <a:t>ư</a:t>
                      </a:r>
                      <a:r>
                        <a:rPr lang="en-US" altLang="ko-KR" sz="900" b="0" dirty="0" err="1">
                          <a:latin typeface="+mn-ea"/>
                          <a:ea typeface="+mn-ea"/>
                        </a:rPr>
                        <a:t>ời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dirty="0" err="1">
                          <a:latin typeface="+mn-ea"/>
                          <a:ea typeface="+mn-ea"/>
                        </a:rPr>
                        <a:t>đăng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dirty="0" err="1">
                          <a:latin typeface="+mn-ea"/>
                          <a:ea typeface="+mn-ea"/>
                        </a:rPr>
                        <a:t>ký</a:t>
                      </a:r>
                      <a:endParaRPr lang="en-US" altLang="ko-KR" sz="9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Làm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mới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 : Button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Khi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nhấp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trang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sẽ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đ</a:t>
                      </a:r>
                      <a:r>
                        <a:rPr lang="vi-VN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ư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ợc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làm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mới</a:t>
                      </a:r>
                      <a:endParaRPr lang="en-US" altLang="ko-KR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0088273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2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altLang="ko-KR" sz="900" b="1" dirty="0" err="1">
                          <a:solidFill>
                            <a:schemeClr val="tx1"/>
                          </a:solidFill>
                        </a:rPr>
                        <a:t>Tìm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1" dirty="0" err="1">
                          <a:solidFill>
                            <a:schemeClr val="tx1"/>
                          </a:solidFill>
                        </a:rPr>
                        <a:t>kiếm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]: Typing box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dirty="0" err="1">
                          <a:solidFill>
                            <a:schemeClr val="tx1"/>
                          </a:solidFill>
                        </a:rPr>
                        <a:t>Có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</a:rPr>
                        <a:t>thể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</a:rPr>
                        <a:t>tìm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</a:rPr>
                        <a:t>kiếm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</a:rPr>
                        <a:t>theo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</a:rPr>
                        <a:t>tên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</a:rPr>
                        <a:t>của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 ng</a:t>
                      </a:r>
                      <a:r>
                        <a:rPr lang="vi-VN" altLang="ko-KR" sz="900" dirty="0">
                          <a:solidFill>
                            <a:schemeClr val="tx1"/>
                          </a:solidFill>
                        </a:rPr>
                        <a:t>ư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</a:rPr>
                        <a:t>ời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</a:rPr>
                        <a:t>đăng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</a:rPr>
                        <a:t>ký</a:t>
                      </a:r>
                      <a:endParaRPr kumimoji="0" lang="en-US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2986632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3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1" dirty="0"/>
                        <a:t>[Check box]: Check box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dirty="0"/>
                        <a:t>N</a:t>
                      </a:r>
                      <a:r>
                        <a:rPr lang="vi-VN" altLang="ko-KR" sz="900" dirty="0"/>
                        <a:t>ơ</a:t>
                      </a:r>
                      <a:r>
                        <a:rPr lang="en-US" altLang="ko-KR" sz="900" dirty="0" err="1"/>
                        <a:t>i</a:t>
                      </a:r>
                      <a:r>
                        <a:rPr lang="en-US" altLang="ko-KR" sz="900" dirty="0"/>
                        <a:t> </a:t>
                      </a:r>
                      <a:r>
                        <a:rPr lang="en-US" altLang="ko-KR" sz="900" dirty="0" err="1"/>
                        <a:t>chọn</a:t>
                      </a:r>
                      <a:r>
                        <a:rPr lang="en-US" altLang="ko-KR" sz="900" dirty="0"/>
                        <a:t> </a:t>
                      </a:r>
                      <a:r>
                        <a:rPr lang="en-US" altLang="ko-KR" sz="900" dirty="0" err="1"/>
                        <a:t>để</a:t>
                      </a:r>
                      <a:r>
                        <a:rPr lang="en-US" altLang="ko-KR" sz="900" dirty="0"/>
                        <a:t> </a:t>
                      </a:r>
                      <a:r>
                        <a:rPr lang="en-US" altLang="ko-KR" sz="900" dirty="0" err="1"/>
                        <a:t>xóa</a:t>
                      </a:r>
                      <a:r>
                        <a:rPr lang="en-US" altLang="ko-KR" sz="900" dirty="0"/>
                        <a:t> </a:t>
                      </a:r>
                      <a:r>
                        <a:rPr lang="en-US" altLang="ko-KR" sz="900" dirty="0" err="1"/>
                        <a:t>các</a:t>
                      </a:r>
                      <a:r>
                        <a:rPr lang="en-US" altLang="ko-KR" sz="900" dirty="0"/>
                        <a:t> event: </a:t>
                      </a:r>
                      <a:r>
                        <a:rPr lang="en-US" altLang="ko-KR" sz="900" dirty="0" err="1"/>
                        <a:t>Nhấp</a:t>
                      </a:r>
                      <a:r>
                        <a:rPr lang="en-US" altLang="ko-KR" sz="900" dirty="0"/>
                        <a:t> </a:t>
                      </a:r>
                      <a:r>
                        <a:rPr lang="en-US" altLang="ko-KR" sz="900" dirty="0" err="1"/>
                        <a:t>trên</a:t>
                      </a:r>
                      <a:r>
                        <a:rPr lang="en-US" altLang="ko-KR" sz="900" dirty="0"/>
                        <a:t> </a:t>
                      </a:r>
                      <a:r>
                        <a:rPr lang="en-US" altLang="ko-KR" sz="900" dirty="0" err="1"/>
                        <a:t>cùng</a:t>
                      </a:r>
                      <a:r>
                        <a:rPr lang="en-US" altLang="ko-KR" sz="900" dirty="0"/>
                        <a:t> </a:t>
                      </a:r>
                      <a:r>
                        <a:rPr lang="en-US" altLang="ko-KR" sz="900" dirty="0" err="1"/>
                        <a:t>là</a:t>
                      </a:r>
                      <a:r>
                        <a:rPr lang="en-US" altLang="ko-KR" sz="900" dirty="0"/>
                        <a:t> </a:t>
                      </a:r>
                      <a:r>
                        <a:rPr lang="en-US" altLang="ko-KR" sz="900" dirty="0" err="1"/>
                        <a:t>chọn</a:t>
                      </a:r>
                      <a:r>
                        <a:rPr lang="en-US" altLang="ko-KR" sz="900" dirty="0"/>
                        <a:t> </a:t>
                      </a:r>
                      <a:r>
                        <a:rPr lang="en-US" altLang="ko-KR" sz="900" dirty="0" err="1"/>
                        <a:t>tất</a:t>
                      </a:r>
                      <a:r>
                        <a:rPr lang="en-US" altLang="ko-KR" sz="900" dirty="0"/>
                        <a:t> </a:t>
                      </a:r>
                      <a:r>
                        <a:rPr lang="en-US" altLang="ko-KR" sz="900" dirty="0" err="1"/>
                        <a:t>cả</a:t>
                      </a:r>
                      <a:r>
                        <a:rPr lang="en-US" altLang="ko-KR" sz="900" dirty="0"/>
                        <a:t>.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7743461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4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Sắp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xếp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tên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Mặc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định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hiển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thị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theo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tên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A~Z.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Khi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nhấp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vào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mũi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tên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bên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cạnh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sắp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xếp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theo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thứ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tự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ngày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đăng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ký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/status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132430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5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[Status]: Text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Hiển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thị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trạng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thái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tham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gia</a:t>
                      </a: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‘Missed’: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Không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tham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gia</a:t>
                      </a: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‘Attended’: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Đã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tham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gia</a:t>
                      </a: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Nếu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trong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3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ngày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sau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event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mà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không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làm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khảo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sát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tự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động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chuyển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thành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‘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Không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tham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gia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’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và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ng</a:t>
                      </a:r>
                      <a:r>
                        <a:rPr lang="vi-VN" altLang="ko-KR" sz="900" b="0" dirty="0">
                          <a:solidFill>
                            <a:schemeClr val="tx1"/>
                          </a:solidFill>
                        </a:rPr>
                        <a:t>ư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ợc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lại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nếu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có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làm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khảo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sát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thành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‘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Đã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tham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gia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2426399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6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Ngày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đăng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ký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 : Text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Hiển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thị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theo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YYYY/MM/DD AM(PM) HH.MM.SS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2784156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7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alibri" panose="020F050202020403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Tên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ng</a:t>
                      </a:r>
                      <a:r>
                        <a:rPr kumimoji="0" lang="vi-VN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ư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ời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đăng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ký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]: Clickable Text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nhấp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vào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sẽ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hiển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thị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thông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tin chi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tiết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của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ng</a:t>
                      </a:r>
                      <a:r>
                        <a:rPr kumimoji="0" lang="vi-VN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ư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ời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đo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 EE-106)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2201096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9BCC98C3-0EB3-413A-8746-29FA8F399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571" y="803666"/>
            <a:ext cx="5430298" cy="4833222"/>
          </a:xfrm>
          <a:prstGeom prst="rect">
            <a:avLst/>
          </a:prstGeom>
        </p:spPr>
      </p:pic>
      <p:sp>
        <p:nvSpPr>
          <p:cNvPr id="8" name="타원 13">
            <a:extLst>
              <a:ext uri="{FF2B5EF4-FFF2-40B4-BE49-F238E27FC236}">
                <a16:creationId xmlns:a16="http://schemas.microsoft.com/office/drawing/2014/main" id="{29B4E23E-9748-4F5D-95BC-8B5CE1F0658C}"/>
              </a:ext>
            </a:extLst>
          </p:cNvPr>
          <p:cNvSpPr/>
          <p:nvPr/>
        </p:nvSpPr>
        <p:spPr>
          <a:xfrm rot="10800000" flipH="1" flipV="1">
            <a:off x="2044235" y="3832144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1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" name="타원 13">
            <a:extLst>
              <a:ext uri="{FF2B5EF4-FFF2-40B4-BE49-F238E27FC236}">
                <a16:creationId xmlns:a16="http://schemas.microsoft.com/office/drawing/2014/main" id="{AF15C082-C3DD-4F39-8487-F4228D6C2281}"/>
              </a:ext>
            </a:extLst>
          </p:cNvPr>
          <p:cNvSpPr/>
          <p:nvPr/>
        </p:nvSpPr>
        <p:spPr>
          <a:xfrm rot="10800000" flipH="1" flipV="1">
            <a:off x="5411549" y="3832145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2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" name="타원 13">
            <a:extLst>
              <a:ext uri="{FF2B5EF4-FFF2-40B4-BE49-F238E27FC236}">
                <a16:creationId xmlns:a16="http://schemas.microsoft.com/office/drawing/2014/main" id="{0E544740-AF3C-40D1-894A-C4447781EC24}"/>
              </a:ext>
            </a:extLst>
          </p:cNvPr>
          <p:cNvSpPr/>
          <p:nvPr/>
        </p:nvSpPr>
        <p:spPr>
          <a:xfrm rot="10800000" flipH="1" flipV="1">
            <a:off x="2180327" y="4106195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3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타원 13">
            <a:extLst>
              <a:ext uri="{FF2B5EF4-FFF2-40B4-BE49-F238E27FC236}">
                <a16:creationId xmlns:a16="http://schemas.microsoft.com/office/drawing/2014/main" id="{036DF031-5248-4E7F-AE65-ABF16858181E}"/>
              </a:ext>
            </a:extLst>
          </p:cNvPr>
          <p:cNvSpPr/>
          <p:nvPr/>
        </p:nvSpPr>
        <p:spPr>
          <a:xfrm rot="10800000" flipH="1" flipV="1">
            <a:off x="3042155" y="4035880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4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" name="타원 13">
            <a:extLst>
              <a:ext uri="{FF2B5EF4-FFF2-40B4-BE49-F238E27FC236}">
                <a16:creationId xmlns:a16="http://schemas.microsoft.com/office/drawing/2014/main" id="{FBB67A97-B3AB-4100-80EB-6C8C529C0055}"/>
              </a:ext>
            </a:extLst>
          </p:cNvPr>
          <p:cNvSpPr/>
          <p:nvPr/>
        </p:nvSpPr>
        <p:spPr>
          <a:xfrm rot="10800000" flipH="1" flipV="1">
            <a:off x="2715538" y="4251462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7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3" name="타원 13">
            <a:extLst>
              <a:ext uri="{FF2B5EF4-FFF2-40B4-BE49-F238E27FC236}">
                <a16:creationId xmlns:a16="http://schemas.microsoft.com/office/drawing/2014/main" id="{CF0D4C22-53BA-4546-A778-0859E8EBF804}"/>
              </a:ext>
            </a:extLst>
          </p:cNvPr>
          <p:cNvSpPr/>
          <p:nvPr/>
        </p:nvSpPr>
        <p:spPr>
          <a:xfrm rot="10800000" flipH="1" flipV="1">
            <a:off x="3763135" y="4044082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5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37CBB89-748C-43DD-BA3F-86CE2E1AE1C5}"/>
              </a:ext>
            </a:extLst>
          </p:cNvPr>
          <p:cNvSpPr/>
          <p:nvPr/>
        </p:nvSpPr>
        <p:spPr>
          <a:xfrm rot="10800000" flipH="1" flipV="1">
            <a:off x="4830457" y="4066799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6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5" name="타원 13">
            <a:extLst>
              <a:ext uri="{FF2B5EF4-FFF2-40B4-BE49-F238E27FC236}">
                <a16:creationId xmlns:a16="http://schemas.microsoft.com/office/drawing/2014/main" id="{487DF972-0347-4F8C-B4CF-BE561FE38457}"/>
              </a:ext>
            </a:extLst>
          </p:cNvPr>
          <p:cNvSpPr/>
          <p:nvPr/>
        </p:nvSpPr>
        <p:spPr>
          <a:xfrm rot="10800000" flipH="1" flipV="1">
            <a:off x="5568485" y="4246824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8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6" name="타원 13">
            <a:extLst>
              <a:ext uri="{FF2B5EF4-FFF2-40B4-BE49-F238E27FC236}">
                <a16:creationId xmlns:a16="http://schemas.microsoft.com/office/drawing/2014/main" id="{9A51664B-9557-4DEB-9B7B-4EA10142F47C}"/>
              </a:ext>
            </a:extLst>
          </p:cNvPr>
          <p:cNvSpPr/>
          <p:nvPr/>
        </p:nvSpPr>
        <p:spPr>
          <a:xfrm rot="10800000" flipH="1" flipV="1">
            <a:off x="4012112" y="4839432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9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403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E0CD47-3C87-43E3-829C-791F5216B4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74D906-A969-4B0B-8B39-C489A68B6817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4F1A1024-AB42-4575-93F3-8FE96FCDA857}"/>
              </a:ext>
            </a:extLst>
          </p:cNvPr>
          <p:cNvSpPr txBox="1">
            <a:spLocks/>
          </p:cNvSpPr>
          <p:nvPr/>
        </p:nvSpPr>
        <p:spPr>
          <a:xfrm>
            <a:off x="1052624" y="44292"/>
            <a:ext cx="2001579" cy="203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74D906-A969-4B0B-8B39-C489A68B6817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5" name="직사각형 29">
            <a:extLst>
              <a:ext uri="{FF2B5EF4-FFF2-40B4-BE49-F238E27FC236}">
                <a16:creationId xmlns:a16="http://schemas.microsoft.com/office/drawing/2014/main" id="{C342DF08-E185-4F8E-8177-177EF2874878}"/>
              </a:ext>
            </a:extLst>
          </p:cNvPr>
          <p:cNvSpPr/>
          <p:nvPr/>
        </p:nvSpPr>
        <p:spPr>
          <a:xfrm>
            <a:off x="834571" y="658398"/>
            <a:ext cx="603379" cy="145268"/>
          </a:xfrm>
          <a:prstGeom prst="rect">
            <a:avLst/>
          </a:prstGeom>
          <a:solidFill>
            <a:srgbClr val="3E65A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ECF3FE"/>
                </a:solidFill>
                <a:latin typeface="Calibri" pitchFamily="34" charset="0"/>
              </a:rPr>
              <a:t>EE-104</a:t>
            </a:r>
            <a:endParaRPr lang="ko-KR" altLang="en-US" sz="900" b="1" dirty="0">
              <a:solidFill>
                <a:srgbClr val="ECF3FE"/>
              </a:solidFill>
              <a:latin typeface="Calibri" pitchFamily="34" charset="0"/>
            </a:endParaRPr>
          </a:p>
        </p:txBody>
      </p:sp>
      <p:graphicFrame>
        <p:nvGraphicFramePr>
          <p:cNvPr id="6" name="표 14">
            <a:extLst>
              <a:ext uri="{FF2B5EF4-FFF2-40B4-BE49-F238E27FC236}">
                <a16:creationId xmlns:a16="http://schemas.microsoft.com/office/drawing/2014/main" id="{1A3F4F12-AFCB-4C64-85BA-5D84427405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950723"/>
              </p:ext>
            </p:extLst>
          </p:nvPr>
        </p:nvGraphicFramePr>
        <p:xfrm>
          <a:off x="6894286" y="587519"/>
          <a:ext cx="2198914" cy="242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2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9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99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  <a:sym typeface="Gill Sans" pitchFamily="34" charset="0"/>
                        </a:rPr>
                        <a:t>기능정의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[</a:t>
                      </a:r>
                      <a:r>
                        <a:rPr lang="en-US" altLang="ko-KR" sz="900" b="1" baseline="0" dirty="0">
                          <a:latin typeface="+mn-ea"/>
                          <a:ea typeface="+mn-ea"/>
                        </a:rPr>
                        <a:t>Summary: Description] 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900" b="1" dirty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err="1">
                          <a:latin typeface="+mn-ea"/>
                          <a:ea typeface="+mn-ea"/>
                        </a:rPr>
                        <a:t>Danh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dirty="0" err="1">
                          <a:latin typeface="+mn-ea"/>
                          <a:ea typeface="+mn-ea"/>
                        </a:rPr>
                        <a:t>sách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 ng</a:t>
                      </a:r>
                      <a:r>
                        <a:rPr lang="vi-VN" altLang="ko-KR" sz="900" b="0" dirty="0">
                          <a:latin typeface="+mn-ea"/>
                          <a:ea typeface="+mn-ea"/>
                        </a:rPr>
                        <a:t>ư</a:t>
                      </a:r>
                      <a:r>
                        <a:rPr lang="en-US" altLang="ko-KR" sz="900" b="0" dirty="0" err="1">
                          <a:latin typeface="+mn-ea"/>
                          <a:ea typeface="+mn-ea"/>
                        </a:rPr>
                        <a:t>ời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dirty="0" err="1">
                          <a:latin typeface="+mn-ea"/>
                          <a:ea typeface="+mn-ea"/>
                        </a:rPr>
                        <a:t>đăng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dirty="0" err="1">
                          <a:latin typeface="+mn-ea"/>
                          <a:ea typeface="+mn-ea"/>
                        </a:rPr>
                        <a:t>ký</a:t>
                      </a:r>
                      <a:endParaRPr lang="en-US" altLang="ko-KR" sz="9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8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alibri" panose="020F050202020403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Chỉnh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sửa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 : Button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nhấp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vào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sẽ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hiển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thị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màn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hình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có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thể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sửa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chữa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thông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tin (EE-105)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0088273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9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alibri" panose="020F050202020403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Số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trang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 : Button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Số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ở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giữa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thể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hiện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trang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hiện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tại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đang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ở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Nút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‘&gt;’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và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‘&lt;‘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nhấp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vào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sẽ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hiện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sang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trang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tiếp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theo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hoặc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trang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tr</a:t>
                      </a:r>
                      <a:r>
                        <a:rPr kumimoji="0" lang="vi-VN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ư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ớc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đó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Nút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‘&gt;&gt;’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hoặc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‘&lt;&lt;‘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nhấp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vào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sẽ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hiện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trang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cuối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cùng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hoặc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trang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đầu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tiên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2986632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149530CF-4F9C-41FB-816B-8AC2F76BA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571" y="803666"/>
            <a:ext cx="5430298" cy="4833222"/>
          </a:xfrm>
          <a:prstGeom prst="rect">
            <a:avLst/>
          </a:prstGeom>
        </p:spPr>
      </p:pic>
      <p:sp>
        <p:nvSpPr>
          <p:cNvPr id="8" name="타원 13">
            <a:extLst>
              <a:ext uri="{FF2B5EF4-FFF2-40B4-BE49-F238E27FC236}">
                <a16:creationId xmlns:a16="http://schemas.microsoft.com/office/drawing/2014/main" id="{F542E50F-B551-4AA5-A4B0-D4A863A9AD20}"/>
              </a:ext>
            </a:extLst>
          </p:cNvPr>
          <p:cNvSpPr/>
          <p:nvPr/>
        </p:nvSpPr>
        <p:spPr>
          <a:xfrm rot="10800000" flipH="1" flipV="1">
            <a:off x="2044235" y="3832144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1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" name="타원 13">
            <a:extLst>
              <a:ext uri="{FF2B5EF4-FFF2-40B4-BE49-F238E27FC236}">
                <a16:creationId xmlns:a16="http://schemas.microsoft.com/office/drawing/2014/main" id="{EE09AE75-0377-4EBD-9CDB-88341FE0F24D}"/>
              </a:ext>
            </a:extLst>
          </p:cNvPr>
          <p:cNvSpPr/>
          <p:nvPr/>
        </p:nvSpPr>
        <p:spPr>
          <a:xfrm rot="10800000" flipH="1" flipV="1">
            <a:off x="5411549" y="3832145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2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" name="타원 13">
            <a:extLst>
              <a:ext uri="{FF2B5EF4-FFF2-40B4-BE49-F238E27FC236}">
                <a16:creationId xmlns:a16="http://schemas.microsoft.com/office/drawing/2014/main" id="{F0DCF3E9-CC95-496A-89DC-4941CB1B1575}"/>
              </a:ext>
            </a:extLst>
          </p:cNvPr>
          <p:cNvSpPr/>
          <p:nvPr/>
        </p:nvSpPr>
        <p:spPr>
          <a:xfrm rot="10800000" flipH="1" flipV="1">
            <a:off x="2180327" y="4106195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3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타원 13">
            <a:extLst>
              <a:ext uri="{FF2B5EF4-FFF2-40B4-BE49-F238E27FC236}">
                <a16:creationId xmlns:a16="http://schemas.microsoft.com/office/drawing/2014/main" id="{452491F7-D1DC-4FDF-9F0C-6B7A3EAEC6CB}"/>
              </a:ext>
            </a:extLst>
          </p:cNvPr>
          <p:cNvSpPr/>
          <p:nvPr/>
        </p:nvSpPr>
        <p:spPr>
          <a:xfrm rot="10800000" flipH="1" flipV="1">
            <a:off x="3042155" y="4035880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4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" name="타원 13">
            <a:extLst>
              <a:ext uri="{FF2B5EF4-FFF2-40B4-BE49-F238E27FC236}">
                <a16:creationId xmlns:a16="http://schemas.microsoft.com/office/drawing/2014/main" id="{2AF6C2A1-1CFC-4160-906B-43339D9946B0}"/>
              </a:ext>
            </a:extLst>
          </p:cNvPr>
          <p:cNvSpPr/>
          <p:nvPr/>
        </p:nvSpPr>
        <p:spPr>
          <a:xfrm rot="10800000" flipH="1" flipV="1">
            <a:off x="2715538" y="4251462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7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3" name="타원 13">
            <a:extLst>
              <a:ext uri="{FF2B5EF4-FFF2-40B4-BE49-F238E27FC236}">
                <a16:creationId xmlns:a16="http://schemas.microsoft.com/office/drawing/2014/main" id="{E6CB83F8-B867-4B88-8C59-4C4B755E78D5}"/>
              </a:ext>
            </a:extLst>
          </p:cNvPr>
          <p:cNvSpPr/>
          <p:nvPr/>
        </p:nvSpPr>
        <p:spPr>
          <a:xfrm rot="10800000" flipH="1" flipV="1">
            <a:off x="3763135" y="4044082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5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31E1DDD-0A35-4254-B4E3-76EFCBF5F2B8}"/>
              </a:ext>
            </a:extLst>
          </p:cNvPr>
          <p:cNvSpPr/>
          <p:nvPr/>
        </p:nvSpPr>
        <p:spPr>
          <a:xfrm rot="10800000" flipH="1" flipV="1">
            <a:off x="4830457" y="4066799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6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5" name="타원 13">
            <a:extLst>
              <a:ext uri="{FF2B5EF4-FFF2-40B4-BE49-F238E27FC236}">
                <a16:creationId xmlns:a16="http://schemas.microsoft.com/office/drawing/2014/main" id="{CF149A36-360B-45C6-89B3-B72749BED5C2}"/>
              </a:ext>
            </a:extLst>
          </p:cNvPr>
          <p:cNvSpPr/>
          <p:nvPr/>
        </p:nvSpPr>
        <p:spPr>
          <a:xfrm rot="10800000" flipH="1" flipV="1">
            <a:off x="5568485" y="4246824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8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6" name="타원 13">
            <a:extLst>
              <a:ext uri="{FF2B5EF4-FFF2-40B4-BE49-F238E27FC236}">
                <a16:creationId xmlns:a16="http://schemas.microsoft.com/office/drawing/2014/main" id="{D0BF48CB-D013-45E6-809A-55343EB377F2}"/>
              </a:ext>
            </a:extLst>
          </p:cNvPr>
          <p:cNvSpPr/>
          <p:nvPr/>
        </p:nvSpPr>
        <p:spPr>
          <a:xfrm rot="10800000" flipH="1" flipV="1">
            <a:off x="4012112" y="4839432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9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99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DA40316-5778-478E-A81B-06AC888C62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74D906-A969-4B0B-8B39-C489A68B6817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5" name="직사각형 29">
            <a:extLst>
              <a:ext uri="{FF2B5EF4-FFF2-40B4-BE49-F238E27FC236}">
                <a16:creationId xmlns:a16="http://schemas.microsoft.com/office/drawing/2014/main" id="{8A5DB783-4F95-44DB-91C0-42241EA42225}"/>
              </a:ext>
            </a:extLst>
          </p:cNvPr>
          <p:cNvSpPr/>
          <p:nvPr/>
        </p:nvSpPr>
        <p:spPr>
          <a:xfrm>
            <a:off x="203803" y="587519"/>
            <a:ext cx="603379" cy="145268"/>
          </a:xfrm>
          <a:prstGeom prst="rect">
            <a:avLst/>
          </a:prstGeom>
          <a:solidFill>
            <a:srgbClr val="3E65A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ECF3FE"/>
                </a:solidFill>
                <a:latin typeface="Calibri" pitchFamily="34" charset="0"/>
              </a:rPr>
              <a:t>EE-105</a:t>
            </a:r>
            <a:endParaRPr lang="ko-KR" altLang="en-US" sz="900" b="1" dirty="0">
              <a:solidFill>
                <a:srgbClr val="ECF3FE"/>
              </a:solidFill>
              <a:latin typeface="Calibri" pitchFamily="34" charset="0"/>
            </a:endParaRPr>
          </a:p>
        </p:txBody>
      </p:sp>
      <p:graphicFrame>
        <p:nvGraphicFramePr>
          <p:cNvPr id="6" name="표 14">
            <a:extLst>
              <a:ext uri="{FF2B5EF4-FFF2-40B4-BE49-F238E27FC236}">
                <a16:creationId xmlns:a16="http://schemas.microsoft.com/office/drawing/2014/main" id="{6780890E-1428-453E-91F9-4C0DC10DFE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299863"/>
              </p:ext>
            </p:extLst>
          </p:nvPr>
        </p:nvGraphicFramePr>
        <p:xfrm>
          <a:off x="6921648" y="587519"/>
          <a:ext cx="2107274" cy="5415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0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9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99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  <a:sym typeface="Gill Sans" pitchFamily="34" charset="0"/>
                        </a:rPr>
                        <a:t>기능정의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[</a:t>
                      </a:r>
                      <a:r>
                        <a:rPr lang="en-US" altLang="ko-KR" sz="900" b="1" baseline="0" dirty="0">
                          <a:latin typeface="+mn-ea"/>
                          <a:ea typeface="+mn-ea"/>
                        </a:rPr>
                        <a:t>Summary: Description] 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err="1">
                          <a:latin typeface="+mn-ea"/>
                          <a:ea typeface="+mn-ea"/>
                        </a:rPr>
                        <a:t>Chỉnh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dirty="0" err="1">
                          <a:latin typeface="+mn-ea"/>
                          <a:ea typeface="+mn-ea"/>
                        </a:rPr>
                        <a:t>sửa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dirty="0" err="1">
                          <a:latin typeface="+mn-ea"/>
                          <a:ea typeface="+mn-ea"/>
                        </a:rPr>
                        <a:t>thông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 tin ng</a:t>
                      </a:r>
                      <a:r>
                        <a:rPr lang="vi-VN" altLang="ko-KR" sz="900" b="0" dirty="0">
                          <a:latin typeface="+mn-ea"/>
                          <a:ea typeface="+mn-ea"/>
                        </a:rPr>
                        <a:t>ư</a:t>
                      </a:r>
                      <a:r>
                        <a:rPr lang="en-US" altLang="ko-KR" sz="900" b="0" dirty="0" err="1">
                          <a:latin typeface="+mn-ea"/>
                          <a:ea typeface="+mn-ea"/>
                        </a:rPr>
                        <a:t>ời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dirty="0" err="1">
                          <a:latin typeface="+mn-ea"/>
                          <a:ea typeface="+mn-ea"/>
                        </a:rPr>
                        <a:t>đăng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dirty="0" err="1">
                          <a:latin typeface="+mn-ea"/>
                          <a:ea typeface="+mn-ea"/>
                        </a:rPr>
                        <a:t>ký</a:t>
                      </a:r>
                      <a:endParaRPr lang="en-US" altLang="ko-KR" sz="9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Ảnh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Đây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là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n</a:t>
                      </a:r>
                      <a:r>
                        <a:rPr lang="vi-VN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ơ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thể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hiện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avatar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của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ng</a:t>
                      </a:r>
                      <a:r>
                        <a:rPr lang="vi-VN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ư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ời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đăng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ký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(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ảnh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profile account)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Không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thể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chỉnh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sửa</a:t>
                      </a:r>
                      <a:endParaRPr lang="en-US" altLang="ko-KR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2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Thông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tihn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 : Text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신청자의 입력된 정보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 </a:t>
                      </a:r>
                      <a:r>
                        <a:rPr lang="ko-KR" altLang="en-US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이메일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전화번호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소속 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</a:t>
                      </a:r>
                      <a:r>
                        <a:rPr lang="vi-VN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ơ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thể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hiện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thông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tin: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tên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email,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số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điện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thoại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n</a:t>
                      </a:r>
                      <a:r>
                        <a:rPr lang="vi-VN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ơ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trực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thuộc</a:t>
                      </a:r>
                      <a:endParaRPr lang="en-US" altLang="ko-KR" sz="9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0441832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3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alibri" panose="020F050202020403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Thông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tin 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thêm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 : Text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Chỉ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admin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yêu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cầu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them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thông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tin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cho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event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ấy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thì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phần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này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mới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có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thể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hiển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thị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7610807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4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Số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l</a:t>
                      </a:r>
                      <a:r>
                        <a:rPr kumimoji="0" lang="vi-VN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ư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ợng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vé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 : Text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Thể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hiện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số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l</a:t>
                      </a:r>
                      <a:r>
                        <a:rPr kumimoji="0" lang="vi-VN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ư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ợng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vé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mà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ng</a:t>
                      </a:r>
                      <a:r>
                        <a:rPr kumimoji="0" lang="vi-VN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ư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ời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đăng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ký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đã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mua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đã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đăng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ký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7400385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5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Kết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quả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khảo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sát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 : Text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Thể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hiện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đáp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án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mà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ng</a:t>
                      </a:r>
                      <a:r>
                        <a:rPr kumimoji="0" lang="vi-VN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ư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ời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dung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đã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chọn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7981403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6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[Dropdown] : Dropdown list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nhấp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vào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sẽ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hiện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ra dropdown list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và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ở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đó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thể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hiện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những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lựa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chọn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câu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trả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lời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khác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trong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khảo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sát</a:t>
                      </a:r>
                      <a:endParaRPr kumimoji="0" lang="en-US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126438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7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2930698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8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7452895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D9CAFD24-8DBD-4B86-8905-31F1F8072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845" y="587519"/>
            <a:ext cx="4687963" cy="4877869"/>
          </a:xfrm>
          <a:prstGeom prst="rect">
            <a:avLst/>
          </a:prstGeom>
        </p:spPr>
      </p:pic>
      <p:sp>
        <p:nvSpPr>
          <p:cNvPr id="9" name="타원 13">
            <a:extLst>
              <a:ext uri="{FF2B5EF4-FFF2-40B4-BE49-F238E27FC236}">
                <a16:creationId xmlns:a16="http://schemas.microsoft.com/office/drawing/2014/main" id="{9FC6499A-0E04-4C40-892B-C4299AB57C02}"/>
              </a:ext>
            </a:extLst>
          </p:cNvPr>
          <p:cNvSpPr/>
          <p:nvPr/>
        </p:nvSpPr>
        <p:spPr>
          <a:xfrm rot="10800000" flipH="1" flipV="1">
            <a:off x="1912784" y="3295115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1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" name="타원 13">
            <a:extLst>
              <a:ext uri="{FF2B5EF4-FFF2-40B4-BE49-F238E27FC236}">
                <a16:creationId xmlns:a16="http://schemas.microsoft.com/office/drawing/2014/main" id="{CB4FE865-C1E3-43D2-B8EE-15C1B1BAE0EB}"/>
              </a:ext>
            </a:extLst>
          </p:cNvPr>
          <p:cNvSpPr/>
          <p:nvPr/>
        </p:nvSpPr>
        <p:spPr>
          <a:xfrm rot="10800000" flipH="1" flipV="1">
            <a:off x="2827184" y="3295115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2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타원 13">
            <a:extLst>
              <a:ext uri="{FF2B5EF4-FFF2-40B4-BE49-F238E27FC236}">
                <a16:creationId xmlns:a16="http://schemas.microsoft.com/office/drawing/2014/main" id="{E59B4510-D0C6-4D0E-97A7-03F15D5A1344}"/>
              </a:ext>
            </a:extLst>
          </p:cNvPr>
          <p:cNvSpPr/>
          <p:nvPr/>
        </p:nvSpPr>
        <p:spPr>
          <a:xfrm rot="10800000" flipH="1" flipV="1">
            <a:off x="2827183" y="3832144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3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" name="타원 13">
            <a:extLst>
              <a:ext uri="{FF2B5EF4-FFF2-40B4-BE49-F238E27FC236}">
                <a16:creationId xmlns:a16="http://schemas.microsoft.com/office/drawing/2014/main" id="{72C828CC-99EA-484E-8571-52F1B6D15CA4}"/>
              </a:ext>
            </a:extLst>
          </p:cNvPr>
          <p:cNvSpPr/>
          <p:nvPr/>
        </p:nvSpPr>
        <p:spPr>
          <a:xfrm rot="10800000" flipH="1" flipV="1">
            <a:off x="2773279" y="4104519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4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3" name="타원 13">
            <a:extLst>
              <a:ext uri="{FF2B5EF4-FFF2-40B4-BE49-F238E27FC236}">
                <a16:creationId xmlns:a16="http://schemas.microsoft.com/office/drawing/2014/main" id="{F6233E62-A3F3-477D-8082-B9C9527DC388}"/>
              </a:ext>
            </a:extLst>
          </p:cNvPr>
          <p:cNvSpPr/>
          <p:nvPr/>
        </p:nvSpPr>
        <p:spPr>
          <a:xfrm rot="10800000" flipH="1" flipV="1">
            <a:off x="2781735" y="4245148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5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24B7771-3DCB-47D8-BA7A-A1BEBE3B10E8}"/>
              </a:ext>
            </a:extLst>
          </p:cNvPr>
          <p:cNvSpPr/>
          <p:nvPr/>
        </p:nvSpPr>
        <p:spPr>
          <a:xfrm rot="10800000" flipH="1" flipV="1">
            <a:off x="3950135" y="4385777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6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5" name="타원 13">
            <a:extLst>
              <a:ext uri="{FF2B5EF4-FFF2-40B4-BE49-F238E27FC236}">
                <a16:creationId xmlns:a16="http://schemas.microsoft.com/office/drawing/2014/main" id="{916DDC19-0846-4C34-B2B9-95CC83E9D040}"/>
              </a:ext>
            </a:extLst>
          </p:cNvPr>
          <p:cNvSpPr/>
          <p:nvPr/>
        </p:nvSpPr>
        <p:spPr>
          <a:xfrm rot="10800000" flipH="1" flipV="1">
            <a:off x="4668592" y="4985265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7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6" name="타원 13">
            <a:extLst>
              <a:ext uri="{FF2B5EF4-FFF2-40B4-BE49-F238E27FC236}">
                <a16:creationId xmlns:a16="http://schemas.microsoft.com/office/drawing/2014/main" id="{CD321AE2-A470-4027-A315-E63CB4422ED9}"/>
              </a:ext>
            </a:extLst>
          </p:cNvPr>
          <p:cNvSpPr/>
          <p:nvPr/>
        </p:nvSpPr>
        <p:spPr>
          <a:xfrm rot="10800000" flipH="1" flipV="1">
            <a:off x="5197813" y="4962884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8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576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4FA316-437B-4C4D-9977-B002C76864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74D906-A969-4B0B-8B39-C489A68B6817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3" name="슬라이드 번호 개체 틀 1">
            <a:extLst>
              <a:ext uri="{FF2B5EF4-FFF2-40B4-BE49-F238E27FC236}">
                <a16:creationId xmlns:a16="http://schemas.microsoft.com/office/drawing/2014/main" id="{D469EA67-637A-4E16-BC1E-B247837C5E84}"/>
              </a:ext>
            </a:extLst>
          </p:cNvPr>
          <p:cNvSpPr txBox="1">
            <a:spLocks/>
          </p:cNvSpPr>
          <p:nvPr/>
        </p:nvSpPr>
        <p:spPr>
          <a:xfrm>
            <a:off x="1052624" y="44292"/>
            <a:ext cx="2001579" cy="203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74D906-A969-4B0B-8B39-C489A68B6817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4" name="직사각형 29">
            <a:extLst>
              <a:ext uri="{FF2B5EF4-FFF2-40B4-BE49-F238E27FC236}">
                <a16:creationId xmlns:a16="http://schemas.microsoft.com/office/drawing/2014/main" id="{F215CFB1-C4BE-41CB-BADC-5123D967A59C}"/>
              </a:ext>
            </a:extLst>
          </p:cNvPr>
          <p:cNvSpPr/>
          <p:nvPr/>
        </p:nvSpPr>
        <p:spPr>
          <a:xfrm>
            <a:off x="203803" y="587519"/>
            <a:ext cx="603379" cy="145268"/>
          </a:xfrm>
          <a:prstGeom prst="rect">
            <a:avLst/>
          </a:prstGeom>
          <a:solidFill>
            <a:srgbClr val="3E65A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ECF3FE"/>
                </a:solidFill>
                <a:latin typeface="Calibri" pitchFamily="34" charset="0"/>
              </a:rPr>
              <a:t>EE-105</a:t>
            </a:r>
            <a:endParaRPr lang="ko-KR" altLang="en-US" sz="900" b="1" dirty="0">
              <a:solidFill>
                <a:srgbClr val="ECF3FE"/>
              </a:solidFill>
              <a:latin typeface="Calibri" pitchFamily="34" charset="0"/>
            </a:endParaRPr>
          </a:p>
        </p:txBody>
      </p:sp>
      <p:graphicFrame>
        <p:nvGraphicFramePr>
          <p:cNvPr id="5" name="표 14">
            <a:extLst>
              <a:ext uri="{FF2B5EF4-FFF2-40B4-BE49-F238E27FC236}">
                <a16:creationId xmlns:a16="http://schemas.microsoft.com/office/drawing/2014/main" id="{C1A4D2D2-8454-4EEB-A1C7-8506458B87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403990"/>
              </p:ext>
            </p:extLst>
          </p:nvPr>
        </p:nvGraphicFramePr>
        <p:xfrm>
          <a:off x="6921648" y="587519"/>
          <a:ext cx="2107274" cy="214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0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9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99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  <a:sym typeface="Gill Sans" pitchFamily="34" charset="0"/>
                        </a:rPr>
                        <a:t>기능정의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[</a:t>
                      </a:r>
                      <a:r>
                        <a:rPr lang="en-US" altLang="ko-KR" sz="900" b="1" baseline="0" dirty="0">
                          <a:latin typeface="+mn-ea"/>
                          <a:ea typeface="+mn-ea"/>
                        </a:rPr>
                        <a:t>Summary: Description] 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err="1">
                          <a:latin typeface="+mn-ea"/>
                          <a:ea typeface="+mn-ea"/>
                        </a:rPr>
                        <a:t>Chỉnh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dirty="0" err="1">
                          <a:latin typeface="+mn-ea"/>
                          <a:ea typeface="+mn-ea"/>
                        </a:rPr>
                        <a:t>sửa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dirty="0" err="1">
                          <a:latin typeface="+mn-ea"/>
                          <a:ea typeface="+mn-ea"/>
                        </a:rPr>
                        <a:t>thông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 tin ng</a:t>
                      </a:r>
                      <a:r>
                        <a:rPr lang="vi-VN" altLang="ko-KR" sz="900" b="0" dirty="0">
                          <a:latin typeface="+mn-ea"/>
                          <a:ea typeface="+mn-ea"/>
                        </a:rPr>
                        <a:t>ư</a:t>
                      </a:r>
                      <a:r>
                        <a:rPr lang="en-US" altLang="ko-KR" sz="900" b="0" dirty="0" err="1">
                          <a:latin typeface="+mn-ea"/>
                          <a:ea typeface="+mn-ea"/>
                        </a:rPr>
                        <a:t>ời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dirty="0" err="1">
                          <a:latin typeface="+mn-ea"/>
                          <a:ea typeface="+mn-ea"/>
                        </a:rPr>
                        <a:t>đăng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dirty="0" err="1">
                          <a:latin typeface="+mn-ea"/>
                          <a:ea typeface="+mn-ea"/>
                        </a:rPr>
                        <a:t>ký</a:t>
                      </a:r>
                      <a:endParaRPr lang="en-US" altLang="ko-KR" sz="9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7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[L</a:t>
                      </a:r>
                      <a:r>
                        <a:rPr kumimoji="0" lang="vi-VN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ư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u]: Button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nhấp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vào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sẽ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l</a:t>
                      </a:r>
                      <a:r>
                        <a:rPr kumimoji="0" lang="vi-VN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ư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lại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những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chỉnh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sửa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đã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làm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ra.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Và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sau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đó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sẽ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thể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hiện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những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giá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trị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đã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sửa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2930698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8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Hủy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]: Button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Những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giá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trị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vừa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nhập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sẽ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bị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xóa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thể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hiện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lại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những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giá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trị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cũ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và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đồng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thời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quay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lại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trang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tr</a:t>
                      </a:r>
                      <a:r>
                        <a:rPr kumimoji="0" lang="vi-VN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ư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ớc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đó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(EE-104)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7452895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BA300556-3374-41FE-8239-E2E93CEB0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845" y="587519"/>
            <a:ext cx="4687963" cy="4877869"/>
          </a:xfrm>
          <a:prstGeom prst="rect">
            <a:avLst/>
          </a:prstGeom>
        </p:spPr>
      </p:pic>
      <p:sp>
        <p:nvSpPr>
          <p:cNvPr id="7" name="타원 13">
            <a:extLst>
              <a:ext uri="{FF2B5EF4-FFF2-40B4-BE49-F238E27FC236}">
                <a16:creationId xmlns:a16="http://schemas.microsoft.com/office/drawing/2014/main" id="{55877665-D161-4936-B544-FACC44747C40}"/>
              </a:ext>
            </a:extLst>
          </p:cNvPr>
          <p:cNvSpPr/>
          <p:nvPr/>
        </p:nvSpPr>
        <p:spPr>
          <a:xfrm rot="10800000" flipH="1" flipV="1">
            <a:off x="1912784" y="3295115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1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8" name="타원 13">
            <a:extLst>
              <a:ext uri="{FF2B5EF4-FFF2-40B4-BE49-F238E27FC236}">
                <a16:creationId xmlns:a16="http://schemas.microsoft.com/office/drawing/2014/main" id="{58F31219-A5AD-477A-9371-7672F73B36E9}"/>
              </a:ext>
            </a:extLst>
          </p:cNvPr>
          <p:cNvSpPr/>
          <p:nvPr/>
        </p:nvSpPr>
        <p:spPr>
          <a:xfrm rot="10800000" flipH="1" flipV="1">
            <a:off x="2827184" y="3295115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2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" name="타원 13">
            <a:extLst>
              <a:ext uri="{FF2B5EF4-FFF2-40B4-BE49-F238E27FC236}">
                <a16:creationId xmlns:a16="http://schemas.microsoft.com/office/drawing/2014/main" id="{45739C06-B861-4709-B56B-2764318BCC33}"/>
              </a:ext>
            </a:extLst>
          </p:cNvPr>
          <p:cNvSpPr/>
          <p:nvPr/>
        </p:nvSpPr>
        <p:spPr>
          <a:xfrm rot="10800000" flipH="1" flipV="1">
            <a:off x="2827183" y="3832144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3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" name="타원 13">
            <a:extLst>
              <a:ext uri="{FF2B5EF4-FFF2-40B4-BE49-F238E27FC236}">
                <a16:creationId xmlns:a16="http://schemas.microsoft.com/office/drawing/2014/main" id="{321CC124-5908-49C9-9704-9CC77E16C696}"/>
              </a:ext>
            </a:extLst>
          </p:cNvPr>
          <p:cNvSpPr/>
          <p:nvPr/>
        </p:nvSpPr>
        <p:spPr>
          <a:xfrm rot="10800000" flipH="1" flipV="1">
            <a:off x="2773279" y="4104519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4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타원 13">
            <a:extLst>
              <a:ext uri="{FF2B5EF4-FFF2-40B4-BE49-F238E27FC236}">
                <a16:creationId xmlns:a16="http://schemas.microsoft.com/office/drawing/2014/main" id="{F2991900-1F7A-487E-AA86-EE9A0B0D4469}"/>
              </a:ext>
            </a:extLst>
          </p:cNvPr>
          <p:cNvSpPr/>
          <p:nvPr/>
        </p:nvSpPr>
        <p:spPr>
          <a:xfrm rot="10800000" flipH="1" flipV="1">
            <a:off x="2781735" y="4245148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5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" name="타원 13">
            <a:extLst>
              <a:ext uri="{FF2B5EF4-FFF2-40B4-BE49-F238E27FC236}">
                <a16:creationId xmlns:a16="http://schemas.microsoft.com/office/drawing/2014/main" id="{BFF1B9EA-9694-4D7B-BFD3-9941DDBA7C88}"/>
              </a:ext>
            </a:extLst>
          </p:cNvPr>
          <p:cNvSpPr/>
          <p:nvPr/>
        </p:nvSpPr>
        <p:spPr>
          <a:xfrm rot="10800000" flipH="1" flipV="1">
            <a:off x="3950135" y="4385777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6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3" name="타원 13">
            <a:extLst>
              <a:ext uri="{FF2B5EF4-FFF2-40B4-BE49-F238E27FC236}">
                <a16:creationId xmlns:a16="http://schemas.microsoft.com/office/drawing/2014/main" id="{4C115FDC-3782-415C-98E0-670086FA3AF6}"/>
              </a:ext>
            </a:extLst>
          </p:cNvPr>
          <p:cNvSpPr/>
          <p:nvPr/>
        </p:nvSpPr>
        <p:spPr>
          <a:xfrm rot="10800000" flipH="1" flipV="1">
            <a:off x="4668592" y="4985265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7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4F25683-2B75-4AC0-ACFE-2CDE4FD23D03}"/>
              </a:ext>
            </a:extLst>
          </p:cNvPr>
          <p:cNvSpPr/>
          <p:nvPr/>
        </p:nvSpPr>
        <p:spPr>
          <a:xfrm rot="10800000" flipH="1" flipV="1">
            <a:off x="5197813" y="4962884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8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666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C0B3D0-C69E-4C85-9797-84F873577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74D906-A969-4B0B-8B39-C489A68B6817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5" name="직사각형 29">
            <a:extLst>
              <a:ext uri="{FF2B5EF4-FFF2-40B4-BE49-F238E27FC236}">
                <a16:creationId xmlns:a16="http://schemas.microsoft.com/office/drawing/2014/main" id="{4B1D137B-6440-446E-A844-4BF2FEEEBB2F}"/>
              </a:ext>
            </a:extLst>
          </p:cNvPr>
          <p:cNvSpPr/>
          <p:nvPr/>
        </p:nvSpPr>
        <p:spPr>
          <a:xfrm>
            <a:off x="245706" y="592962"/>
            <a:ext cx="603379" cy="145268"/>
          </a:xfrm>
          <a:prstGeom prst="rect">
            <a:avLst/>
          </a:prstGeom>
          <a:solidFill>
            <a:srgbClr val="3E65A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ECF3FE"/>
                </a:solidFill>
                <a:latin typeface="Calibri" pitchFamily="34" charset="0"/>
              </a:rPr>
              <a:t>EE-106</a:t>
            </a:r>
            <a:endParaRPr lang="ko-KR" altLang="en-US" sz="900" b="1" dirty="0">
              <a:solidFill>
                <a:srgbClr val="ECF3FE"/>
              </a:solidFill>
              <a:latin typeface="Calibri" pitchFamily="34" charset="0"/>
            </a:endParaRPr>
          </a:p>
        </p:txBody>
      </p:sp>
      <p:graphicFrame>
        <p:nvGraphicFramePr>
          <p:cNvPr id="6" name="표 14">
            <a:extLst>
              <a:ext uri="{FF2B5EF4-FFF2-40B4-BE49-F238E27FC236}">
                <a16:creationId xmlns:a16="http://schemas.microsoft.com/office/drawing/2014/main" id="{5DDCB3C1-EDA5-44C9-B5E6-D038F31AB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882669"/>
              </p:ext>
            </p:extLst>
          </p:nvPr>
        </p:nvGraphicFramePr>
        <p:xfrm>
          <a:off x="6921648" y="587519"/>
          <a:ext cx="2107274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0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9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99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  <a:sym typeface="Gill Sans" pitchFamily="34" charset="0"/>
                        </a:rPr>
                        <a:t>기능정의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[</a:t>
                      </a:r>
                      <a:r>
                        <a:rPr lang="en-US" altLang="ko-KR" sz="900" b="1" baseline="0" dirty="0">
                          <a:latin typeface="+mn-ea"/>
                          <a:ea typeface="+mn-ea"/>
                        </a:rPr>
                        <a:t>Summary: Description] 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Trang </a:t>
                      </a:r>
                      <a:r>
                        <a:rPr lang="en-US" altLang="ko-KR" sz="900" b="0" dirty="0" err="1">
                          <a:latin typeface="+mn-ea"/>
                          <a:ea typeface="+mn-ea"/>
                        </a:rPr>
                        <a:t>xem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 chi </a:t>
                      </a:r>
                      <a:r>
                        <a:rPr lang="en-US" altLang="ko-KR" sz="900" b="0" dirty="0" err="1">
                          <a:latin typeface="+mn-ea"/>
                          <a:ea typeface="+mn-ea"/>
                        </a:rPr>
                        <a:t>tiết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dirty="0" err="1">
                          <a:latin typeface="+mn-ea"/>
                          <a:ea typeface="+mn-ea"/>
                        </a:rPr>
                        <a:t>thông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 tin ng</a:t>
                      </a:r>
                      <a:r>
                        <a:rPr lang="vi-VN" altLang="ko-KR" sz="900" b="0" dirty="0">
                          <a:latin typeface="+mn-ea"/>
                          <a:ea typeface="+mn-ea"/>
                        </a:rPr>
                        <a:t>ư</a:t>
                      </a:r>
                      <a:r>
                        <a:rPr lang="en-US" altLang="ko-KR" sz="900" b="0" dirty="0" err="1">
                          <a:latin typeface="+mn-ea"/>
                          <a:ea typeface="+mn-ea"/>
                        </a:rPr>
                        <a:t>ời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dirty="0" err="1">
                          <a:latin typeface="+mn-ea"/>
                          <a:ea typeface="+mn-ea"/>
                        </a:rPr>
                        <a:t>đăng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dirty="0" err="1">
                          <a:latin typeface="+mn-ea"/>
                          <a:ea typeface="+mn-ea"/>
                        </a:rPr>
                        <a:t>ký</a:t>
                      </a:r>
                      <a:endParaRPr lang="en-US" altLang="ko-KR" sz="9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34" charset="-127"/>
                          <a:cs typeface="+mn-cs"/>
                        </a:rPr>
                        <a:t>[Detail]: Text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34" charset="-127"/>
                          <a:cs typeface="+mn-cs"/>
                        </a:rPr>
                        <a:t>Đây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34" charset="-127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34" charset="-127"/>
                          <a:cs typeface="+mn-cs"/>
                        </a:rPr>
                        <a:t>là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34" charset="-127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34" charset="-127"/>
                          <a:cs typeface="+mn-cs"/>
                        </a:rPr>
                        <a:t>màn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34" charset="-127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34" charset="-127"/>
                          <a:cs typeface="+mn-cs"/>
                        </a:rPr>
                        <a:t>hình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34" charset="-127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34" charset="-127"/>
                          <a:cs typeface="+mn-cs"/>
                        </a:rPr>
                        <a:t>thể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34" charset="-127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34" charset="-127"/>
                          <a:cs typeface="+mn-cs"/>
                        </a:rPr>
                        <a:t>hiện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34" charset="-127"/>
                          <a:cs typeface="+mn-cs"/>
                        </a:rPr>
                        <a:t> chi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34" charset="-127"/>
                          <a:cs typeface="+mn-cs"/>
                        </a:rPr>
                        <a:t>tiết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34" charset="-127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34" charset="-127"/>
                          <a:cs typeface="+mn-cs"/>
                        </a:rPr>
                        <a:t>những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34" charset="-127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34" charset="-127"/>
                          <a:cs typeface="+mn-cs"/>
                        </a:rPr>
                        <a:t>thông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34" charset="-127"/>
                          <a:cs typeface="+mn-cs"/>
                        </a:rPr>
                        <a:t> tin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34" charset="-127"/>
                          <a:cs typeface="+mn-cs"/>
                        </a:rPr>
                        <a:t>mà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34" charset="-127"/>
                          <a:cs typeface="+mn-cs"/>
                        </a:rPr>
                        <a:t> ng</a:t>
                      </a:r>
                      <a:r>
                        <a:rPr kumimoji="0" lang="vi-VN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34" charset="-127"/>
                          <a:cs typeface="+mn-cs"/>
                        </a:rPr>
                        <a:t>ư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34" charset="-127"/>
                          <a:cs typeface="+mn-cs"/>
                        </a:rPr>
                        <a:t>ời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34" charset="-127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34" charset="-127"/>
                          <a:cs typeface="+mn-cs"/>
                        </a:rPr>
                        <a:t>đăng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34" charset="-127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34" charset="-127"/>
                          <a:cs typeface="+mn-cs"/>
                        </a:rPr>
                        <a:t>ký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34" charset="-127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34" charset="-127"/>
                          <a:cs typeface="+mn-cs"/>
                        </a:rPr>
                        <a:t>đã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34" charset="-127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34" charset="-127"/>
                          <a:cs typeface="+mn-cs"/>
                        </a:rPr>
                        <a:t>nhập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34" charset="-127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34" charset="-127"/>
                          <a:cs typeface="+mn-cs"/>
                        </a:rPr>
                        <a:t>lúc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34" charset="-127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34" charset="-127"/>
                          <a:cs typeface="+mn-cs"/>
                        </a:rPr>
                        <a:t>đăng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34" charset="-127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34" charset="-127"/>
                          <a:cs typeface="+mn-cs"/>
                        </a:rPr>
                        <a:t>ký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34" charset="-127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34" charset="-127"/>
                          <a:cs typeface="+mn-cs"/>
                        </a:rPr>
                        <a:t>ch</a:t>
                      </a:r>
                      <a:r>
                        <a:rPr kumimoji="0" lang="vi-VN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34" charset="-127"/>
                          <a:cs typeface="+mn-cs"/>
                        </a:rPr>
                        <a:t>ư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34" charset="-127"/>
                          <a:cs typeface="+mn-cs"/>
                        </a:rPr>
                        <a:t>ơng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34" charset="-127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34" charset="-127"/>
                          <a:cs typeface="+mn-cs"/>
                        </a:rPr>
                        <a:t>trình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34" charset="-127"/>
                          <a:cs typeface="+mn-cs"/>
                        </a:rPr>
                        <a:t>.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882A128F-D347-40CA-870E-059EB6098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085" y="587519"/>
            <a:ext cx="4890839" cy="4906138"/>
          </a:xfrm>
          <a:prstGeom prst="rect">
            <a:avLst/>
          </a:prstGeom>
        </p:spPr>
      </p:pic>
      <p:sp>
        <p:nvSpPr>
          <p:cNvPr id="8" name="타원 13">
            <a:extLst>
              <a:ext uri="{FF2B5EF4-FFF2-40B4-BE49-F238E27FC236}">
                <a16:creationId xmlns:a16="http://schemas.microsoft.com/office/drawing/2014/main" id="{201C9326-35FD-4E54-8DCC-0532DD38D993}"/>
              </a:ext>
            </a:extLst>
          </p:cNvPr>
          <p:cNvSpPr/>
          <p:nvPr/>
        </p:nvSpPr>
        <p:spPr>
          <a:xfrm rot="10800000" flipH="1" flipV="1">
            <a:off x="1897911" y="3040588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1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642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64E2B-D5C2-419A-BB87-1FBF3824BF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이벤트 관리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7ED36B-0B09-4898-B48D-BDB515673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4D906-A969-4B0B-8B39-C489A68B6817}" type="slidenum">
              <a:rPr lang="ko-KR" altLang="en-US" smtClean="0"/>
              <a:t>2</a:t>
            </a:fld>
            <a:endParaRPr lang="ko-KR" alt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7C310FB-3E0A-4A3E-A3A1-B4895D1F6D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156972"/>
              </p:ext>
            </p:extLst>
          </p:nvPr>
        </p:nvGraphicFramePr>
        <p:xfrm>
          <a:off x="3513343" y="2993871"/>
          <a:ext cx="2117314" cy="68467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56233">
                  <a:extLst>
                    <a:ext uri="{9D8B030D-6E8A-4147-A177-3AD203B41FA5}">
                      <a16:colId xmlns:a16="http://schemas.microsoft.com/office/drawing/2014/main" val="631563925"/>
                    </a:ext>
                  </a:extLst>
                </a:gridCol>
                <a:gridCol w="1061081">
                  <a:extLst>
                    <a:ext uri="{9D8B030D-6E8A-4147-A177-3AD203B41FA5}">
                      <a16:colId xmlns:a16="http://schemas.microsoft.com/office/drawing/2014/main" val="218116524"/>
                    </a:ext>
                  </a:extLst>
                </a:gridCol>
              </a:tblGrid>
              <a:tr h="342335">
                <a:tc>
                  <a:txBody>
                    <a:bodyPr/>
                    <a:lstStyle/>
                    <a:p>
                      <a:r>
                        <a:rPr lang="en-US" dirty="0"/>
                        <a:t>Dates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2020.01.31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948995"/>
                  </a:ext>
                </a:extLst>
              </a:tr>
              <a:tr h="342335">
                <a:tc>
                  <a:txBody>
                    <a:bodyPr/>
                    <a:lstStyle/>
                    <a:p>
                      <a:r>
                        <a:rPr lang="en-US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73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1621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438DE21-69F2-4774-86EA-78F1E59D3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33" y="876300"/>
            <a:ext cx="6683128" cy="379347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DA40316-5778-478E-A81B-06AC888C62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74D906-A969-4B0B-8B39-C489A68B6817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A8A806-DFB9-48F4-AA78-503E54FF5065}"/>
              </a:ext>
            </a:extLst>
          </p:cNvPr>
          <p:cNvSpPr txBox="1"/>
          <p:nvPr/>
        </p:nvSpPr>
        <p:spPr>
          <a:xfrm>
            <a:off x="1052624" y="248025"/>
            <a:ext cx="20015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Event</a:t>
            </a:r>
            <a:r>
              <a:rPr lang="ko-KR" altLang="en-US" sz="7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7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Manager</a:t>
            </a:r>
            <a:r>
              <a:rPr lang="ko-KR" altLang="en-US" sz="7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7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Main</a:t>
            </a:r>
            <a:endParaRPr lang="ko-KR" altLang="en-US" sz="7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30" name="표 14">
            <a:extLst>
              <a:ext uri="{FF2B5EF4-FFF2-40B4-BE49-F238E27FC236}">
                <a16:creationId xmlns:a16="http://schemas.microsoft.com/office/drawing/2014/main" id="{2C9636C9-6C68-4B81-A90C-85DCB5168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778189"/>
              </p:ext>
            </p:extLst>
          </p:nvPr>
        </p:nvGraphicFramePr>
        <p:xfrm>
          <a:off x="6918394" y="572373"/>
          <a:ext cx="2126867" cy="489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8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9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99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  <a:sym typeface="Gill Sans" pitchFamily="34" charset="0"/>
                        </a:rPr>
                        <a:t>기능정의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[</a:t>
                      </a:r>
                      <a:r>
                        <a:rPr lang="en-US" altLang="ko-KR" sz="900" b="1" baseline="0" dirty="0">
                          <a:latin typeface="+mn-ea"/>
                          <a:ea typeface="+mn-ea"/>
                        </a:rPr>
                        <a:t>Summary: Description] 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900" b="1" dirty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err="1">
                          <a:latin typeface="+mn-ea"/>
                          <a:ea typeface="+mn-ea"/>
                        </a:rPr>
                        <a:t>Màn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dirty="0" err="1">
                          <a:latin typeface="+mn-ea"/>
                          <a:ea typeface="+mn-ea"/>
                        </a:rPr>
                        <a:t>hình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dirty="0" err="1">
                          <a:latin typeface="+mn-ea"/>
                          <a:ea typeface="+mn-ea"/>
                        </a:rPr>
                        <a:t>chính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dirty="0" err="1">
                          <a:latin typeface="+mn-ea"/>
                          <a:ea typeface="+mn-ea"/>
                        </a:rPr>
                        <a:t>EduEvent</a:t>
                      </a:r>
                      <a:endParaRPr lang="en-US" altLang="ko-KR" sz="9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Tên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Category] : Text</a:t>
                      </a:r>
                      <a:endParaRPr lang="en-US" altLang="ko-KR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Khi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click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vào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sẽ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hiện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ra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danh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sách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các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sự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kiện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t</a:t>
                      </a:r>
                      <a:r>
                        <a:rPr lang="vi-VN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ư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ơng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ứng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ở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bên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phải</a:t>
                      </a:r>
                      <a:endParaRPr lang="en-US" altLang="ko-KR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2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[Refresh] : Button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Khi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click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vào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trang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sẽ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đ</a:t>
                      </a:r>
                      <a:r>
                        <a:rPr lang="vi-VN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ư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ợc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làm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mới</a:t>
                      </a:r>
                      <a:endParaRPr lang="en-US" altLang="ko-KR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57160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3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alibri" panose="020F050202020403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Thêm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Event] : Button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nhấp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vào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sẽ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hiện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màn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hình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có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thể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them event(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màn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hình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EE-101)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5884468"/>
                  </a:ext>
                </a:extLst>
              </a:tr>
              <a:tr h="2213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4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alibri" panose="020F050202020403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Xóa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Event] : Text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Sau 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</a:rPr>
                        <a:t>khi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</a:rPr>
                        <a:t>nhấp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</a:rPr>
                        <a:t>vào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 checkbox (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</a:rPr>
                        <a:t>số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 5) 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</a:rPr>
                        <a:t>và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</a:rPr>
                        <a:t>để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</a:rPr>
                        <a:t>hiện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</a:rPr>
                        <a:t>lên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</a:rPr>
                        <a:t>biểu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</a:rPr>
                        <a:t>thị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</a:rPr>
                        <a:t>đã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</a:rPr>
                        <a:t>chọn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</a:rPr>
                        <a:t>nhấp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</a:rPr>
                        <a:t>vào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</a:rPr>
                        <a:t>xóa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</a:rPr>
                        <a:t>những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</a:rPr>
                        <a:t>mục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</a:rPr>
                        <a:t>đã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</a:rPr>
                        <a:t>chọn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7085013"/>
                  </a:ext>
                </a:extLst>
              </a:tr>
              <a:tr h="2213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5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altLang="ko-KR" sz="900" b="1" dirty="0" err="1">
                          <a:solidFill>
                            <a:schemeClr val="tx1"/>
                          </a:solidFill>
                        </a:rPr>
                        <a:t>Tìm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1" dirty="0" err="1">
                          <a:solidFill>
                            <a:schemeClr val="tx1"/>
                          </a:solidFill>
                        </a:rPr>
                        <a:t>kiếm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]: Typing box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Có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thể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tìm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kiếm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theo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tên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event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2789190"/>
                  </a:ext>
                </a:extLst>
              </a:tr>
              <a:tr h="2213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6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1" dirty="0"/>
                        <a:t>[Check box]: Check box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dirty="0"/>
                        <a:t>N</a:t>
                      </a:r>
                      <a:r>
                        <a:rPr lang="vi-VN" altLang="ko-KR" sz="900" dirty="0"/>
                        <a:t>ơ</a:t>
                      </a:r>
                      <a:r>
                        <a:rPr lang="en-US" altLang="ko-KR" sz="900" dirty="0" err="1"/>
                        <a:t>i</a:t>
                      </a:r>
                      <a:r>
                        <a:rPr lang="en-US" altLang="ko-KR" sz="900" dirty="0"/>
                        <a:t> </a:t>
                      </a:r>
                      <a:r>
                        <a:rPr lang="en-US" altLang="ko-KR" sz="900" dirty="0" err="1"/>
                        <a:t>chọn</a:t>
                      </a:r>
                      <a:r>
                        <a:rPr lang="en-US" altLang="ko-KR" sz="900" dirty="0"/>
                        <a:t> </a:t>
                      </a:r>
                      <a:r>
                        <a:rPr lang="en-US" altLang="ko-KR" sz="900" dirty="0" err="1"/>
                        <a:t>để</a:t>
                      </a:r>
                      <a:r>
                        <a:rPr lang="en-US" altLang="ko-KR" sz="900" dirty="0"/>
                        <a:t> </a:t>
                      </a:r>
                      <a:r>
                        <a:rPr lang="en-US" altLang="ko-KR" sz="900" dirty="0" err="1"/>
                        <a:t>xóa</a:t>
                      </a:r>
                      <a:r>
                        <a:rPr lang="en-US" altLang="ko-KR" sz="900" dirty="0"/>
                        <a:t> </a:t>
                      </a:r>
                      <a:r>
                        <a:rPr lang="en-US" altLang="ko-KR" sz="900" dirty="0" err="1"/>
                        <a:t>các</a:t>
                      </a:r>
                      <a:r>
                        <a:rPr lang="en-US" altLang="ko-KR" sz="900" dirty="0"/>
                        <a:t> event: </a:t>
                      </a:r>
                      <a:r>
                        <a:rPr lang="en-US" altLang="ko-KR" sz="900" dirty="0" err="1"/>
                        <a:t>Nhấp</a:t>
                      </a:r>
                      <a:r>
                        <a:rPr lang="en-US" altLang="ko-KR" sz="900" dirty="0"/>
                        <a:t> </a:t>
                      </a:r>
                      <a:r>
                        <a:rPr lang="en-US" altLang="ko-KR" sz="900" dirty="0" err="1"/>
                        <a:t>trên</a:t>
                      </a:r>
                      <a:r>
                        <a:rPr lang="en-US" altLang="ko-KR" sz="900" dirty="0"/>
                        <a:t> </a:t>
                      </a:r>
                      <a:r>
                        <a:rPr lang="en-US" altLang="ko-KR" sz="900" dirty="0" err="1"/>
                        <a:t>cùng</a:t>
                      </a:r>
                      <a:r>
                        <a:rPr lang="en-US" altLang="ko-KR" sz="900" dirty="0"/>
                        <a:t> </a:t>
                      </a:r>
                      <a:r>
                        <a:rPr lang="en-US" altLang="ko-KR" sz="900" dirty="0" err="1"/>
                        <a:t>là</a:t>
                      </a:r>
                      <a:r>
                        <a:rPr lang="en-US" altLang="ko-KR" sz="900" dirty="0"/>
                        <a:t> </a:t>
                      </a:r>
                      <a:r>
                        <a:rPr lang="en-US" altLang="ko-KR" sz="900" dirty="0" err="1"/>
                        <a:t>chọn</a:t>
                      </a:r>
                      <a:r>
                        <a:rPr lang="en-US" altLang="ko-KR" sz="900" dirty="0"/>
                        <a:t> </a:t>
                      </a:r>
                      <a:r>
                        <a:rPr lang="en-US" altLang="ko-KR" sz="900" dirty="0" err="1"/>
                        <a:t>tất</a:t>
                      </a:r>
                      <a:r>
                        <a:rPr lang="en-US" altLang="ko-KR" sz="900" dirty="0"/>
                        <a:t> </a:t>
                      </a:r>
                      <a:r>
                        <a:rPr lang="en-US" altLang="ko-KR" sz="900" dirty="0" err="1"/>
                        <a:t>cả</a:t>
                      </a:r>
                      <a:r>
                        <a:rPr lang="en-US" altLang="ko-KR" sz="900" dirty="0"/>
                        <a:t>.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9515845"/>
                  </a:ext>
                </a:extLst>
              </a:tr>
              <a:tr h="2213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7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nhấp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vào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phần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không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gian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của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dòng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đấy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sẽ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xuất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hiện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danh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sách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ng</a:t>
                      </a:r>
                      <a:r>
                        <a:rPr kumimoji="0" lang="vi-VN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ư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ời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đăng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ký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t</a:t>
                      </a:r>
                      <a:r>
                        <a:rPr kumimoji="0" lang="vi-VN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ư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ơng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ứng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của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event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ấy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(EE-104)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017711"/>
                  </a:ext>
                </a:extLst>
              </a:tr>
              <a:tr h="445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8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alibri" panose="020F050202020403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Tên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Event] : Clickable</a:t>
                      </a: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nhấp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vào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sẽ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đến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trang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xem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chi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tiết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của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sự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kiện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(EE-102)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5285124"/>
                  </a:ext>
                </a:extLst>
              </a:tr>
            </a:tbl>
          </a:graphicData>
        </a:graphic>
      </p:graphicFrame>
      <p:sp>
        <p:nvSpPr>
          <p:cNvPr id="13" name="직사각형 29">
            <a:extLst>
              <a:ext uri="{FF2B5EF4-FFF2-40B4-BE49-F238E27FC236}">
                <a16:creationId xmlns:a16="http://schemas.microsoft.com/office/drawing/2014/main" id="{7F96E903-7A53-4BE2-95A5-B48935CA048D}"/>
              </a:ext>
            </a:extLst>
          </p:cNvPr>
          <p:cNvSpPr/>
          <p:nvPr/>
        </p:nvSpPr>
        <p:spPr>
          <a:xfrm>
            <a:off x="108933" y="731032"/>
            <a:ext cx="533672" cy="145268"/>
          </a:xfrm>
          <a:prstGeom prst="rect">
            <a:avLst/>
          </a:prstGeom>
          <a:solidFill>
            <a:srgbClr val="3E65A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ECF3FE"/>
                </a:solidFill>
                <a:latin typeface="Calibri" pitchFamily="34" charset="0"/>
              </a:rPr>
              <a:t>EE-100</a:t>
            </a:r>
            <a:endParaRPr lang="ko-KR" altLang="en-US" sz="900" b="1" dirty="0">
              <a:solidFill>
                <a:srgbClr val="ECF3FE"/>
              </a:solidFill>
              <a:latin typeface="Calibri" pitchFamily="34" charset="0"/>
            </a:endParaRPr>
          </a:p>
        </p:txBody>
      </p:sp>
      <p:sp>
        <p:nvSpPr>
          <p:cNvPr id="18" name="타원 13">
            <a:extLst>
              <a:ext uri="{FF2B5EF4-FFF2-40B4-BE49-F238E27FC236}">
                <a16:creationId xmlns:a16="http://schemas.microsoft.com/office/drawing/2014/main" id="{9511B2EC-DEC8-48F8-A730-B212661AC27D}"/>
              </a:ext>
            </a:extLst>
          </p:cNvPr>
          <p:cNvSpPr/>
          <p:nvPr/>
        </p:nvSpPr>
        <p:spPr>
          <a:xfrm rot="10800000" flipH="1" flipV="1">
            <a:off x="501976" y="2326934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1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9" name="타원 13">
            <a:extLst>
              <a:ext uri="{FF2B5EF4-FFF2-40B4-BE49-F238E27FC236}">
                <a16:creationId xmlns:a16="http://schemas.microsoft.com/office/drawing/2014/main" id="{7873FE8F-A0CF-4F67-B574-D2B1BD1FE037}"/>
              </a:ext>
            </a:extLst>
          </p:cNvPr>
          <p:cNvSpPr/>
          <p:nvPr/>
        </p:nvSpPr>
        <p:spPr>
          <a:xfrm rot="10800000" flipH="1" flipV="1">
            <a:off x="1583290" y="2379525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2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2" name="타원 13">
            <a:extLst>
              <a:ext uri="{FF2B5EF4-FFF2-40B4-BE49-F238E27FC236}">
                <a16:creationId xmlns:a16="http://schemas.microsoft.com/office/drawing/2014/main" id="{8D35F170-B82E-4CC2-B807-A5C1FC3DC5F2}"/>
              </a:ext>
            </a:extLst>
          </p:cNvPr>
          <p:cNvSpPr/>
          <p:nvPr/>
        </p:nvSpPr>
        <p:spPr>
          <a:xfrm rot="10800000" flipH="1" flipV="1">
            <a:off x="1808945" y="2379525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3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3" name="타원 13">
            <a:extLst>
              <a:ext uri="{FF2B5EF4-FFF2-40B4-BE49-F238E27FC236}">
                <a16:creationId xmlns:a16="http://schemas.microsoft.com/office/drawing/2014/main" id="{DD51F30E-22AE-4C2D-99DF-ECB74B1A33A9}"/>
              </a:ext>
            </a:extLst>
          </p:cNvPr>
          <p:cNvSpPr/>
          <p:nvPr/>
        </p:nvSpPr>
        <p:spPr>
          <a:xfrm rot="10800000" flipH="1" flipV="1">
            <a:off x="1994322" y="2379525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4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8" name="타원 13">
            <a:extLst>
              <a:ext uri="{FF2B5EF4-FFF2-40B4-BE49-F238E27FC236}">
                <a16:creationId xmlns:a16="http://schemas.microsoft.com/office/drawing/2014/main" id="{3C510DFF-9050-46D9-BD9D-8586E514DE8F}"/>
              </a:ext>
            </a:extLst>
          </p:cNvPr>
          <p:cNvSpPr/>
          <p:nvPr/>
        </p:nvSpPr>
        <p:spPr>
          <a:xfrm rot="10800000" flipH="1" flipV="1">
            <a:off x="5797085" y="2400125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5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9" name="타원 13">
            <a:extLst>
              <a:ext uri="{FF2B5EF4-FFF2-40B4-BE49-F238E27FC236}">
                <a16:creationId xmlns:a16="http://schemas.microsoft.com/office/drawing/2014/main" id="{218E7F98-2399-4D48-80B6-37DB31A370F5}"/>
              </a:ext>
            </a:extLst>
          </p:cNvPr>
          <p:cNvSpPr/>
          <p:nvPr/>
        </p:nvSpPr>
        <p:spPr>
          <a:xfrm rot="10800000" flipH="1" flipV="1">
            <a:off x="1949574" y="2925218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7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1" name="타원 13">
            <a:extLst>
              <a:ext uri="{FF2B5EF4-FFF2-40B4-BE49-F238E27FC236}">
                <a16:creationId xmlns:a16="http://schemas.microsoft.com/office/drawing/2014/main" id="{5BF14C33-1872-473E-A620-7CC25DCC8413}"/>
              </a:ext>
            </a:extLst>
          </p:cNvPr>
          <p:cNvSpPr/>
          <p:nvPr/>
        </p:nvSpPr>
        <p:spPr>
          <a:xfrm rot="10800000" flipH="1" flipV="1">
            <a:off x="2262613" y="2816123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8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2" name="타원 13">
            <a:extLst>
              <a:ext uri="{FF2B5EF4-FFF2-40B4-BE49-F238E27FC236}">
                <a16:creationId xmlns:a16="http://schemas.microsoft.com/office/drawing/2014/main" id="{082F2D3C-715C-4159-8B77-6F8BE279559B}"/>
              </a:ext>
            </a:extLst>
          </p:cNvPr>
          <p:cNvSpPr/>
          <p:nvPr/>
        </p:nvSpPr>
        <p:spPr>
          <a:xfrm rot="10800000" flipH="1" flipV="1">
            <a:off x="4341482" y="2816122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9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3" name="타원 13">
            <a:extLst>
              <a:ext uri="{FF2B5EF4-FFF2-40B4-BE49-F238E27FC236}">
                <a16:creationId xmlns:a16="http://schemas.microsoft.com/office/drawing/2014/main" id="{9A4EC465-9878-4E43-9C55-5619123455FF}"/>
              </a:ext>
            </a:extLst>
          </p:cNvPr>
          <p:cNvSpPr/>
          <p:nvPr/>
        </p:nvSpPr>
        <p:spPr>
          <a:xfrm rot="10800000" flipH="1" flipV="1">
            <a:off x="5061348" y="2816122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10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4" name="타원 13">
            <a:extLst>
              <a:ext uri="{FF2B5EF4-FFF2-40B4-BE49-F238E27FC236}">
                <a16:creationId xmlns:a16="http://schemas.microsoft.com/office/drawing/2014/main" id="{09E9A02D-F48B-4300-AACB-1477E1713412}"/>
              </a:ext>
            </a:extLst>
          </p:cNvPr>
          <p:cNvSpPr/>
          <p:nvPr/>
        </p:nvSpPr>
        <p:spPr>
          <a:xfrm rot="10800000" flipH="1" flipV="1">
            <a:off x="6437296" y="2856706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11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7" name="타원 13">
            <a:extLst>
              <a:ext uri="{FF2B5EF4-FFF2-40B4-BE49-F238E27FC236}">
                <a16:creationId xmlns:a16="http://schemas.microsoft.com/office/drawing/2014/main" id="{9DF2409D-E7BA-4709-AA8A-B68AEA29190B}"/>
              </a:ext>
            </a:extLst>
          </p:cNvPr>
          <p:cNvSpPr/>
          <p:nvPr/>
        </p:nvSpPr>
        <p:spPr>
          <a:xfrm rot="10800000" flipH="1" flipV="1">
            <a:off x="1644954" y="2714275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6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0" name="타원 13">
            <a:extLst>
              <a:ext uri="{FF2B5EF4-FFF2-40B4-BE49-F238E27FC236}">
                <a16:creationId xmlns:a16="http://schemas.microsoft.com/office/drawing/2014/main" id="{3DADF28B-4308-4007-BAE7-3AB4926192A2}"/>
              </a:ext>
            </a:extLst>
          </p:cNvPr>
          <p:cNvSpPr/>
          <p:nvPr/>
        </p:nvSpPr>
        <p:spPr>
          <a:xfrm rot="10800000" flipH="1" flipV="1">
            <a:off x="3971710" y="3618834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12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5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DA40316-5778-478E-A81B-06AC888C62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74D906-A969-4B0B-8B39-C489A68B6817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13" name="슬라이드 번호 개체 틀 1">
            <a:extLst>
              <a:ext uri="{FF2B5EF4-FFF2-40B4-BE49-F238E27FC236}">
                <a16:creationId xmlns:a16="http://schemas.microsoft.com/office/drawing/2014/main" id="{0EDB9313-2F44-4E80-BB45-8EEFF669EBDA}"/>
              </a:ext>
            </a:extLst>
          </p:cNvPr>
          <p:cNvSpPr txBox="1">
            <a:spLocks/>
          </p:cNvSpPr>
          <p:nvPr/>
        </p:nvSpPr>
        <p:spPr>
          <a:xfrm>
            <a:off x="1052624" y="44292"/>
            <a:ext cx="2001579" cy="203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74D906-A969-4B0B-8B39-C489A68B6817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02B18454-0A37-4D3B-81DE-6D36C01A9E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95804"/>
              </p:ext>
            </p:extLst>
          </p:nvPr>
        </p:nvGraphicFramePr>
        <p:xfrm>
          <a:off x="6918394" y="572373"/>
          <a:ext cx="2126867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8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9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99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  <a:sym typeface="Gill Sans" pitchFamily="34" charset="0"/>
                        </a:rPr>
                        <a:t>기능정의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[</a:t>
                      </a:r>
                      <a:r>
                        <a:rPr lang="en-US" altLang="ko-KR" sz="900" b="1" baseline="0" dirty="0">
                          <a:latin typeface="+mn-ea"/>
                          <a:ea typeface="+mn-ea"/>
                        </a:rPr>
                        <a:t>Summary: Description] 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900" b="1" dirty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err="1">
                          <a:latin typeface="+mn-ea"/>
                          <a:ea typeface="+mn-ea"/>
                        </a:rPr>
                        <a:t>Màn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dirty="0" err="1">
                          <a:latin typeface="+mn-ea"/>
                          <a:ea typeface="+mn-ea"/>
                        </a:rPr>
                        <a:t>hình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dirty="0" err="1">
                          <a:latin typeface="+mn-ea"/>
                          <a:ea typeface="+mn-ea"/>
                        </a:rPr>
                        <a:t>chính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dirty="0" err="1">
                          <a:latin typeface="+mn-ea"/>
                          <a:ea typeface="+mn-ea"/>
                        </a:rPr>
                        <a:t>EduEvent</a:t>
                      </a:r>
                      <a:endParaRPr lang="en-US" altLang="ko-KR" sz="9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9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Số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l</a:t>
                      </a:r>
                      <a:r>
                        <a:rPr kumimoji="0" lang="vi-VN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ư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ợng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 : Text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Thể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hiện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số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l</a:t>
                      </a:r>
                      <a:r>
                        <a:rPr kumimoji="0" lang="vi-VN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ư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ợng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ng</a:t>
                      </a:r>
                      <a:r>
                        <a:rPr kumimoji="0" lang="vi-VN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ư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ời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có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thể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tham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gia</a:t>
                      </a:r>
                      <a:endParaRPr kumimoji="0" lang="en-US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9400755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10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Ngày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tạo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event] : Text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Thể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hiện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bằng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YYYY/MM/DD AM(PM) HH.MM.SS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7624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11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alibri" panose="020F050202020403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Sửa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event] : Button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nhấp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vào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sẽ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hiện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màn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hình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có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thể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sửa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chữa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thông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tin event (EE-103)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519158"/>
                  </a:ext>
                </a:extLst>
              </a:tr>
              <a:tr h="4782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12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alibri" panose="020F050202020403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Số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trang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 : Button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Số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ở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giữa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thể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hiện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trang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hiện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tại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đang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ở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Nút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‘&gt;’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và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‘&lt;‘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nhấp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vào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sẽ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hiện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sang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trang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tiếp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theo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hoặc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trang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tr</a:t>
                      </a:r>
                      <a:r>
                        <a:rPr kumimoji="0" lang="vi-VN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ư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ớc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đó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Nút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‘&gt;&gt;’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hoặc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‘&lt;&lt;‘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nhấp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vào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sẽ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hiện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trang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cuối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cùng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hoặc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trang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đầu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tiên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2980977"/>
                  </a:ext>
                </a:extLst>
              </a:tr>
            </a:tbl>
          </a:graphicData>
        </a:graphic>
      </p:graphicFrame>
      <p:pic>
        <p:nvPicPr>
          <p:cNvPr id="27" name="Picture 26">
            <a:extLst>
              <a:ext uri="{FF2B5EF4-FFF2-40B4-BE49-F238E27FC236}">
                <a16:creationId xmlns:a16="http://schemas.microsoft.com/office/drawing/2014/main" id="{639B2533-F287-4AC2-9A8E-349442E25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33" y="876300"/>
            <a:ext cx="6683128" cy="3793470"/>
          </a:xfrm>
          <a:prstGeom prst="rect">
            <a:avLst/>
          </a:prstGeom>
        </p:spPr>
      </p:pic>
      <p:sp>
        <p:nvSpPr>
          <p:cNvPr id="28" name="직사각형 29">
            <a:extLst>
              <a:ext uri="{FF2B5EF4-FFF2-40B4-BE49-F238E27FC236}">
                <a16:creationId xmlns:a16="http://schemas.microsoft.com/office/drawing/2014/main" id="{47F1EFF0-FB47-4487-AEE6-628277CF9DD6}"/>
              </a:ext>
            </a:extLst>
          </p:cNvPr>
          <p:cNvSpPr/>
          <p:nvPr/>
        </p:nvSpPr>
        <p:spPr>
          <a:xfrm>
            <a:off x="108933" y="731032"/>
            <a:ext cx="533672" cy="145268"/>
          </a:xfrm>
          <a:prstGeom prst="rect">
            <a:avLst/>
          </a:prstGeom>
          <a:solidFill>
            <a:srgbClr val="3E65A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ECF3FE"/>
                </a:solidFill>
                <a:latin typeface="Calibri" pitchFamily="34" charset="0"/>
              </a:rPr>
              <a:t>EE-100</a:t>
            </a:r>
            <a:endParaRPr lang="ko-KR" altLang="en-US" sz="900" b="1" dirty="0">
              <a:solidFill>
                <a:srgbClr val="ECF3FE"/>
              </a:solidFill>
              <a:latin typeface="Calibri" pitchFamily="34" charset="0"/>
            </a:endParaRPr>
          </a:p>
        </p:txBody>
      </p:sp>
      <p:sp>
        <p:nvSpPr>
          <p:cNvPr id="29" name="타원 13">
            <a:extLst>
              <a:ext uri="{FF2B5EF4-FFF2-40B4-BE49-F238E27FC236}">
                <a16:creationId xmlns:a16="http://schemas.microsoft.com/office/drawing/2014/main" id="{ABC864F9-9CAE-4BAE-B8F2-723EB523F26F}"/>
              </a:ext>
            </a:extLst>
          </p:cNvPr>
          <p:cNvSpPr/>
          <p:nvPr/>
        </p:nvSpPr>
        <p:spPr>
          <a:xfrm rot="10800000" flipH="1" flipV="1">
            <a:off x="501976" y="2326934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1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0" name="타원 13">
            <a:extLst>
              <a:ext uri="{FF2B5EF4-FFF2-40B4-BE49-F238E27FC236}">
                <a16:creationId xmlns:a16="http://schemas.microsoft.com/office/drawing/2014/main" id="{151D619C-6BEA-4332-9506-4C93B85C4C7B}"/>
              </a:ext>
            </a:extLst>
          </p:cNvPr>
          <p:cNvSpPr/>
          <p:nvPr/>
        </p:nvSpPr>
        <p:spPr>
          <a:xfrm rot="10800000" flipH="1" flipV="1">
            <a:off x="1583290" y="2379525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2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1" name="타원 13">
            <a:extLst>
              <a:ext uri="{FF2B5EF4-FFF2-40B4-BE49-F238E27FC236}">
                <a16:creationId xmlns:a16="http://schemas.microsoft.com/office/drawing/2014/main" id="{A4D0C09C-EDD7-4196-83D9-85F74F4D4144}"/>
              </a:ext>
            </a:extLst>
          </p:cNvPr>
          <p:cNvSpPr/>
          <p:nvPr/>
        </p:nvSpPr>
        <p:spPr>
          <a:xfrm rot="10800000" flipH="1" flipV="1">
            <a:off x="1808945" y="2379525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3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2" name="타원 13">
            <a:extLst>
              <a:ext uri="{FF2B5EF4-FFF2-40B4-BE49-F238E27FC236}">
                <a16:creationId xmlns:a16="http://schemas.microsoft.com/office/drawing/2014/main" id="{1842CDB5-6201-40CA-BD39-07B7B273E90D}"/>
              </a:ext>
            </a:extLst>
          </p:cNvPr>
          <p:cNvSpPr/>
          <p:nvPr/>
        </p:nvSpPr>
        <p:spPr>
          <a:xfrm rot="10800000" flipH="1" flipV="1">
            <a:off x="1994322" y="2379525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4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3" name="타원 13">
            <a:extLst>
              <a:ext uri="{FF2B5EF4-FFF2-40B4-BE49-F238E27FC236}">
                <a16:creationId xmlns:a16="http://schemas.microsoft.com/office/drawing/2014/main" id="{F3295D4A-AD2A-4102-8A67-DD8C9EAFD81C}"/>
              </a:ext>
            </a:extLst>
          </p:cNvPr>
          <p:cNvSpPr/>
          <p:nvPr/>
        </p:nvSpPr>
        <p:spPr>
          <a:xfrm rot="10800000" flipH="1" flipV="1">
            <a:off x="5797085" y="2400125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5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4" name="타원 13">
            <a:extLst>
              <a:ext uri="{FF2B5EF4-FFF2-40B4-BE49-F238E27FC236}">
                <a16:creationId xmlns:a16="http://schemas.microsoft.com/office/drawing/2014/main" id="{3927E596-F32A-4E9D-920A-5045FE332F80}"/>
              </a:ext>
            </a:extLst>
          </p:cNvPr>
          <p:cNvSpPr/>
          <p:nvPr/>
        </p:nvSpPr>
        <p:spPr>
          <a:xfrm rot="10800000" flipH="1" flipV="1">
            <a:off x="1949574" y="2925218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7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5" name="타원 13">
            <a:extLst>
              <a:ext uri="{FF2B5EF4-FFF2-40B4-BE49-F238E27FC236}">
                <a16:creationId xmlns:a16="http://schemas.microsoft.com/office/drawing/2014/main" id="{F3D8470F-A225-4128-A049-DA458F6E2710}"/>
              </a:ext>
            </a:extLst>
          </p:cNvPr>
          <p:cNvSpPr/>
          <p:nvPr/>
        </p:nvSpPr>
        <p:spPr>
          <a:xfrm rot="10800000" flipH="1" flipV="1">
            <a:off x="2262613" y="2816123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8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6" name="타원 13">
            <a:extLst>
              <a:ext uri="{FF2B5EF4-FFF2-40B4-BE49-F238E27FC236}">
                <a16:creationId xmlns:a16="http://schemas.microsoft.com/office/drawing/2014/main" id="{AE840791-6452-41DB-9BF7-9B4C6812D3C4}"/>
              </a:ext>
            </a:extLst>
          </p:cNvPr>
          <p:cNvSpPr/>
          <p:nvPr/>
        </p:nvSpPr>
        <p:spPr>
          <a:xfrm rot="10800000" flipH="1" flipV="1">
            <a:off x="4341482" y="2816122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9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7" name="타원 13">
            <a:extLst>
              <a:ext uri="{FF2B5EF4-FFF2-40B4-BE49-F238E27FC236}">
                <a16:creationId xmlns:a16="http://schemas.microsoft.com/office/drawing/2014/main" id="{243F0FBE-58A6-4FAD-85BC-2366838BEA21}"/>
              </a:ext>
            </a:extLst>
          </p:cNvPr>
          <p:cNvSpPr/>
          <p:nvPr/>
        </p:nvSpPr>
        <p:spPr>
          <a:xfrm rot="10800000" flipH="1" flipV="1">
            <a:off x="5061348" y="2816122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10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8" name="타원 13">
            <a:extLst>
              <a:ext uri="{FF2B5EF4-FFF2-40B4-BE49-F238E27FC236}">
                <a16:creationId xmlns:a16="http://schemas.microsoft.com/office/drawing/2014/main" id="{CB1DDA38-83AA-4909-9441-1D8BEDCDB105}"/>
              </a:ext>
            </a:extLst>
          </p:cNvPr>
          <p:cNvSpPr/>
          <p:nvPr/>
        </p:nvSpPr>
        <p:spPr>
          <a:xfrm rot="10800000" flipH="1" flipV="1">
            <a:off x="6437296" y="2856706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11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4" name="타원 13">
            <a:extLst>
              <a:ext uri="{FF2B5EF4-FFF2-40B4-BE49-F238E27FC236}">
                <a16:creationId xmlns:a16="http://schemas.microsoft.com/office/drawing/2014/main" id="{CF9ADAD5-88CB-420E-B7A3-6C4BE2AF97A1}"/>
              </a:ext>
            </a:extLst>
          </p:cNvPr>
          <p:cNvSpPr/>
          <p:nvPr/>
        </p:nvSpPr>
        <p:spPr>
          <a:xfrm rot="10800000" flipH="1" flipV="1">
            <a:off x="1644954" y="2714275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6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5" name="타원 13">
            <a:extLst>
              <a:ext uri="{FF2B5EF4-FFF2-40B4-BE49-F238E27FC236}">
                <a16:creationId xmlns:a16="http://schemas.microsoft.com/office/drawing/2014/main" id="{ABB28805-A206-4786-85B2-9AB66B821165}"/>
              </a:ext>
            </a:extLst>
          </p:cNvPr>
          <p:cNvSpPr/>
          <p:nvPr/>
        </p:nvSpPr>
        <p:spPr>
          <a:xfrm rot="10800000" flipH="1" flipV="1">
            <a:off x="3957195" y="3582548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12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93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FA8D30-AB35-4384-90DC-8CD37CA07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52" y="822058"/>
            <a:ext cx="4827915" cy="4631985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DA40316-5778-478E-A81B-06AC888C62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74D906-A969-4B0B-8B39-C489A68B6817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직사각형 29">
            <a:extLst>
              <a:ext uri="{FF2B5EF4-FFF2-40B4-BE49-F238E27FC236}">
                <a16:creationId xmlns:a16="http://schemas.microsoft.com/office/drawing/2014/main" id="{5B2D07F3-82C8-42A0-8D48-86E44356CDAD}"/>
              </a:ext>
            </a:extLst>
          </p:cNvPr>
          <p:cNvSpPr/>
          <p:nvPr/>
        </p:nvSpPr>
        <p:spPr>
          <a:xfrm>
            <a:off x="817073" y="659507"/>
            <a:ext cx="603379" cy="145268"/>
          </a:xfrm>
          <a:prstGeom prst="rect">
            <a:avLst/>
          </a:prstGeom>
          <a:solidFill>
            <a:srgbClr val="3E65A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ECF3FE"/>
                </a:solidFill>
                <a:latin typeface="Calibri" pitchFamily="34" charset="0"/>
              </a:rPr>
              <a:t>EE-101</a:t>
            </a:r>
            <a:endParaRPr lang="ko-KR" altLang="en-US" sz="900" b="1" dirty="0">
              <a:solidFill>
                <a:srgbClr val="ECF3FE"/>
              </a:solidFill>
              <a:latin typeface="Calibri" pitchFamily="34" charset="0"/>
            </a:endParaRPr>
          </a:p>
        </p:txBody>
      </p:sp>
      <p:sp>
        <p:nvSpPr>
          <p:cNvPr id="8" name="타원 13">
            <a:extLst>
              <a:ext uri="{FF2B5EF4-FFF2-40B4-BE49-F238E27FC236}">
                <a16:creationId xmlns:a16="http://schemas.microsoft.com/office/drawing/2014/main" id="{44FB416E-0ECC-4330-9558-A27CED10C560}"/>
              </a:ext>
            </a:extLst>
          </p:cNvPr>
          <p:cNvSpPr/>
          <p:nvPr/>
        </p:nvSpPr>
        <p:spPr>
          <a:xfrm rot="10800000" flipH="1" flipV="1">
            <a:off x="1951937" y="3108219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8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" name="타원 13">
            <a:extLst>
              <a:ext uri="{FF2B5EF4-FFF2-40B4-BE49-F238E27FC236}">
                <a16:creationId xmlns:a16="http://schemas.microsoft.com/office/drawing/2014/main" id="{94D02A82-F089-444D-B15A-B8C4EE0C814B}"/>
              </a:ext>
            </a:extLst>
          </p:cNvPr>
          <p:cNvSpPr/>
          <p:nvPr/>
        </p:nvSpPr>
        <p:spPr>
          <a:xfrm rot="10800000" flipH="1" flipV="1">
            <a:off x="2830703" y="2575448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4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graphicFrame>
        <p:nvGraphicFramePr>
          <p:cNvPr id="13" name="표 14">
            <a:extLst>
              <a:ext uri="{FF2B5EF4-FFF2-40B4-BE49-F238E27FC236}">
                <a16:creationId xmlns:a16="http://schemas.microsoft.com/office/drawing/2014/main" id="{B1C9989B-5C6D-42E3-880F-4A06C722A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358565"/>
              </p:ext>
            </p:extLst>
          </p:nvPr>
        </p:nvGraphicFramePr>
        <p:xfrm>
          <a:off x="6866345" y="520505"/>
          <a:ext cx="2277655" cy="489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3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84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99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  <a:sym typeface="Gill Sans" pitchFamily="34" charset="0"/>
                        </a:rPr>
                        <a:t>기능정의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6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[</a:t>
                      </a:r>
                      <a:r>
                        <a:rPr lang="en-US" altLang="ko-KR" sz="900" b="1" baseline="0" dirty="0">
                          <a:latin typeface="+mn-ea"/>
                          <a:ea typeface="+mn-ea"/>
                        </a:rPr>
                        <a:t>Summary: Description] 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err="1">
                          <a:latin typeface="+mn-ea"/>
                          <a:ea typeface="+mn-ea"/>
                        </a:rPr>
                        <a:t>Màn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dirty="0" err="1">
                          <a:latin typeface="+mn-ea"/>
                          <a:ea typeface="+mn-ea"/>
                        </a:rPr>
                        <a:t>hình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 them Event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8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Ảnh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 : Button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Đây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là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vùng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thể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hiện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hình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ảnh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Muốn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chọn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ảnh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có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thể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nhấp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vào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hoặc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kéo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ảnh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vào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đó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Sau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khi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chọn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thì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sẽ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trở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thành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ảnh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đại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diện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của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event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50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2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[Ô 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trống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 : Typing</a:t>
                      </a: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Box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Khi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nhấp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vào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phần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chữ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trong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khung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sẽ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biến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mất</a:t>
                      </a:r>
                      <a:endParaRPr lang="en-US" altLang="ko-KR" sz="9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Khi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nhập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giá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trị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đúng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sẽ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hiện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dấu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‘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’ ở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bên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phài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và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khi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nhập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sai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sẽ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hiện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dấu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‘’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Ở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phần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có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ngày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tháng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năm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phải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nhập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đúng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format YYYY/MM/DD</a:t>
                      </a:r>
                      <a:endParaRPr lang="en-US" altLang="ko-KR" sz="9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0441832"/>
                  </a:ext>
                </a:extLst>
              </a:tr>
              <a:tr h="4528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3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Yêu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cầu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thông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tin 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thêm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 : Radio</a:t>
                      </a: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Button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Chọn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một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trong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hai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sự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lựa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chọn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Nếu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chọn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‘Yes’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sẽ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hiện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thêm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số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4,5,6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8213825"/>
                  </a:ext>
                </a:extLst>
              </a:tr>
              <a:tr h="3306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4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[Ô 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trống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 : Typing Box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Khi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nhấp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vào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giá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trị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trong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ô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biến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mất</a:t>
                      </a:r>
                      <a:endParaRPr lang="en-US" altLang="ko-KR" sz="9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0939684"/>
                  </a:ext>
                </a:extLst>
              </a:tr>
              <a:tr h="4528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5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Câu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hỏi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bắt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buộc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]: Radio Button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đó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những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câu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hỏi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bắt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buộc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sẽ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hiển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thị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them ‘*’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hiển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thị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cho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ng</a:t>
                      </a:r>
                      <a:r>
                        <a:rPr kumimoji="0" lang="vi-VN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ư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ời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dùng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xem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Nhấp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thêm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một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lần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nữa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sẽ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thành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bỏ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chọn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1338803"/>
                  </a:ext>
                </a:extLst>
              </a:tr>
            </a:tbl>
          </a:graphicData>
        </a:graphic>
      </p:graphicFrame>
      <p:sp>
        <p:nvSpPr>
          <p:cNvPr id="14" name="타원 13">
            <a:extLst>
              <a:ext uri="{FF2B5EF4-FFF2-40B4-BE49-F238E27FC236}">
                <a16:creationId xmlns:a16="http://schemas.microsoft.com/office/drawing/2014/main" id="{9C948272-4CF3-47C8-8B36-5A38ABB1DCB6}"/>
              </a:ext>
            </a:extLst>
          </p:cNvPr>
          <p:cNvSpPr/>
          <p:nvPr/>
        </p:nvSpPr>
        <p:spPr>
          <a:xfrm rot="10800000" flipH="1" flipV="1">
            <a:off x="1912784" y="1981573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1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8" name="타원 13">
            <a:extLst>
              <a:ext uri="{FF2B5EF4-FFF2-40B4-BE49-F238E27FC236}">
                <a16:creationId xmlns:a16="http://schemas.microsoft.com/office/drawing/2014/main" id="{0831D8F1-9A46-4767-A566-A82D98951BFC}"/>
              </a:ext>
            </a:extLst>
          </p:cNvPr>
          <p:cNvSpPr/>
          <p:nvPr/>
        </p:nvSpPr>
        <p:spPr>
          <a:xfrm rot="10800000" flipH="1" flipV="1">
            <a:off x="3194831" y="2051887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2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1" name="타원 13">
            <a:extLst>
              <a:ext uri="{FF2B5EF4-FFF2-40B4-BE49-F238E27FC236}">
                <a16:creationId xmlns:a16="http://schemas.microsoft.com/office/drawing/2014/main" id="{E72AB828-F209-4655-A6BB-1A3ED8FEFE06}"/>
              </a:ext>
            </a:extLst>
          </p:cNvPr>
          <p:cNvSpPr/>
          <p:nvPr/>
        </p:nvSpPr>
        <p:spPr>
          <a:xfrm rot="10800000" flipH="1" flipV="1">
            <a:off x="3650736" y="2443688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3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3" name="타원 13">
            <a:extLst>
              <a:ext uri="{FF2B5EF4-FFF2-40B4-BE49-F238E27FC236}">
                <a16:creationId xmlns:a16="http://schemas.microsoft.com/office/drawing/2014/main" id="{ADC9AE58-88BD-40A6-A581-E31D0CF2339E}"/>
              </a:ext>
            </a:extLst>
          </p:cNvPr>
          <p:cNvSpPr/>
          <p:nvPr/>
        </p:nvSpPr>
        <p:spPr>
          <a:xfrm rot="10800000" flipH="1" flipV="1">
            <a:off x="3923554" y="2584317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6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4" name="타원 13">
            <a:extLst>
              <a:ext uri="{FF2B5EF4-FFF2-40B4-BE49-F238E27FC236}">
                <a16:creationId xmlns:a16="http://schemas.microsoft.com/office/drawing/2014/main" id="{71AE7C1F-D806-44AF-A628-DFC59FE80C29}"/>
              </a:ext>
            </a:extLst>
          </p:cNvPr>
          <p:cNvSpPr/>
          <p:nvPr/>
        </p:nvSpPr>
        <p:spPr>
          <a:xfrm rot="10800000" flipH="1" flipV="1">
            <a:off x="3303879" y="2716077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7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8" name="타원 13">
            <a:extLst>
              <a:ext uri="{FF2B5EF4-FFF2-40B4-BE49-F238E27FC236}">
                <a16:creationId xmlns:a16="http://schemas.microsoft.com/office/drawing/2014/main" id="{5E8BFC8E-CA5E-4E75-9501-B0C7648E2A9C}"/>
              </a:ext>
            </a:extLst>
          </p:cNvPr>
          <p:cNvSpPr/>
          <p:nvPr/>
        </p:nvSpPr>
        <p:spPr>
          <a:xfrm rot="10800000" flipH="1" flipV="1">
            <a:off x="3054202" y="3067736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9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9" name="타원 13">
            <a:extLst>
              <a:ext uri="{FF2B5EF4-FFF2-40B4-BE49-F238E27FC236}">
                <a16:creationId xmlns:a16="http://schemas.microsoft.com/office/drawing/2014/main" id="{7C887EBA-12DC-4C11-AB6A-A23CD80363E4}"/>
              </a:ext>
            </a:extLst>
          </p:cNvPr>
          <p:cNvSpPr/>
          <p:nvPr/>
        </p:nvSpPr>
        <p:spPr>
          <a:xfrm rot="10800000" flipH="1" flipV="1">
            <a:off x="4207243" y="3058782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10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1" name="타원 13">
            <a:extLst>
              <a:ext uri="{FF2B5EF4-FFF2-40B4-BE49-F238E27FC236}">
                <a16:creationId xmlns:a16="http://schemas.microsoft.com/office/drawing/2014/main" id="{C3920B70-01C7-4057-8CFC-C83EADEABD9C}"/>
              </a:ext>
            </a:extLst>
          </p:cNvPr>
          <p:cNvSpPr/>
          <p:nvPr/>
        </p:nvSpPr>
        <p:spPr>
          <a:xfrm rot="10800000" flipH="1" flipV="1">
            <a:off x="3518547" y="2575448"/>
            <a:ext cx="103176" cy="13175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5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634DF68D-DEE7-40A5-A6F3-B7F136FF43B8}"/>
              </a:ext>
            </a:extLst>
          </p:cNvPr>
          <p:cNvSpPr/>
          <p:nvPr/>
        </p:nvSpPr>
        <p:spPr>
          <a:xfrm>
            <a:off x="3351333" y="1949037"/>
            <a:ext cx="45719" cy="5090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타원 13">
            <a:extLst>
              <a:ext uri="{FF2B5EF4-FFF2-40B4-BE49-F238E27FC236}">
                <a16:creationId xmlns:a16="http://schemas.microsoft.com/office/drawing/2014/main" id="{83F86BCA-117A-4B4B-9805-B05791511CBD}"/>
              </a:ext>
            </a:extLst>
          </p:cNvPr>
          <p:cNvSpPr/>
          <p:nvPr/>
        </p:nvSpPr>
        <p:spPr>
          <a:xfrm rot="10800000" flipH="1" flipV="1">
            <a:off x="2026282" y="3713042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11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3" name="타원 13">
            <a:extLst>
              <a:ext uri="{FF2B5EF4-FFF2-40B4-BE49-F238E27FC236}">
                <a16:creationId xmlns:a16="http://schemas.microsoft.com/office/drawing/2014/main" id="{A79D7C9D-CDC6-48C4-ABFD-63D3F4165741}"/>
              </a:ext>
            </a:extLst>
          </p:cNvPr>
          <p:cNvSpPr/>
          <p:nvPr/>
        </p:nvSpPr>
        <p:spPr>
          <a:xfrm rot="10800000" flipH="1" flipV="1">
            <a:off x="4992235" y="4024497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12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4" name="타원 13">
            <a:extLst>
              <a:ext uri="{FF2B5EF4-FFF2-40B4-BE49-F238E27FC236}">
                <a16:creationId xmlns:a16="http://schemas.microsoft.com/office/drawing/2014/main" id="{85B9B7D0-6AC8-40F6-866F-C52154C3E67D}"/>
              </a:ext>
            </a:extLst>
          </p:cNvPr>
          <p:cNvSpPr/>
          <p:nvPr/>
        </p:nvSpPr>
        <p:spPr>
          <a:xfrm rot="10800000" flipH="1" flipV="1">
            <a:off x="4811272" y="4705412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14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5" name="타원 13">
            <a:extLst>
              <a:ext uri="{FF2B5EF4-FFF2-40B4-BE49-F238E27FC236}">
                <a16:creationId xmlns:a16="http://schemas.microsoft.com/office/drawing/2014/main" id="{FD83A40A-966F-4209-A162-2C6CBDBBC29C}"/>
              </a:ext>
            </a:extLst>
          </p:cNvPr>
          <p:cNvSpPr/>
          <p:nvPr/>
        </p:nvSpPr>
        <p:spPr>
          <a:xfrm rot="10800000" flipH="1" flipV="1">
            <a:off x="4737305" y="4443539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13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6" name="타원 13">
            <a:extLst>
              <a:ext uri="{FF2B5EF4-FFF2-40B4-BE49-F238E27FC236}">
                <a16:creationId xmlns:a16="http://schemas.microsoft.com/office/drawing/2014/main" id="{D25E1BC6-EA1C-4FE2-A1EB-6D454B2EDF76}"/>
              </a:ext>
            </a:extLst>
          </p:cNvPr>
          <p:cNvSpPr/>
          <p:nvPr/>
        </p:nvSpPr>
        <p:spPr>
          <a:xfrm rot="10800000" flipH="1" flipV="1">
            <a:off x="4811272" y="5021566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15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7" name="타원 13">
            <a:extLst>
              <a:ext uri="{FF2B5EF4-FFF2-40B4-BE49-F238E27FC236}">
                <a16:creationId xmlns:a16="http://schemas.microsoft.com/office/drawing/2014/main" id="{140C12DB-8172-46DC-AF28-220B50E932B2}"/>
              </a:ext>
            </a:extLst>
          </p:cNvPr>
          <p:cNvSpPr/>
          <p:nvPr/>
        </p:nvSpPr>
        <p:spPr>
          <a:xfrm rot="10800000" flipH="1" flipV="1">
            <a:off x="5132864" y="5021566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16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455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FF7B5A-C641-4F2F-AAAD-A481E1FA3C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74D906-A969-4B0B-8B39-C489A68B6817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5FDA35E1-8986-48A6-846E-5F4B91A9107C}"/>
              </a:ext>
            </a:extLst>
          </p:cNvPr>
          <p:cNvSpPr txBox="1">
            <a:spLocks/>
          </p:cNvSpPr>
          <p:nvPr/>
        </p:nvSpPr>
        <p:spPr>
          <a:xfrm>
            <a:off x="1052624" y="44292"/>
            <a:ext cx="2001579" cy="203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74D906-A969-4B0B-8B39-C489A68B6817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graphicFrame>
        <p:nvGraphicFramePr>
          <p:cNvPr id="9" name="표 14">
            <a:extLst>
              <a:ext uri="{FF2B5EF4-FFF2-40B4-BE49-F238E27FC236}">
                <a16:creationId xmlns:a16="http://schemas.microsoft.com/office/drawing/2014/main" id="{9EC49168-66F7-4368-A296-D26ADA2D04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375343"/>
              </p:ext>
            </p:extLst>
          </p:nvPr>
        </p:nvGraphicFramePr>
        <p:xfrm>
          <a:off x="6866346" y="520505"/>
          <a:ext cx="2277654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33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38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99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  <a:sym typeface="Gill Sans" pitchFamily="34" charset="0"/>
                        </a:rPr>
                        <a:t>기능정의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2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[</a:t>
                      </a:r>
                      <a:r>
                        <a:rPr lang="en-US" altLang="ko-KR" sz="900" b="1" baseline="0" dirty="0">
                          <a:latin typeface="+mn-ea"/>
                          <a:ea typeface="+mn-ea"/>
                        </a:rPr>
                        <a:t>Summary: Description] 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err="1">
                          <a:latin typeface="+mn-ea"/>
                          <a:ea typeface="+mn-ea"/>
                        </a:rPr>
                        <a:t>Màn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dirty="0" err="1">
                          <a:latin typeface="+mn-ea"/>
                          <a:ea typeface="+mn-ea"/>
                        </a:rPr>
                        <a:t>hình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 them Event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0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6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Thêm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câu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hỏi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 : Button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nhấp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sẽ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hiển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thị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them 1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dòng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số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4,5,6)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69093"/>
                  </a:ext>
                </a:extLst>
              </a:tr>
              <a:tr h="6058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7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[Ô 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trống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 : Typing Box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Khi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click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giá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trị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trong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ô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sẽ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biến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mất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Nếu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nhập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quá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1500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ký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tự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sẽ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không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thể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nhập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tiếp</a:t>
                      </a:r>
                      <a:endParaRPr lang="en-US" altLang="ko-KR" sz="9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819323"/>
                  </a:ext>
                </a:extLst>
              </a:tr>
              <a:tr h="7357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8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Ảnh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 : Button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Muốn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chọn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ảnh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có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thể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nhấp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vào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hoặc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kéo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ảnh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vào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đó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Sau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khi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chọn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thì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sẽ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trở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thành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phần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‘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Cách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đăng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ký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0877368"/>
                  </a:ext>
                </a:extLst>
              </a:tr>
              <a:tr h="7357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9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Ảnh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 : Button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Muốn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chọn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ảnh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có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thể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nhấp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vào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hoặc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kéo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ảnh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vào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đó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Sau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khi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chọn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thì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sẽ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trở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thành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phần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‘H</a:t>
                      </a:r>
                      <a:r>
                        <a:rPr lang="vi-VN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ư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ớng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dẫn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tham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gia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3870705"/>
                  </a:ext>
                </a:extLst>
              </a:tr>
              <a:tr h="7357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10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Ảnh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 : Button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Muốn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chọn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ảnh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có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thể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nhấp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vào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hoặc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kéo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ảnh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vào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đó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Sau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khi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chọn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thì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sẽ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trở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thành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phần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‘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Thông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tin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diễn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giả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8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11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[Ô 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trống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 : Typing Box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Khi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click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giá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trị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trong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ô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biến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mất</a:t>
                      </a:r>
                      <a:endParaRPr lang="en-US" altLang="ko-KR" sz="9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Nhập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câu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hỏi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và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câu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trả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lời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cho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phần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khảo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sát</a:t>
                      </a:r>
                      <a:endParaRPr lang="en-US" altLang="ko-KR" sz="9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0441832"/>
                  </a:ext>
                </a:extLst>
              </a:tr>
              <a:tr h="4760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12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Xóa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lựa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chọn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 : Button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nhấp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vào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thì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lựa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chọn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t</a:t>
                      </a:r>
                      <a:r>
                        <a:rPr kumimoji="0" lang="vi-VN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ư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ơng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ứng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sẽ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mất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đi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8213825"/>
                  </a:ext>
                </a:extLst>
              </a:tr>
            </a:tbl>
          </a:graphicData>
        </a:graphic>
      </p:graphicFrame>
      <p:pic>
        <p:nvPicPr>
          <p:cNvPr id="25" name="Picture 24">
            <a:extLst>
              <a:ext uri="{FF2B5EF4-FFF2-40B4-BE49-F238E27FC236}">
                <a16:creationId xmlns:a16="http://schemas.microsoft.com/office/drawing/2014/main" id="{8F41203B-679E-4C96-A3E2-2F002492D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52" y="822058"/>
            <a:ext cx="4827915" cy="4631985"/>
          </a:xfrm>
          <a:prstGeom prst="rect">
            <a:avLst/>
          </a:prstGeom>
        </p:spPr>
      </p:pic>
      <p:sp>
        <p:nvSpPr>
          <p:cNvPr id="26" name="직사각형 29">
            <a:extLst>
              <a:ext uri="{FF2B5EF4-FFF2-40B4-BE49-F238E27FC236}">
                <a16:creationId xmlns:a16="http://schemas.microsoft.com/office/drawing/2014/main" id="{9DB91F80-EE85-4BD9-8836-42D6C11714AF}"/>
              </a:ext>
            </a:extLst>
          </p:cNvPr>
          <p:cNvSpPr/>
          <p:nvPr/>
        </p:nvSpPr>
        <p:spPr>
          <a:xfrm>
            <a:off x="817073" y="659507"/>
            <a:ext cx="603379" cy="145268"/>
          </a:xfrm>
          <a:prstGeom prst="rect">
            <a:avLst/>
          </a:prstGeom>
          <a:solidFill>
            <a:srgbClr val="3E65A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ECF3FE"/>
                </a:solidFill>
                <a:latin typeface="Calibri" pitchFamily="34" charset="0"/>
              </a:rPr>
              <a:t>EE-101</a:t>
            </a:r>
            <a:endParaRPr lang="ko-KR" altLang="en-US" sz="900" b="1" dirty="0">
              <a:solidFill>
                <a:srgbClr val="ECF3FE"/>
              </a:solidFill>
              <a:latin typeface="Calibri" pitchFamily="34" charset="0"/>
            </a:endParaRPr>
          </a:p>
        </p:txBody>
      </p:sp>
      <p:sp>
        <p:nvSpPr>
          <p:cNvPr id="27" name="타원 13">
            <a:extLst>
              <a:ext uri="{FF2B5EF4-FFF2-40B4-BE49-F238E27FC236}">
                <a16:creationId xmlns:a16="http://schemas.microsoft.com/office/drawing/2014/main" id="{8CAD9342-6011-4554-80E4-9483B15B292E}"/>
              </a:ext>
            </a:extLst>
          </p:cNvPr>
          <p:cNvSpPr/>
          <p:nvPr/>
        </p:nvSpPr>
        <p:spPr>
          <a:xfrm rot="10800000" flipH="1" flipV="1">
            <a:off x="1951937" y="3108219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8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8" name="타원 13">
            <a:extLst>
              <a:ext uri="{FF2B5EF4-FFF2-40B4-BE49-F238E27FC236}">
                <a16:creationId xmlns:a16="http://schemas.microsoft.com/office/drawing/2014/main" id="{2850B566-8A82-49D3-BBE4-C6E8508BE9C2}"/>
              </a:ext>
            </a:extLst>
          </p:cNvPr>
          <p:cNvSpPr/>
          <p:nvPr/>
        </p:nvSpPr>
        <p:spPr>
          <a:xfrm rot="10800000" flipH="1" flipV="1">
            <a:off x="2830703" y="2575448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4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9" name="타원 13">
            <a:extLst>
              <a:ext uri="{FF2B5EF4-FFF2-40B4-BE49-F238E27FC236}">
                <a16:creationId xmlns:a16="http://schemas.microsoft.com/office/drawing/2014/main" id="{FA85B1A0-3516-4785-BAA0-0EA446529F33}"/>
              </a:ext>
            </a:extLst>
          </p:cNvPr>
          <p:cNvSpPr/>
          <p:nvPr/>
        </p:nvSpPr>
        <p:spPr>
          <a:xfrm rot="10800000" flipH="1" flipV="1">
            <a:off x="1912784" y="1981573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1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0" name="타원 13">
            <a:extLst>
              <a:ext uri="{FF2B5EF4-FFF2-40B4-BE49-F238E27FC236}">
                <a16:creationId xmlns:a16="http://schemas.microsoft.com/office/drawing/2014/main" id="{9936A06E-E037-4F09-A81A-3EF165AD1B0F}"/>
              </a:ext>
            </a:extLst>
          </p:cNvPr>
          <p:cNvSpPr/>
          <p:nvPr/>
        </p:nvSpPr>
        <p:spPr>
          <a:xfrm rot="10800000" flipH="1" flipV="1">
            <a:off x="3194831" y="2051887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2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1" name="타원 13">
            <a:extLst>
              <a:ext uri="{FF2B5EF4-FFF2-40B4-BE49-F238E27FC236}">
                <a16:creationId xmlns:a16="http://schemas.microsoft.com/office/drawing/2014/main" id="{641C59FD-0C63-4642-A85F-C92506AF0B24}"/>
              </a:ext>
            </a:extLst>
          </p:cNvPr>
          <p:cNvSpPr/>
          <p:nvPr/>
        </p:nvSpPr>
        <p:spPr>
          <a:xfrm rot="10800000" flipH="1" flipV="1">
            <a:off x="3650736" y="2443688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3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2" name="타원 13">
            <a:extLst>
              <a:ext uri="{FF2B5EF4-FFF2-40B4-BE49-F238E27FC236}">
                <a16:creationId xmlns:a16="http://schemas.microsoft.com/office/drawing/2014/main" id="{E61519C0-FC2E-454A-8DD7-82CE71CA469B}"/>
              </a:ext>
            </a:extLst>
          </p:cNvPr>
          <p:cNvSpPr/>
          <p:nvPr/>
        </p:nvSpPr>
        <p:spPr>
          <a:xfrm rot="10800000" flipH="1" flipV="1">
            <a:off x="3923554" y="2584317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6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3" name="타원 13">
            <a:extLst>
              <a:ext uri="{FF2B5EF4-FFF2-40B4-BE49-F238E27FC236}">
                <a16:creationId xmlns:a16="http://schemas.microsoft.com/office/drawing/2014/main" id="{03397187-82B3-4FAB-BCFD-F3D1F68E037E}"/>
              </a:ext>
            </a:extLst>
          </p:cNvPr>
          <p:cNvSpPr/>
          <p:nvPr/>
        </p:nvSpPr>
        <p:spPr>
          <a:xfrm rot="10800000" flipH="1" flipV="1">
            <a:off x="3303879" y="2716077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7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4" name="타원 13">
            <a:extLst>
              <a:ext uri="{FF2B5EF4-FFF2-40B4-BE49-F238E27FC236}">
                <a16:creationId xmlns:a16="http://schemas.microsoft.com/office/drawing/2014/main" id="{4B5BAA6C-4FE8-4058-9D30-4754ED07A5C6}"/>
              </a:ext>
            </a:extLst>
          </p:cNvPr>
          <p:cNvSpPr/>
          <p:nvPr/>
        </p:nvSpPr>
        <p:spPr>
          <a:xfrm rot="10800000" flipH="1" flipV="1">
            <a:off x="3054202" y="3067736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9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5" name="타원 13">
            <a:extLst>
              <a:ext uri="{FF2B5EF4-FFF2-40B4-BE49-F238E27FC236}">
                <a16:creationId xmlns:a16="http://schemas.microsoft.com/office/drawing/2014/main" id="{29B54809-8261-4F61-AA6F-B534C22C0EE9}"/>
              </a:ext>
            </a:extLst>
          </p:cNvPr>
          <p:cNvSpPr/>
          <p:nvPr/>
        </p:nvSpPr>
        <p:spPr>
          <a:xfrm rot="10800000" flipH="1" flipV="1">
            <a:off x="4207243" y="3058782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10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6" name="타원 13">
            <a:extLst>
              <a:ext uri="{FF2B5EF4-FFF2-40B4-BE49-F238E27FC236}">
                <a16:creationId xmlns:a16="http://schemas.microsoft.com/office/drawing/2014/main" id="{0B8F0753-12C1-417A-99E0-710BEA96CCFB}"/>
              </a:ext>
            </a:extLst>
          </p:cNvPr>
          <p:cNvSpPr/>
          <p:nvPr/>
        </p:nvSpPr>
        <p:spPr>
          <a:xfrm rot="10800000" flipH="1" flipV="1">
            <a:off x="3518547" y="2575448"/>
            <a:ext cx="103176" cy="13175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5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605C4EA8-FE5B-4E55-9CEE-2FEACB2702BB}"/>
              </a:ext>
            </a:extLst>
          </p:cNvPr>
          <p:cNvSpPr/>
          <p:nvPr/>
        </p:nvSpPr>
        <p:spPr>
          <a:xfrm>
            <a:off x="3351333" y="1949037"/>
            <a:ext cx="45719" cy="5090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타원 13">
            <a:extLst>
              <a:ext uri="{FF2B5EF4-FFF2-40B4-BE49-F238E27FC236}">
                <a16:creationId xmlns:a16="http://schemas.microsoft.com/office/drawing/2014/main" id="{0AADB6FD-6A8D-4DBF-A61D-2D84970DF7F0}"/>
              </a:ext>
            </a:extLst>
          </p:cNvPr>
          <p:cNvSpPr/>
          <p:nvPr/>
        </p:nvSpPr>
        <p:spPr>
          <a:xfrm rot="10800000" flipH="1" flipV="1">
            <a:off x="2026282" y="3713042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11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9" name="타원 13">
            <a:extLst>
              <a:ext uri="{FF2B5EF4-FFF2-40B4-BE49-F238E27FC236}">
                <a16:creationId xmlns:a16="http://schemas.microsoft.com/office/drawing/2014/main" id="{638727EF-29DB-403D-AFB1-D107D3C620C5}"/>
              </a:ext>
            </a:extLst>
          </p:cNvPr>
          <p:cNvSpPr/>
          <p:nvPr/>
        </p:nvSpPr>
        <p:spPr>
          <a:xfrm rot="10800000" flipH="1" flipV="1">
            <a:off x="4992235" y="4024497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12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0" name="타원 13">
            <a:extLst>
              <a:ext uri="{FF2B5EF4-FFF2-40B4-BE49-F238E27FC236}">
                <a16:creationId xmlns:a16="http://schemas.microsoft.com/office/drawing/2014/main" id="{CBF653F8-CDB3-4090-948B-3DC87992105E}"/>
              </a:ext>
            </a:extLst>
          </p:cNvPr>
          <p:cNvSpPr/>
          <p:nvPr/>
        </p:nvSpPr>
        <p:spPr>
          <a:xfrm rot="10800000" flipH="1" flipV="1">
            <a:off x="4811272" y="4705412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14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1" name="타원 13">
            <a:extLst>
              <a:ext uri="{FF2B5EF4-FFF2-40B4-BE49-F238E27FC236}">
                <a16:creationId xmlns:a16="http://schemas.microsoft.com/office/drawing/2014/main" id="{07A74E4B-7064-438D-B5B6-578F490027F4}"/>
              </a:ext>
            </a:extLst>
          </p:cNvPr>
          <p:cNvSpPr/>
          <p:nvPr/>
        </p:nvSpPr>
        <p:spPr>
          <a:xfrm rot="10800000" flipH="1" flipV="1">
            <a:off x="4737305" y="4443539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13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2" name="타원 13">
            <a:extLst>
              <a:ext uri="{FF2B5EF4-FFF2-40B4-BE49-F238E27FC236}">
                <a16:creationId xmlns:a16="http://schemas.microsoft.com/office/drawing/2014/main" id="{3DAF1990-37BE-4D3A-9917-AC6FE8615AB6}"/>
              </a:ext>
            </a:extLst>
          </p:cNvPr>
          <p:cNvSpPr/>
          <p:nvPr/>
        </p:nvSpPr>
        <p:spPr>
          <a:xfrm rot="10800000" flipH="1" flipV="1">
            <a:off x="4811272" y="5021566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15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3" name="타원 13">
            <a:extLst>
              <a:ext uri="{FF2B5EF4-FFF2-40B4-BE49-F238E27FC236}">
                <a16:creationId xmlns:a16="http://schemas.microsoft.com/office/drawing/2014/main" id="{B54F5B10-F58E-4473-81C4-2EB01C3D7B1F}"/>
              </a:ext>
            </a:extLst>
          </p:cNvPr>
          <p:cNvSpPr/>
          <p:nvPr/>
        </p:nvSpPr>
        <p:spPr>
          <a:xfrm rot="10800000" flipH="1" flipV="1">
            <a:off x="5132864" y="5021566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16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491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81CCFC-9705-4883-ABB9-C5830DCA6B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74D906-A969-4B0B-8B39-C489A68B6817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graphicFrame>
        <p:nvGraphicFramePr>
          <p:cNvPr id="23" name="표 14">
            <a:extLst>
              <a:ext uri="{FF2B5EF4-FFF2-40B4-BE49-F238E27FC236}">
                <a16:creationId xmlns:a16="http://schemas.microsoft.com/office/drawing/2014/main" id="{6ED5978A-477C-4F9C-8449-9C550FB9B7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269454"/>
              </p:ext>
            </p:extLst>
          </p:nvPr>
        </p:nvGraphicFramePr>
        <p:xfrm>
          <a:off x="6866346" y="520505"/>
          <a:ext cx="2277654" cy="315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33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84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99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  <a:sym typeface="Gill Sans" pitchFamily="34" charset="0"/>
                        </a:rPr>
                        <a:t>기능정의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6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[</a:t>
                      </a:r>
                      <a:r>
                        <a:rPr lang="en-US" altLang="ko-KR" sz="900" b="1" baseline="0" dirty="0">
                          <a:latin typeface="+mn-ea"/>
                          <a:ea typeface="+mn-ea"/>
                        </a:rPr>
                        <a:t>Summary: Description] 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err="1">
                          <a:latin typeface="+mn-ea"/>
                          <a:ea typeface="+mn-ea"/>
                        </a:rPr>
                        <a:t>Màn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dirty="0" err="1">
                          <a:latin typeface="+mn-ea"/>
                          <a:ea typeface="+mn-ea"/>
                        </a:rPr>
                        <a:t>hình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 them Event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8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13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Thêm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lựa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chọn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 : Button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Khi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nhấp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vào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sẽ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them 1 hang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để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them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lựa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chọn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ở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bên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d</a:t>
                      </a:r>
                      <a:r>
                        <a:rPr lang="vi-VN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ư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ới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6640696"/>
                  </a:ext>
                </a:extLst>
              </a:tr>
              <a:tr h="4528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14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Thêm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câu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hỏi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 : Button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Đây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là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phần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them 1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câu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hỏi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cho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phần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khảo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sát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Khi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nhấp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thì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số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11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sẽ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xuất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hiẹn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them 1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lần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nữa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ở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bên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d</a:t>
                      </a:r>
                      <a:r>
                        <a:rPr lang="vi-VN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ư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ới</a:t>
                      </a:r>
                      <a:endParaRPr lang="en-US" altLang="ko-KR" sz="9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1338803"/>
                  </a:ext>
                </a:extLst>
              </a:tr>
              <a:tr h="3306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15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[L</a:t>
                      </a:r>
                      <a:r>
                        <a:rPr kumimoji="0" lang="vi-VN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ư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u] : Button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nhấp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vào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thì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event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sẽ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đ</a:t>
                      </a:r>
                      <a:r>
                        <a:rPr kumimoji="0" lang="vi-VN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ư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ợc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them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vào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dòng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đầu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tiên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của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event list t</a:t>
                      </a:r>
                      <a:r>
                        <a:rPr kumimoji="0" lang="vi-VN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ư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ơng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ứng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0667347"/>
                  </a:ext>
                </a:extLst>
              </a:tr>
              <a:tr h="4528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16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Hủy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 : Button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Khi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nhấp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vào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thì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những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giá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trị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đã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nhập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đều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bị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xóa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đi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và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quay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trở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về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event list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353685"/>
                  </a:ext>
                </a:extLst>
              </a:tr>
            </a:tbl>
          </a:graphicData>
        </a:graphic>
      </p:graphicFrame>
      <p:pic>
        <p:nvPicPr>
          <p:cNvPr id="24" name="Picture 23">
            <a:extLst>
              <a:ext uri="{FF2B5EF4-FFF2-40B4-BE49-F238E27FC236}">
                <a16:creationId xmlns:a16="http://schemas.microsoft.com/office/drawing/2014/main" id="{C61C2135-53F0-4BC8-9AF2-A603F1FEE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52" y="822058"/>
            <a:ext cx="4827915" cy="4631985"/>
          </a:xfrm>
          <a:prstGeom prst="rect">
            <a:avLst/>
          </a:prstGeom>
        </p:spPr>
      </p:pic>
      <p:sp>
        <p:nvSpPr>
          <p:cNvPr id="25" name="직사각형 29">
            <a:extLst>
              <a:ext uri="{FF2B5EF4-FFF2-40B4-BE49-F238E27FC236}">
                <a16:creationId xmlns:a16="http://schemas.microsoft.com/office/drawing/2014/main" id="{A7E3CB9F-F503-44DF-B8DD-E56F89420A12}"/>
              </a:ext>
            </a:extLst>
          </p:cNvPr>
          <p:cNvSpPr/>
          <p:nvPr/>
        </p:nvSpPr>
        <p:spPr>
          <a:xfrm>
            <a:off x="817073" y="659507"/>
            <a:ext cx="603379" cy="145268"/>
          </a:xfrm>
          <a:prstGeom prst="rect">
            <a:avLst/>
          </a:prstGeom>
          <a:solidFill>
            <a:srgbClr val="3E65A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ECF3FE"/>
                </a:solidFill>
                <a:latin typeface="Calibri" pitchFamily="34" charset="0"/>
              </a:rPr>
              <a:t>EE-101</a:t>
            </a:r>
            <a:endParaRPr lang="ko-KR" altLang="en-US" sz="900" b="1" dirty="0">
              <a:solidFill>
                <a:srgbClr val="ECF3FE"/>
              </a:solidFill>
              <a:latin typeface="Calibri" pitchFamily="34" charset="0"/>
            </a:endParaRPr>
          </a:p>
        </p:txBody>
      </p:sp>
      <p:sp>
        <p:nvSpPr>
          <p:cNvPr id="26" name="타원 13">
            <a:extLst>
              <a:ext uri="{FF2B5EF4-FFF2-40B4-BE49-F238E27FC236}">
                <a16:creationId xmlns:a16="http://schemas.microsoft.com/office/drawing/2014/main" id="{E39AD585-E08D-4603-8FF4-9AC12C4FB233}"/>
              </a:ext>
            </a:extLst>
          </p:cNvPr>
          <p:cNvSpPr/>
          <p:nvPr/>
        </p:nvSpPr>
        <p:spPr>
          <a:xfrm rot="10800000" flipH="1" flipV="1">
            <a:off x="1951937" y="3108219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8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7" name="타원 13">
            <a:extLst>
              <a:ext uri="{FF2B5EF4-FFF2-40B4-BE49-F238E27FC236}">
                <a16:creationId xmlns:a16="http://schemas.microsoft.com/office/drawing/2014/main" id="{44263D09-B7E6-4560-8B37-125EF18043D9}"/>
              </a:ext>
            </a:extLst>
          </p:cNvPr>
          <p:cNvSpPr/>
          <p:nvPr/>
        </p:nvSpPr>
        <p:spPr>
          <a:xfrm rot="10800000" flipH="1" flipV="1">
            <a:off x="2830703" y="2575448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4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8" name="타원 13">
            <a:extLst>
              <a:ext uri="{FF2B5EF4-FFF2-40B4-BE49-F238E27FC236}">
                <a16:creationId xmlns:a16="http://schemas.microsoft.com/office/drawing/2014/main" id="{EE7550BE-3BE8-4CA5-9158-4A2FA677FFE3}"/>
              </a:ext>
            </a:extLst>
          </p:cNvPr>
          <p:cNvSpPr/>
          <p:nvPr/>
        </p:nvSpPr>
        <p:spPr>
          <a:xfrm rot="10800000" flipH="1" flipV="1">
            <a:off x="1912784" y="1981573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1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9" name="타원 13">
            <a:extLst>
              <a:ext uri="{FF2B5EF4-FFF2-40B4-BE49-F238E27FC236}">
                <a16:creationId xmlns:a16="http://schemas.microsoft.com/office/drawing/2014/main" id="{261FCF4D-F918-4DC9-9643-4D08008CD69A}"/>
              </a:ext>
            </a:extLst>
          </p:cNvPr>
          <p:cNvSpPr/>
          <p:nvPr/>
        </p:nvSpPr>
        <p:spPr>
          <a:xfrm rot="10800000" flipH="1" flipV="1">
            <a:off x="3194831" y="2051887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2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0" name="타원 13">
            <a:extLst>
              <a:ext uri="{FF2B5EF4-FFF2-40B4-BE49-F238E27FC236}">
                <a16:creationId xmlns:a16="http://schemas.microsoft.com/office/drawing/2014/main" id="{ED328399-E206-4B19-9F3B-DAE0A4097897}"/>
              </a:ext>
            </a:extLst>
          </p:cNvPr>
          <p:cNvSpPr/>
          <p:nvPr/>
        </p:nvSpPr>
        <p:spPr>
          <a:xfrm rot="10800000" flipH="1" flipV="1">
            <a:off x="3650736" y="2443688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3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1" name="타원 13">
            <a:extLst>
              <a:ext uri="{FF2B5EF4-FFF2-40B4-BE49-F238E27FC236}">
                <a16:creationId xmlns:a16="http://schemas.microsoft.com/office/drawing/2014/main" id="{732E72D2-59B1-4450-8702-1AAF787B48DA}"/>
              </a:ext>
            </a:extLst>
          </p:cNvPr>
          <p:cNvSpPr/>
          <p:nvPr/>
        </p:nvSpPr>
        <p:spPr>
          <a:xfrm rot="10800000" flipH="1" flipV="1">
            <a:off x="3923554" y="2584317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6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2" name="타원 13">
            <a:extLst>
              <a:ext uri="{FF2B5EF4-FFF2-40B4-BE49-F238E27FC236}">
                <a16:creationId xmlns:a16="http://schemas.microsoft.com/office/drawing/2014/main" id="{2188D7EC-D8C8-4A8F-B086-22736E7D2D08}"/>
              </a:ext>
            </a:extLst>
          </p:cNvPr>
          <p:cNvSpPr/>
          <p:nvPr/>
        </p:nvSpPr>
        <p:spPr>
          <a:xfrm rot="10800000" flipH="1" flipV="1">
            <a:off x="3303879" y="2716077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7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3" name="타원 13">
            <a:extLst>
              <a:ext uri="{FF2B5EF4-FFF2-40B4-BE49-F238E27FC236}">
                <a16:creationId xmlns:a16="http://schemas.microsoft.com/office/drawing/2014/main" id="{4B2A9740-C904-40F9-A44E-4A6984B67A04}"/>
              </a:ext>
            </a:extLst>
          </p:cNvPr>
          <p:cNvSpPr/>
          <p:nvPr/>
        </p:nvSpPr>
        <p:spPr>
          <a:xfrm rot="10800000" flipH="1" flipV="1">
            <a:off x="3054202" y="3067736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9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4" name="타원 13">
            <a:extLst>
              <a:ext uri="{FF2B5EF4-FFF2-40B4-BE49-F238E27FC236}">
                <a16:creationId xmlns:a16="http://schemas.microsoft.com/office/drawing/2014/main" id="{BB016538-4AB4-4C46-82E5-2555E15FD0C7}"/>
              </a:ext>
            </a:extLst>
          </p:cNvPr>
          <p:cNvSpPr/>
          <p:nvPr/>
        </p:nvSpPr>
        <p:spPr>
          <a:xfrm rot="10800000" flipH="1" flipV="1">
            <a:off x="4207243" y="3058782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10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5" name="타원 13">
            <a:extLst>
              <a:ext uri="{FF2B5EF4-FFF2-40B4-BE49-F238E27FC236}">
                <a16:creationId xmlns:a16="http://schemas.microsoft.com/office/drawing/2014/main" id="{C90E1C75-9BD2-4325-BE2F-28B96952828E}"/>
              </a:ext>
            </a:extLst>
          </p:cNvPr>
          <p:cNvSpPr/>
          <p:nvPr/>
        </p:nvSpPr>
        <p:spPr>
          <a:xfrm rot="10800000" flipH="1" flipV="1">
            <a:off x="3518547" y="2575448"/>
            <a:ext cx="103176" cy="13175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5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8A81B910-16F0-4AD4-AF0E-E8DFD81C6C7C}"/>
              </a:ext>
            </a:extLst>
          </p:cNvPr>
          <p:cNvSpPr/>
          <p:nvPr/>
        </p:nvSpPr>
        <p:spPr>
          <a:xfrm>
            <a:off x="3351333" y="1949037"/>
            <a:ext cx="45719" cy="5090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타원 13">
            <a:extLst>
              <a:ext uri="{FF2B5EF4-FFF2-40B4-BE49-F238E27FC236}">
                <a16:creationId xmlns:a16="http://schemas.microsoft.com/office/drawing/2014/main" id="{DBE1E1E2-BBEC-4AD4-9636-9C6905531D0F}"/>
              </a:ext>
            </a:extLst>
          </p:cNvPr>
          <p:cNvSpPr/>
          <p:nvPr/>
        </p:nvSpPr>
        <p:spPr>
          <a:xfrm rot="10800000" flipH="1" flipV="1">
            <a:off x="2026282" y="3713042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11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8" name="타원 13">
            <a:extLst>
              <a:ext uri="{FF2B5EF4-FFF2-40B4-BE49-F238E27FC236}">
                <a16:creationId xmlns:a16="http://schemas.microsoft.com/office/drawing/2014/main" id="{469C213E-7676-425B-9198-BD1E33FE9198}"/>
              </a:ext>
            </a:extLst>
          </p:cNvPr>
          <p:cNvSpPr/>
          <p:nvPr/>
        </p:nvSpPr>
        <p:spPr>
          <a:xfrm rot="10800000" flipH="1" flipV="1">
            <a:off x="4992235" y="4024497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12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9" name="타원 13">
            <a:extLst>
              <a:ext uri="{FF2B5EF4-FFF2-40B4-BE49-F238E27FC236}">
                <a16:creationId xmlns:a16="http://schemas.microsoft.com/office/drawing/2014/main" id="{A2C4915B-C5B6-4B5F-A8FB-CCE56125AB20}"/>
              </a:ext>
            </a:extLst>
          </p:cNvPr>
          <p:cNvSpPr/>
          <p:nvPr/>
        </p:nvSpPr>
        <p:spPr>
          <a:xfrm rot="10800000" flipH="1" flipV="1">
            <a:off x="4811272" y="4705412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14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0" name="타원 13">
            <a:extLst>
              <a:ext uri="{FF2B5EF4-FFF2-40B4-BE49-F238E27FC236}">
                <a16:creationId xmlns:a16="http://schemas.microsoft.com/office/drawing/2014/main" id="{FFDA2884-6A2D-420F-BAD8-683AF0F952A2}"/>
              </a:ext>
            </a:extLst>
          </p:cNvPr>
          <p:cNvSpPr/>
          <p:nvPr/>
        </p:nvSpPr>
        <p:spPr>
          <a:xfrm rot="10800000" flipH="1" flipV="1">
            <a:off x="4737305" y="4443539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13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1" name="타원 13">
            <a:extLst>
              <a:ext uri="{FF2B5EF4-FFF2-40B4-BE49-F238E27FC236}">
                <a16:creationId xmlns:a16="http://schemas.microsoft.com/office/drawing/2014/main" id="{B4F82F46-4150-4444-80F3-BFE370F35EA1}"/>
              </a:ext>
            </a:extLst>
          </p:cNvPr>
          <p:cNvSpPr/>
          <p:nvPr/>
        </p:nvSpPr>
        <p:spPr>
          <a:xfrm rot="10800000" flipH="1" flipV="1">
            <a:off x="4811272" y="5021566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15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2" name="타원 13">
            <a:extLst>
              <a:ext uri="{FF2B5EF4-FFF2-40B4-BE49-F238E27FC236}">
                <a16:creationId xmlns:a16="http://schemas.microsoft.com/office/drawing/2014/main" id="{29E5A0E3-A486-4EE1-B3E2-BFF46C6AE75F}"/>
              </a:ext>
            </a:extLst>
          </p:cNvPr>
          <p:cNvSpPr/>
          <p:nvPr/>
        </p:nvSpPr>
        <p:spPr>
          <a:xfrm rot="10800000" flipH="1" flipV="1">
            <a:off x="5132864" y="5021566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16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659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1E9C6AA-49F1-4777-B980-3BDC12DC1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167" y="811203"/>
            <a:ext cx="5203034" cy="4746818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DA40316-5778-478E-A81B-06AC888C62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74D906-A969-4B0B-8B39-C489A68B6817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직사각형 29">
            <a:extLst>
              <a:ext uri="{FF2B5EF4-FFF2-40B4-BE49-F238E27FC236}">
                <a16:creationId xmlns:a16="http://schemas.microsoft.com/office/drawing/2014/main" id="{12CD68F0-F584-4121-99C4-0E5C66EBBC67}"/>
              </a:ext>
            </a:extLst>
          </p:cNvPr>
          <p:cNvSpPr/>
          <p:nvPr/>
        </p:nvSpPr>
        <p:spPr>
          <a:xfrm>
            <a:off x="842166" y="665934"/>
            <a:ext cx="533672" cy="145268"/>
          </a:xfrm>
          <a:prstGeom prst="rect">
            <a:avLst/>
          </a:prstGeom>
          <a:solidFill>
            <a:srgbClr val="3E65A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ECF3FE"/>
                </a:solidFill>
                <a:latin typeface="Calibri" pitchFamily="34" charset="0"/>
              </a:rPr>
              <a:t>EE-102</a:t>
            </a:r>
            <a:endParaRPr lang="ko-KR" altLang="en-US" sz="900" b="1" dirty="0">
              <a:solidFill>
                <a:srgbClr val="ECF3FE"/>
              </a:solidFill>
              <a:latin typeface="Calibri" pitchFamily="34" charset="0"/>
            </a:endParaRPr>
          </a:p>
        </p:txBody>
      </p:sp>
      <p:graphicFrame>
        <p:nvGraphicFramePr>
          <p:cNvPr id="8" name="표 14">
            <a:extLst>
              <a:ext uri="{FF2B5EF4-FFF2-40B4-BE49-F238E27FC236}">
                <a16:creationId xmlns:a16="http://schemas.microsoft.com/office/drawing/2014/main" id="{5EB06160-1C49-40EF-80F2-751DBC8C85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07058"/>
              </p:ext>
            </p:extLst>
          </p:nvPr>
        </p:nvGraphicFramePr>
        <p:xfrm>
          <a:off x="6921648" y="587519"/>
          <a:ext cx="210727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0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9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99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  <a:sym typeface="Gill Sans" pitchFamily="34" charset="0"/>
                        </a:rPr>
                        <a:t>기능정의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[</a:t>
                      </a:r>
                      <a:r>
                        <a:rPr lang="en-US" altLang="ko-KR" sz="900" b="1" baseline="0" dirty="0">
                          <a:latin typeface="+mn-ea"/>
                          <a:ea typeface="+mn-ea"/>
                        </a:rPr>
                        <a:t>Summary: Description] 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err="1">
                          <a:latin typeface="+mn-ea"/>
                          <a:ea typeface="+mn-ea"/>
                        </a:rPr>
                        <a:t>Xem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 chi </a:t>
                      </a:r>
                      <a:r>
                        <a:rPr lang="en-US" altLang="ko-KR" sz="900" b="0" dirty="0" err="1">
                          <a:latin typeface="+mn-ea"/>
                          <a:ea typeface="+mn-ea"/>
                        </a:rPr>
                        <a:t>tiết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 event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디테일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]: Text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Đây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là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những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nội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dung đ</a:t>
                      </a:r>
                      <a:r>
                        <a:rPr lang="vi-VN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ư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ợc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thể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hiện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sau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khi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nhập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vào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các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phần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nội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dung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tại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màn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hình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EE-101</a:t>
                      </a:r>
                      <a:endParaRPr lang="en-US" altLang="ko-KR" sz="9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7458285"/>
                  </a:ext>
                </a:extLst>
              </a:tr>
            </a:tbl>
          </a:graphicData>
        </a:graphic>
      </p:graphicFrame>
      <p:sp>
        <p:nvSpPr>
          <p:cNvPr id="9" name="타원 13">
            <a:extLst>
              <a:ext uri="{FF2B5EF4-FFF2-40B4-BE49-F238E27FC236}">
                <a16:creationId xmlns:a16="http://schemas.microsoft.com/office/drawing/2014/main" id="{67C8FBCE-5BEF-455B-9A4A-8B475034F90E}"/>
              </a:ext>
            </a:extLst>
          </p:cNvPr>
          <p:cNvSpPr/>
          <p:nvPr/>
        </p:nvSpPr>
        <p:spPr>
          <a:xfrm rot="10800000" flipH="1" flipV="1">
            <a:off x="1912784" y="1684799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1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701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716C41-2BF1-4DCE-B30A-9E8382DA6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336" y="690600"/>
            <a:ext cx="4783986" cy="4888212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DA40316-5778-478E-A81B-06AC888C62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74D906-A969-4B0B-8B39-C489A68B6817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6" name="직사각형 29">
            <a:extLst>
              <a:ext uri="{FF2B5EF4-FFF2-40B4-BE49-F238E27FC236}">
                <a16:creationId xmlns:a16="http://schemas.microsoft.com/office/drawing/2014/main" id="{DCA79792-FCAE-4D56-805A-48F0A7EA798F}"/>
              </a:ext>
            </a:extLst>
          </p:cNvPr>
          <p:cNvSpPr/>
          <p:nvPr/>
        </p:nvSpPr>
        <p:spPr>
          <a:xfrm>
            <a:off x="834382" y="585764"/>
            <a:ext cx="603379" cy="145268"/>
          </a:xfrm>
          <a:prstGeom prst="rect">
            <a:avLst/>
          </a:prstGeom>
          <a:solidFill>
            <a:srgbClr val="3E65A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ECF3FE"/>
                </a:solidFill>
                <a:latin typeface="Calibri" pitchFamily="34" charset="0"/>
              </a:rPr>
              <a:t>EE-103</a:t>
            </a:r>
            <a:endParaRPr lang="ko-KR" altLang="en-US" sz="900" b="1" dirty="0">
              <a:solidFill>
                <a:srgbClr val="ECF3FE"/>
              </a:solidFill>
              <a:latin typeface="Calibri" pitchFamily="34" charset="0"/>
            </a:endParaRPr>
          </a:p>
        </p:txBody>
      </p:sp>
      <p:graphicFrame>
        <p:nvGraphicFramePr>
          <p:cNvPr id="8" name="표 14">
            <a:extLst>
              <a:ext uri="{FF2B5EF4-FFF2-40B4-BE49-F238E27FC236}">
                <a16:creationId xmlns:a16="http://schemas.microsoft.com/office/drawing/2014/main" id="{368F55F7-1EFC-4A09-B3DC-727C673E63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99065"/>
              </p:ext>
            </p:extLst>
          </p:nvPr>
        </p:nvGraphicFramePr>
        <p:xfrm>
          <a:off x="6921648" y="587519"/>
          <a:ext cx="2107274" cy="470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0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9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99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  <a:sym typeface="Gill Sans" pitchFamily="34" charset="0"/>
                        </a:rPr>
                        <a:t>기능정의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[</a:t>
                      </a:r>
                      <a:r>
                        <a:rPr lang="en-US" altLang="ko-KR" sz="900" b="1" baseline="0" dirty="0">
                          <a:latin typeface="+mn-ea"/>
                          <a:ea typeface="+mn-ea"/>
                        </a:rPr>
                        <a:t>Summary: Description] 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err="1">
                          <a:latin typeface="+mn-ea"/>
                          <a:ea typeface="+mn-ea"/>
                        </a:rPr>
                        <a:t>Màn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dirty="0" err="1">
                          <a:latin typeface="+mn-ea"/>
                          <a:ea typeface="+mn-ea"/>
                        </a:rPr>
                        <a:t>hình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dirty="0" err="1">
                          <a:latin typeface="+mn-ea"/>
                          <a:ea typeface="+mn-ea"/>
                        </a:rPr>
                        <a:t>chỉnh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dirty="0" err="1">
                          <a:latin typeface="+mn-ea"/>
                          <a:ea typeface="+mn-ea"/>
                        </a:rPr>
                        <a:t>sửa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 event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Ảnh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 : Button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Nhấp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vào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ảnh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sẽ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xuất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hiện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cửa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sổ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có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thể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thay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đổi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ảnh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2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Nội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dung] : Text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Nếu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muốn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nhập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nội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dung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mới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phải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xóa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đi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hết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nội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dung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cũ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Khi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xóa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hết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nội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dung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mà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ch</a:t>
                      </a:r>
                      <a:r>
                        <a:rPr lang="vi-VN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ư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a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nhập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sẽ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hiện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dấu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‘’.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Ở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phần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có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ngày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tháng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năm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phải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nhập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đúng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format YYYY/MM/DD</a:t>
                      </a:r>
                      <a:endParaRPr lang="en-US" altLang="ko-KR" sz="9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0441832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3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Dấu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 : Text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Khi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nhập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giá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trị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đúng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sẽ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hiện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dấu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‘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’ ở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bên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phài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và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khi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nhập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sai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sẽ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hiện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dấu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‘’</a:t>
                      </a:r>
                      <a:endParaRPr lang="en-US" altLang="ko-KR" sz="9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8122849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4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Nội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dung] : Text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Nếu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muốn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nhập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nội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dung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mới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phải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xóa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đi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hết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nội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dung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cũ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9884959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5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Câu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hỏi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bắt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buộc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]: Radio Button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đó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những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câu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hỏi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bắt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buộc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sẽ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hiển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thị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them ‘*’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hiển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thị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cho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ng</a:t>
                      </a:r>
                      <a:r>
                        <a:rPr kumimoji="0" lang="vi-VN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ư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ời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dùng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xem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Nhấp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thêm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một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lần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nữa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sẽ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thành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bỏ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chọn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819882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6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Xóa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câu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hỏi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]: Button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nhấp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vào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thì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phần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câu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hỏi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t</a:t>
                      </a:r>
                      <a:r>
                        <a:rPr kumimoji="0" lang="vi-VN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ư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ơng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ứng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số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4,5,6)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sẽ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biến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mất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9077797"/>
                  </a:ext>
                </a:extLst>
              </a:tr>
            </a:tbl>
          </a:graphicData>
        </a:graphic>
      </p:graphicFrame>
      <p:sp>
        <p:nvSpPr>
          <p:cNvPr id="9" name="타원 13">
            <a:extLst>
              <a:ext uri="{FF2B5EF4-FFF2-40B4-BE49-F238E27FC236}">
                <a16:creationId xmlns:a16="http://schemas.microsoft.com/office/drawing/2014/main" id="{AC2D9DBD-20A5-46F8-8118-B2EC0FEF3367}"/>
              </a:ext>
            </a:extLst>
          </p:cNvPr>
          <p:cNvSpPr/>
          <p:nvPr/>
        </p:nvSpPr>
        <p:spPr>
          <a:xfrm rot="10800000" flipH="1" flipV="1">
            <a:off x="1912784" y="1858201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1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" name="타원 13">
            <a:extLst>
              <a:ext uri="{FF2B5EF4-FFF2-40B4-BE49-F238E27FC236}">
                <a16:creationId xmlns:a16="http://schemas.microsoft.com/office/drawing/2014/main" id="{6E08011C-3D57-4F17-A9F4-F827C0361370}"/>
              </a:ext>
            </a:extLst>
          </p:cNvPr>
          <p:cNvSpPr/>
          <p:nvPr/>
        </p:nvSpPr>
        <p:spPr>
          <a:xfrm rot="10800000" flipH="1" flipV="1">
            <a:off x="2053413" y="3055685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1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타원 13">
            <a:extLst>
              <a:ext uri="{FF2B5EF4-FFF2-40B4-BE49-F238E27FC236}">
                <a16:creationId xmlns:a16="http://schemas.microsoft.com/office/drawing/2014/main" id="{FB122D0B-09E6-41B7-99BD-7BD51DF64FA7}"/>
              </a:ext>
            </a:extLst>
          </p:cNvPr>
          <p:cNvSpPr/>
          <p:nvPr/>
        </p:nvSpPr>
        <p:spPr>
          <a:xfrm rot="10800000" flipH="1" flipV="1">
            <a:off x="3156330" y="3064391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1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" name="타원 13">
            <a:extLst>
              <a:ext uri="{FF2B5EF4-FFF2-40B4-BE49-F238E27FC236}">
                <a16:creationId xmlns:a16="http://schemas.microsoft.com/office/drawing/2014/main" id="{A4211F3F-80BA-469B-8EA7-F3C11C17D5B4}"/>
              </a:ext>
            </a:extLst>
          </p:cNvPr>
          <p:cNvSpPr/>
          <p:nvPr/>
        </p:nvSpPr>
        <p:spPr>
          <a:xfrm rot="10800000" flipH="1" flipV="1">
            <a:off x="4350393" y="3055685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1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3" name="타원 13">
            <a:extLst>
              <a:ext uri="{FF2B5EF4-FFF2-40B4-BE49-F238E27FC236}">
                <a16:creationId xmlns:a16="http://schemas.microsoft.com/office/drawing/2014/main" id="{B383F1A2-C912-44FC-BDD8-A547FC2D6515}"/>
              </a:ext>
            </a:extLst>
          </p:cNvPr>
          <p:cNvSpPr/>
          <p:nvPr/>
        </p:nvSpPr>
        <p:spPr>
          <a:xfrm rot="10800000" flipH="1" flipV="1">
            <a:off x="3131815" y="1858202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2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5" name="타원 13">
            <a:extLst>
              <a:ext uri="{FF2B5EF4-FFF2-40B4-BE49-F238E27FC236}">
                <a16:creationId xmlns:a16="http://schemas.microsoft.com/office/drawing/2014/main" id="{B6628F4C-5682-4ADA-A875-3EC8700AA9AE}"/>
              </a:ext>
            </a:extLst>
          </p:cNvPr>
          <p:cNvSpPr/>
          <p:nvPr/>
        </p:nvSpPr>
        <p:spPr>
          <a:xfrm rot="10800000" flipH="1" flipV="1">
            <a:off x="4294329" y="1816915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3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0C4536D5-9E26-4843-B63A-DDE1F551C65E}"/>
              </a:ext>
            </a:extLst>
          </p:cNvPr>
          <p:cNvSpPr/>
          <p:nvPr/>
        </p:nvSpPr>
        <p:spPr>
          <a:xfrm>
            <a:off x="3296959" y="1858201"/>
            <a:ext cx="63098" cy="4858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타원 13">
            <a:extLst>
              <a:ext uri="{FF2B5EF4-FFF2-40B4-BE49-F238E27FC236}">
                <a16:creationId xmlns:a16="http://schemas.microsoft.com/office/drawing/2014/main" id="{99C79983-52DD-4ED0-ABEB-81C98E6F7CCC}"/>
              </a:ext>
            </a:extLst>
          </p:cNvPr>
          <p:cNvSpPr/>
          <p:nvPr/>
        </p:nvSpPr>
        <p:spPr>
          <a:xfrm rot="10800000" flipH="1" flipV="1">
            <a:off x="3866421" y="2480757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6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8" name="타원 13">
            <a:extLst>
              <a:ext uri="{FF2B5EF4-FFF2-40B4-BE49-F238E27FC236}">
                <a16:creationId xmlns:a16="http://schemas.microsoft.com/office/drawing/2014/main" id="{412B50B0-BA83-40E9-93C5-06992A971802}"/>
              </a:ext>
            </a:extLst>
          </p:cNvPr>
          <p:cNvSpPr/>
          <p:nvPr/>
        </p:nvSpPr>
        <p:spPr>
          <a:xfrm rot="10800000" flipH="1" flipV="1">
            <a:off x="2044235" y="3888643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8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9" name="타원 13">
            <a:extLst>
              <a:ext uri="{FF2B5EF4-FFF2-40B4-BE49-F238E27FC236}">
                <a16:creationId xmlns:a16="http://schemas.microsoft.com/office/drawing/2014/main" id="{ECAD9BBC-84E2-4EA1-97B8-D1548F690AE6}"/>
              </a:ext>
            </a:extLst>
          </p:cNvPr>
          <p:cNvSpPr/>
          <p:nvPr/>
        </p:nvSpPr>
        <p:spPr>
          <a:xfrm rot="10800000" flipH="1" flipV="1">
            <a:off x="2806878" y="2410443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4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0" name="타원 13">
            <a:extLst>
              <a:ext uri="{FF2B5EF4-FFF2-40B4-BE49-F238E27FC236}">
                <a16:creationId xmlns:a16="http://schemas.microsoft.com/office/drawing/2014/main" id="{43DDB7B1-ACF6-4A34-B665-D56C6BD15AFD}"/>
              </a:ext>
            </a:extLst>
          </p:cNvPr>
          <p:cNvSpPr/>
          <p:nvPr/>
        </p:nvSpPr>
        <p:spPr>
          <a:xfrm rot="10800000" flipH="1" flipV="1">
            <a:off x="3430371" y="2410443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5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1" name="타원 13">
            <a:extLst>
              <a:ext uri="{FF2B5EF4-FFF2-40B4-BE49-F238E27FC236}">
                <a16:creationId xmlns:a16="http://schemas.microsoft.com/office/drawing/2014/main" id="{B6A2391E-43C6-4BF6-B40E-A54BDCF2C506}"/>
              </a:ext>
            </a:extLst>
          </p:cNvPr>
          <p:cNvSpPr/>
          <p:nvPr/>
        </p:nvSpPr>
        <p:spPr>
          <a:xfrm rot="10800000" flipH="1" flipV="1">
            <a:off x="3289742" y="2703908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7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9" name="타원 13">
            <a:extLst>
              <a:ext uri="{FF2B5EF4-FFF2-40B4-BE49-F238E27FC236}">
                <a16:creationId xmlns:a16="http://schemas.microsoft.com/office/drawing/2014/main" id="{F0747499-9F4C-490F-836F-3136D114C153}"/>
              </a:ext>
            </a:extLst>
          </p:cNvPr>
          <p:cNvSpPr/>
          <p:nvPr/>
        </p:nvSpPr>
        <p:spPr>
          <a:xfrm rot="10800000" flipH="1" flipV="1">
            <a:off x="4736635" y="5129614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9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0" name="타원 13">
            <a:extLst>
              <a:ext uri="{FF2B5EF4-FFF2-40B4-BE49-F238E27FC236}">
                <a16:creationId xmlns:a16="http://schemas.microsoft.com/office/drawing/2014/main" id="{A2013B4D-6DF2-4AB9-9210-C7F3132F05F4}"/>
              </a:ext>
            </a:extLst>
          </p:cNvPr>
          <p:cNvSpPr/>
          <p:nvPr/>
        </p:nvSpPr>
        <p:spPr>
          <a:xfrm rot="10800000" flipH="1" flipV="1">
            <a:off x="5070230" y="5129614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10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422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16319</TotalTime>
  <Words>2073</Words>
  <Application>Microsoft Office PowerPoint</Application>
  <PresentationFormat>Custom</PresentationFormat>
  <Paragraphs>421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맑은 고딕</vt:lpstr>
      <vt:lpstr>나눔고딕</vt:lpstr>
      <vt:lpstr>나눔스퀘어</vt:lpstr>
      <vt:lpstr>나눔스퀘어 Bold</vt:lpstr>
      <vt:lpstr>나눔스퀘어 ExtraBold</vt:lpstr>
      <vt:lpstr>Arial</vt:lpstr>
      <vt:lpstr>Calibri</vt:lpstr>
      <vt:lpstr>Calibri Light</vt:lpstr>
      <vt:lpstr>Wingdings</vt:lpstr>
      <vt:lpstr>Office 테마</vt:lpstr>
      <vt:lpstr>UNISTARS Education Event ADMIN</vt:lpstr>
      <vt:lpstr>이벤트 관리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박범신</dc:creator>
  <cp:lastModifiedBy>pham tai</cp:lastModifiedBy>
  <cp:revision>694</cp:revision>
  <cp:lastPrinted>2019-12-09T05:09:08Z</cp:lastPrinted>
  <dcterms:created xsi:type="dcterms:W3CDTF">2019-08-07T01:02:39Z</dcterms:created>
  <dcterms:modified xsi:type="dcterms:W3CDTF">2020-02-10T04:28:48Z</dcterms:modified>
</cp:coreProperties>
</file>