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7f80c0c9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7f80c0c9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07f80c0c9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07f80c0c9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b92ab3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b92ab3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07f80c0c9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07f80c0c9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0b92ab3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0b92ab3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0b92ab3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0b92ab3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4275" y="778300"/>
            <a:ext cx="55635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Proposal: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22"/>
              <a:t>Unreveling human-specific genes in </a:t>
            </a:r>
            <a:r>
              <a:rPr lang="it" sz="3222"/>
              <a:t>Pediatric Acute Lymphoid Leukemia (ALL)</a:t>
            </a:r>
            <a:endParaRPr sz="3222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Andrea Tonina, Thomas Sirchi, Lorenzo Santarelli, Sabri Kaci, Gloria Lugoboni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171100" y="1317575"/>
            <a:ext cx="70389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Between us and </a:t>
            </a:r>
            <a:r>
              <a:rPr lang="it"/>
              <a:t>chimpanzees many differences </a:t>
            </a:r>
            <a:r>
              <a:rPr lang="it"/>
              <a:t>at the genetic level </a:t>
            </a:r>
            <a:r>
              <a:rPr lang="it"/>
              <a:t>can be found. We talk of “human-specific” features, therefore human-specific genes</a:t>
            </a:r>
            <a:br>
              <a:rPr lang="it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These genes are restricted to a known set of functions: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Neural functions,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Metabolic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Immunological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Structural growth</a:t>
            </a:r>
            <a:r>
              <a:rPr lang="it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it"/>
              <a:t>F</a:t>
            </a:r>
            <a:r>
              <a:rPr lang="it"/>
              <a:t>unctions at the cell level</a:t>
            </a:r>
            <a:br>
              <a:rPr lang="it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Pediatric ALL  is a malignant transformation that provokes an abnormal proliferation and differentiation of lymphoid progenitor cells, attacking mainly B-cells. It correlates with chromosomal aberrations and complex events such as rearrangement of multiple chromosomes</a:t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171100" y="549325"/>
            <a:ext cx="70389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Introduction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16950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Statement of need</a:t>
            </a:r>
            <a:endParaRPr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 world yet to be discovered and further analyzed</a:t>
            </a:r>
            <a:br>
              <a:rPr lang="i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Could possibly help to discover new connections between complex diseases and human-specific genes</a:t>
            </a:r>
            <a:endParaRPr sz="1500"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42946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Objectives</a:t>
            </a:r>
            <a:endParaRPr sz="20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Uncover the possible correlations between human-specific genes and ALL</a:t>
            </a:r>
            <a:br>
              <a:rPr lang="i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Find hallmarks of the disease</a:t>
            </a:r>
            <a:br>
              <a:rPr lang="i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Estimate sensibility to a treatment based on the genetic profile.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76975" y="159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Datasets</a:t>
            </a:r>
            <a:endParaRPr sz="30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75" y="1114425"/>
            <a:ext cx="60483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975" y="3023150"/>
            <a:ext cx="60483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4572000" y="6727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/>
              <a:t>Pipeline</a:t>
            </a:r>
            <a:endParaRPr sz="3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50" y="0"/>
            <a:ext cx="47567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Expected outcomes</a:t>
            </a:r>
            <a:endParaRPr sz="3300"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197700" y="1311800"/>
            <a:ext cx="44277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F</a:t>
            </a:r>
            <a:r>
              <a:rPr lang="it" sz="1600"/>
              <a:t>ind novel genes that could correlate to human-specific diseases.</a:t>
            </a:r>
            <a:br>
              <a:rPr lang="it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Define hallmarks and subtypes of ALL</a:t>
            </a:r>
            <a:br>
              <a:rPr lang="it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Create a connection between the genetic expression profile and possible treatments.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128225" y="2237250"/>
            <a:ext cx="5295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