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1"/>
  </p:notesMasterIdLst>
  <p:sldIdLst>
    <p:sldId id="256" r:id="rId5"/>
    <p:sldId id="257" r:id="rId6"/>
    <p:sldId id="258" r:id="rId7"/>
    <p:sldId id="259" r:id="rId8"/>
    <p:sldId id="260" r:id="rId9"/>
    <p:sldId id="261" r:id="rId10"/>
    <p:sldId id="262" r:id="rId11"/>
    <p:sldId id="263" r:id="rId12"/>
    <p:sldId id="270" r:id="rId13"/>
    <p:sldId id="271" r:id="rId14"/>
    <p:sldId id="272" r:id="rId15"/>
    <p:sldId id="264" r:id="rId16"/>
    <p:sldId id="265" r:id="rId17"/>
    <p:sldId id="266" r:id="rId18"/>
    <p:sldId id="267" r:id="rId19"/>
    <p:sldId id="268"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Century Gothic" panose="020B0502020202020204" pitchFamily="34" charset="0"/>
      <p:regular r:id="rId26"/>
      <p:bold r:id="rId27"/>
      <p:italic r:id="rId28"/>
      <p:boldItalic r:id="rId29"/>
    </p:embeddedFont>
  </p:embeddedFontLst>
  <p:custDataLst>
    <p:tags r:id="rId30"/>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B143AC-85E0-4A80-8B76-C563C261F4AD}" v="47" dt="2023-04-16T00:56:06.039"/>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customschemas.google.com/relationships/presentationmetadata" Target="metadata"/><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ags" Target="tags/tag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ler Hollingsworth" userId="d2c6069464930a63" providerId="LiveId" clId="{31B143AC-85E0-4A80-8B76-C563C261F4AD}"/>
    <pc:docChg chg="undo redo custSel addSld delSld modSld">
      <pc:chgData name="Tyler Hollingsworth" userId="d2c6069464930a63" providerId="LiveId" clId="{31B143AC-85E0-4A80-8B76-C563C261F4AD}" dt="2023-04-17T00:14:44.078" v="8149" actId="1076"/>
      <pc:docMkLst>
        <pc:docMk/>
      </pc:docMkLst>
      <pc:sldChg chg="modSp mod">
        <pc:chgData name="Tyler Hollingsworth" userId="d2c6069464930a63" providerId="LiveId" clId="{31B143AC-85E0-4A80-8B76-C563C261F4AD}" dt="2023-04-15T20:16:58.017" v="19" actId="20577"/>
        <pc:sldMkLst>
          <pc:docMk/>
          <pc:sldMk cId="0" sldId="256"/>
        </pc:sldMkLst>
        <pc:spChg chg="mod">
          <ac:chgData name="Tyler Hollingsworth" userId="d2c6069464930a63" providerId="LiveId" clId="{31B143AC-85E0-4A80-8B76-C563C261F4AD}" dt="2023-04-15T20:16:58.017" v="19" actId="20577"/>
          <ac:spMkLst>
            <pc:docMk/>
            <pc:sldMk cId="0" sldId="256"/>
            <ac:spMk id="145" creationId="{00000000-0000-0000-0000-000000000000}"/>
          </ac:spMkLst>
        </pc:spChg>
      </pc:sldChg>
      <pc:sldChg chg="modSp mod">
        <pc:chgData name="Tyler Hollingsworth" userId="d2c6069464930a63" providerId="LiveId" clId="{31B143AC-85E0-4A80-8B76-C563C261F4AD}" dt="2023-04-16T23:42:08.047" v="8048" actId="20577"/>
        <pc:sldMkLst>
          <pc:docMk/>
          <pc:sldMk cId="0" sldId="257"/>
        </pc:sldMkLst>
        <pc:spChg chg="mod">
          <ac:chgData name="Tyler Hollingsworth" userId="d2c6069464930a63" providerId="LiveId" clId="{31B143AC-85E0-4A80-8B76-C563C261F4AD}" dt="2023-04-16T00:22:26.056" v="6086" actId="1076"/>
          <ac:spMkLst>
            <pc:docMk/>
            <pc:sldMk cId="0" sldId="257"/>
            <ac:spMk id="151" creationId="{00000000-0000-0000-0000-000000000000}"/>
          </ac:spMkLst>
        </pc:spChg>
        <pc:spChg chg="mod">
          <ac:chgData name="Tyler Hollingsworth" userId="d2c6069464930a63" providerId="LiveId" clId="{31B143AC-85E0-4A80-8B76-C563C261F4AD}" dt="2023-04-16T23:42:08.047" v="8048" actId="20577"/>
          <ac:spMkLst>
            <pc:docMk/>
            <pc:sldMk cId="0" sldId="257"/>
            <ac:spMk id="152" creationId="{00000000-0000-0000-0000-000000000000}"/>
          </ac:spMkLst>
        </pc:spChg>
        <pc:picChg chg="mod">
          <ac:chgData name="Tyler Hollingsworth" userId="d2c6069464930a63" providerId="LiveId" clId="{31B143AC-85E0-4A80-8B76-C563C261F4AD}" dt="2023-04-16T22:08:10.818" v="7713" actId="1076"/>
          <ac:picMkLst>
            <pc:docMk/>
            <pc:sldMk cId="0" sldId="257"/>
            <ac:picMk id="153" creationId="{00000000-0000-0000-0000-000000000000}"/>
          </ac:picMkLst>
        </pc:picChg>
      </pc:sldChg>
      <pc:sldChg chg="addSp delSp modSp mod">
        <pc:chgData name="Tyler Hollingsworth" userId="d2c6069464930a63" providerId="LiveId" clId="{31B143AC-85E0-4A80-8B76-C563C261F4AD}" dt="2023-04-17T00:14:44.078" v="8149" actId="1076"/>
        <pc:sldMkLst>
          <pc:docMk/>
          <pc:sldMk cId="0" sldId="258"/>
        </pc:sldMkLst>
        <pc:spChg chg="add del mod">
          <ac:chgData name="Tyler Hollingsworth" userId="d2c6069464930a63" providerId="LiveId" clId="{31B143AC-85E0-4A80-8B76-C563C261F4AD}" dt="2023-04-15T22:20:02.057" v="3123" actId="478"/>
          <ac:spMkLst>
            <pc:docMk/>
            <pc:sldMk cId="0" sldId="258"/>
            <ac:spMk id="3" creationId="{8AD0A104-9216-26B1-0F67-D829789A8A35}"/>
          </ac:spMkLst>
        </pc:spChg>
        <pc:spChg chg="add mod">
          <ac:chgData name="Tyler Hollingsworth" userId="d2c6069464930a63" providerId="LiveId" clId="{31B143AC-85E0-4A80-8B76-C563C261F4AD}" dt="2023-04-16T23:44:28.257" v="8075" actId="20577"/>
          <ac:spMkLst>
            <pc:docMk/>
            <pc:sldMk cId="0" sldId="258"/>
            <ac:spMk id="4" creationId="{DD97537B-F211-EE06-252E-15CFE55BCB01}"/>
          </ac:spMkLst>
        </pc:spChg>
        <pc:spChg chg="del mod">
          <ac:chgData name="Tyler Hollingsworth" userId="d2c6069464930a63" providerId="LiveId" clId="{31B143AC-85E0-4A80-8B76-C563C261F4AD}" dt="2023-04-15T22:19:52.348" v="3121" actId="478"/>
          <ac:spMkLst>
            <pc:docMk/>
            <pc:sldMk cId="0" sldId="258"/>
            <ac:spMk id="160" creationId="{00000000-0000-0000-0000-000000000000}"/>
          </ac:spMkLst>
        </pc:spChg>
        <pc:graphicFrameChg chg="mod modGraphic">
          <ac:chgData name="Tyler Hollingsworth" userId="d2c6069464930a63" providerId="LiveId" clId="{31B143AC-85E0-4A80-8B76-C563C261F4AD}" dt="2023-04-17T00:14:44.078" v="8149" actId="1076"/>
          <ac:graphicFrameMkLst>
            <pc:docMk/>
            <pc:sldMk cId="0" sldId="258"/>
            <ac:graphicFrameMk id="161" creationId="{00000000-0000-0000-0000-000000000000}"/>
          </ac:graphicFrameMkLst>
        </pc:graphicFrameChg>
      </pc:sldChg>
      <pc:sldChg chg="modSp mod">
        <pc:chgData name="Tyler Hollingsworth" userId="d2c6069464930a63" providerId="LiveId" clId="{31B143AC-85E0-4A80-8B76-C563C261F4AD}" dt="2023-04-16T00:40:46.223" v="6829" actId="255"/>
        <pc:sldMkLst>
          <pc:docMk/>
          <pc:sldMk cId="0" sldId="259"/>
        </pc:sldMkLst>
        <pc:spChg chg="mod">
          <ac:chgData name="Tyler Hollingsworth" userId="d2c6069464930a63" providerId="LiveId" clId="{31B143AC-85E0-4A80-8B76-C563C261F4AD}" dt="2023-04-16T00:40:46.223" v="6829" actId="255"/>
          <ac:spMkLst>
            <pc:docMk/>
            <pc:sldMk cId="0" sldId="259"/>
            <ac:spMk id="168" creationId="{00000000-0000-0000-0000-000000000000}"/>
          </ac:spMkLst>
        </pc:spChg>
      </pc:sldChg>
      <pc:sldChg chg="addSp delSp modSp mod">
        <pc:chgData name="Tyler Hollingsworth" userId="d2c6069464930a63" providerId="LiveId" clId="{31B143AC-85E0-4A80-8B76-C563C261F4AD}" dt="2023-04-16T22:33:05.090" v="7943" actId="478"/>
        <pc:sldMkLst>
          <pc:docMk/>
          <pc:sldMk cId="0" sldId="260"/>
        </pc:sldMkLst>
        <pc:spChg chg="add del mod">
          <ac:chgData name="Tyler Hollingsworth" userId="d2c6069464930a63" providerId="LiveId" clId="{31B143AC-85E0-4A80-8B76-C563C261F4AD}" dt="2023-04-16T00:43:14.781" v="6865"/>
          <ac:spMkLst>
            <pc:docMk/>
            <pc:sldMk cId="0" sldId="260"/>
            <ac:spMk id="2" creationId="{DEE5B28A-7F75-9311-B2D5-4C5A6242F7E9}"/>
          </ac:spMkLst>
        </pc:spChg>
        <pc:spChg chg="add del mod">
          <ac:chgData name="Tyler Hollingsworth" userId="d2c6069464930a63" providerId="LiveId" clId="{31B143AC-85E0-4A80-8B76-C563C261F4AD}" dt="2023-04-16T22:33:05.090" v="7943" actId="478"/>
          <ac:spMkLst>
            <pc:docMk/>
            <pc:sldMk cId="0" sldId="260"/>
            <ac:spMk id="3" creationId="{1C52558E-DCB5-D880-DCE9-6021E2E3031B}"/>
          </ac:spMkLst>
        </pc:spChg>
        <pc:spChg chg="mod">
          <ac:chgData name="Tyler Hollingsworth" userId="d2c6069464930a63" providerId="LiveId" clId="{31B143AC-85E0-4A80-8B76-C563C261F4AD}" dt="2023-04-16T00:46:29.490" v="7024" actId="20577"/>
          <ac:spMkLst>
            <pc:docMk/>
            <pc:sldMk cId="0" sldId="260"/>
            <ac:spMk id="174" creationId="{00000000-0000-0000-0000-000000000000}"/>
          </ac:spMkLst>
        </pc:spChg>
        <pc:spChg chg="mod">
          <ac:chgData name="Tyler Hollingsworth" userId="d2c6069464930a63" providerId="LiveId" clId="{31B143AC-85E0-4A80-8B76-C563C261F4AD}" dt="2023-04-16T00:46:00.662" v="7023" actId="1076"/>
          <ac:spMkLst>
            <pc:docMk/>
            <pc:sldMk cId="0" sldId="260"/>
            <ac:spMk id="175" creationId="{00000000-0000-0000-0000-000000000000}"/>
          </ac:spMkLst>
        </pc:spChg>
      </pc:sldChg>
      <pc:sldChg chg="modSp mod">
        <pc:chgData name="Tyler Hollingsworth" userId="d2c6069464930a63" providerId="LiveId" clId="{31B143AC-85E0-4A80-8B76-C563C261F4AD}" dt="2023-04-16T23:56:18.548" v="8099" actId="20577"/>
        <pc:sldMkLst>
          <pc:docMk/>
          <pc:sldMk cId="0" sldId="261"/>
        </pc:sldMkLst>
        <pc:spChg chg="mod">
          <ac:chgData name="Tyler Hollingsworth" userId="d2c6069464930a63" providerId="LiveId" clId="{31B143AC-85E0-4A80-8B76-C563C261F4AD}" dt="2023-04-16T23:56:18.548" v="8099" actId="20577"/>
          <ac:spMkLst>
            <pc:docMk/>
            <pc:sldMk cId="0" sldId="261"/>
            <ac:spMk id="182" creationId="{00000000-0000-0000-0000-000000000000}"/>
          </ac:spMkLst>
        </pc:spChg>
      </pc:sldChg>
      <pc:sldChg chg="modSp mod">
        <pc:chgData name="Tyler Hollingsworth" userId="d2c6069464930a63" providerId="LiveId" clId="{31B143AC-85E0-4A80-8B76-C563C261F4AD}" dt="2023-04-16T23:58:13.047" v="8105" actId="20577"/>
        <pc:sldMkLst>
          <pc:docMk/>
          <pc:sldMk cId="0" sldId="262"/>
        </pc:sldMkLst>
        <pc:spChg chg="mod">
          <ac:chgData name="Tyler Hollingsworth" userId="d2c6069464930a63" providerId="LiveId" clId="{31B143AC-85E0-4A80-8B76-C563C261F4AD}" dt="2023-04-16T23:58:13.047" v="8105" actId="20577"/>
          <ac:spMkLst>
            <pc:docMk/>
            <pc:sldMk cId="0" sldId="262"/>
            <ac:spMk id="189" creationId="{00000000-0000-0000-0000-000000000000}"/>
          </ac:spMkLst>
        </pc:spChg>
      </pc:sldChg>
      <pc:sldChg chg="addSp delSp modSp mod">
        <pc:chgData name="Tyler Hollingsworth" userId="d2c6069464930a63" providerId="LiveId" clId="{31B143AC-85E0-4A80-8B76-C563C261F4AD}" dt="2023-04-15T22:47:01.208" v="3343" actId="1076"/>
        <pc:sldMkLst>
          <pc:docMk/>
          <pc:sldMk cId="0" sldId="263"/>
        </pc:sldMkLst>
        <pc:spChg chg="add del mod">
          <ac:chgData name="Tyler Hollingsworth" userId="d2c6069464930a63" providerId="LiveId" clId="{31B143AC-85E0-4A80-8B76-C563C261F4AD}" dt="2023-04-15T22:37:48.340" v="3128" actId="478"/>
          <ac:spMkLst>
            <pc:docMk/>
            <pc:sldMk cId="0" sldId="263"/>
            <ac:spMk id="3" creationId="{15231130-D36E-9491-B7C9-FEB560196644}"/>
          </ac:spMkLst>
        </pc:spChg>
        <pc:spChg chg="mod">
          <ac:chgData name="Tyler Hollingsworth" userId="d2c6069464930a63" providerId="LiveId" clId="{31B143AC-85E0-4A80-8B76-C563C261F4AD}" dt="2023-04-15T22:39:09.942" v="3157" actId="20577"/>
          <ac:spMkLst>
            <pc:docMk/>
            <pc:sldMk cId="0" sldId="263"/>
            <ac:spMk id="195" creationId="{00000000-0000-0000-0000-000000000000}"/>
          </ac:spMkLst>
        </pc:spChg>
        <pc:spChg chg="del">
          <ac:chgData name="Tyler Hollingsworth" userId="d2c6069464930a63" providerId="LiveId" clId="{31B143AC-85E0-4A80-8B76-C563C261F4AD}" dt="2023-04-15T22:37:46.795" v="3127" actId="478"/>
          <ac:spMkLst>
            <pc:docMk/>
            <pc:sldMk cId="0" sldId="263"/>
            <ac:spMk id="196" creationId="{00000000-0000-0000-0000-000000000000}"/>
          </ac:spMkLst>
        </pc:spChg>
        <pc:picChg chg="add mod">
          <ac:chgData name="Tyler Hollingsworth" userId="d2c6069464930a63" providerId="LiveId" clId="{31B143AC-85E0-4A80-8B76-C563C261F4AD}" dt="2023-04-15T22:47:01.208" v="3343" actId="1076"/>
          <ac:picMkLst>
            <pc:docMk/>
            <pc:sldMk cId="0" sldId="263"/>
            <ac:picMk id="5" creationId="{BDDA5471-816E-C985-4AEF-089D58DDBE99}"/>
          </ac:picMkLst>
        </pc:picChg>
        <pc:picChg chg="add mod">
          <ac:chgData name="Tyler Hollingsworth" userId="d2c6069464930a63" providerId="LiveId" clId="{31B143AC-85E0-4A80-8B76-C563C261F4AD}" dt="2023-04-15T22:46:58.545" v="3342" actId="1076"/>
          <ac:picMkLst>
            <pc:docMk/>
            <pc:sldMk cId="0" sldId="263"/>
            <ac:picMk id="7" creationId="{F1F2526D-99BA-C2F3-FB64-DF1A57B063AB}"/>
          </ac:picMkLst>
        </pc:picChg>
      </pc:sldChg>
      <pc:sldChg chg="modSp mod">
        <pc:chgData name="Tyler Hollingsworth" userId="d2c6069464930a63" providerId="LiveId" clId="{31B143AC-85E0-4A80-8B76-C563C261F4AD}" dt="2023-04-16T23:16:40.221" v="7981" actId="14100"/>
        <pc:sldMkLst>
          <pc:docMk/>
          <pc:sldMk cId="0" sldId="265"/>
        </pc:sldMkLst>
        <pc:spChg chg="mod">
          <ac:chgData name="Tyler Hollingsworth" userId="d2c6069464930a63" providerId="LiveId" clId="{31B143AC-85E0-4A80-8B76-C563C261F4AD}" dt="2023-04-16T23:16:40.221" v="7981" actId="14100"/>
          <ac:spMkLst>
            <pc:docMk/>
            <pc:sldMk cId="0" sldId="265"/>
            <ac:spMk id="210" creationId="{00000000-0000-0000-0000-000000000000}"/>
          </ac:spMkLst>
        </pc:spChg>
      </pc:sldChg>
      <pc:sldChg chg="modSp mod">
        <pc:chgData name="Tyler Hollingsworth" userId="d2c6069464930a63" providerId="LiveId" clId="{31B143AC-85E0-4A80-8B76-C563C261F4AD}" dt="2023-04-16T23:27:15.387" v="8019" actId="20577"/>
        <pc:sldMkLst>
          <pc:docMk/>
          <pc:sldMk cId="0" sldId="266"/>
        </pc:sldMkLst>
        <pc:spChg chg="mod">
          <ac:chgData name="Tyler Hollingsworth" userId="d2c6069464930a63" providerId="LiveId" clId="{31B143AC-85E0-4A80-8B76-C563C261F4AD}" dt="2023-04-16T23:27:15.387" v="8019" actId="20577"/>
          <ac:spMkLst>
            <pc:docMk/>
            <pc:sldMk cId="0" sldId="266"/>
            <ac:spMk id="217" creationId="{00000000-0000-0000-0000-000000000000}"/>
          </ac:spMkLst>
        </pc:spChg>
      </pc:sldChg>
      <pc:sldChg chg="modSp mod">
        <pc:chgData name="Tyler Hollingsworth" userId="d2c6069464930a63" providerId="LiveId" clId="{31B143AC-85E0-4A80-8B76-C563C261F4AD}" dt="2023-04-17T00:12:33.215" v="8148" actId="1076"/>
        <pc:sldMkLst>
          <pc:docMk/>
          <pc:sldMk cId="0" sldId="267"/>
        </pc:sldMkLst>
        <pc:spChg chg="mod">
          <ac:chgData name="Tyler Hollingsworth" userId="d2c6069464930a63" providerId="LiveId" clId="{31B143AC-85E0-4A80-8B76-C563C261F4AD}" dt="2023-04-17T00:12:33.215" v="8148" actId="1076"/>
          <ac:spMkLst>
            <pc:docMk/>
            <pc:sldMk cId="0" sldId="267"/>
            <ac:spMk id="224" creationId="{00000000-0000-0000-0000-000000000000}"/>
          </ac:spMkLst>
        </pc:spChg>
      </pc:sldChg>
      <pc:sldChg chg="modSp mod">
        <pc:chgData name="Tyler Hollingsworth" userId="d2c6069464930a63" providerId="LiveId" clId="{31B143AC-85E0-4A80-8B76-C563C261F4AD}" dt="2023-04-16T23:38:22.997" v="8022" actId="20577"/>
        <pc:sldMkLst>
          <pc:docMk/>
          <pc:sldMk cId="0" sldId="268"/>
        </pc:sldMkLst>
        <pc:spChg chg="mod">
          <ac:chgData name="Tyler Hollingsworth" userId="d2c6069464930a63" providerId="LiveId" clId="{31B143AC-85E0-4A80-8B76-C563C261F4AD}" dt="2023-04-16T23:38:22.997" v="8022" actId="20577"/>
          <ac:spMkLst>
            <pc:docMk/>
            <pc:sldMk cId="0" sldId="268"/>
            <ac:spMk id="231" creationId="{00000000-0000-0000-0000-000000000000}"/>
          </ac:spMkLst>
        </pc:spChg>
      </pc:sldChg>
      <pc:sldChg chg="del">
        <pc:chgData name="Tyler Hollingsworth" userId="d2c6069464930a63" providerId="LiveId" clId="{31B143AC-85E0-4A80-8B76-C563C261F4AD}" dt="2023-04-16T21:35:30.772" v="7559" actId="2696"/>
        <pc:sldMkLst>
          <pc:docMk/>
          <pc:sldMk cId="0" sldId="269"/>
        </pc:sldMkLst>
      </pc:sldChg>
      <pc:sldChg chg="addSp delSp modSp new mod">
        <pc:chgData name="Tyler Hollingsworth" userId="d2c6069464930a63" providerId="LiveId" clId="{31B143AC-85E0-4A80-8B76-C563C261F4AD}" dt="2023-04-15T22:46:48.522" v="3339" actId="1076"/>
        <pc:sldMkLst>
          <pc:docMk/>
          <pc:sldMk cId="1810152716" sldId="270"/>
        </pc:sldMkLst>
        <pc:spChg chg="mod">
          <ac:chgData name="Tyler Hollingsworth" userId="d2c6069464930a63" providerId="LiveId" clId="{31B143AC-85E0-4A80-8B76-C563C261F4AD}" dt="2023-04-15T22:42:13.740" v="3212" actId="1076"/>
          <ac:spMkLst>
            <pc:docMk/>
            <pc:sldMk cId="1810152716" sldId="270"/>
            <ac:spMk id="2" creationId="{D7A2BCA5-87E5-B90F-ECE7-D899B4CEC2E2}"/>
          </ac:spMkLst>
        </pc:spChg>
        <pc:spChg chg="del mod">
          <ac:chgData name="Tyler Hollingsworth" userId="d2c6069464930a63" providerId="LiveId" clId="{31B143AC-85E0-4A80-8B76-C563C261F4AD}" dt="2023-04-15T22:40:00.884" v="3161" actId="478"/>
          <ac:spMkLst>
            <pc:docMk/>
            <pc:sldMk cId="1810152716" sldId="270"/>
            <ac:spMk id="3" creationId="{D1005ED0-F593-F8ED-A40A-3AC36CDFBF44}"/>
          </ac:spMkLst>
        </pc:spChg>
        <pc:picChg chg="add mod">
          <ac:chgData name="Tyler Hollingsworth" userId="d2c6069464930a63" providerId="LiveId" clId="{31B143AC-85E0-4A80-8B76-C563C261F4AD}" dt="2023-04-15T22:46:46.270" v="3338" actId="1076"/>
          <ac:picMkLst>
            <pc:docMk/>
            <pc:sldMk cId="1810152716" sldId="270"/>
            <ac:picMk id="5" creationId="{6F195293-ED62-D931-F286-544E7EF846BA}"/>
          </ac:picMkLst>
        </pc:picChg>
        <pc:picChg chg="add mod">
          <ac:chgData name="Tyler Hollingsworth" userId="d2c6069464930a63" providerId="LiveId" clId="{31B143AC-85E0-4A80-8B76-C563C261F4AD}" dt="2023-04-15T22:46:48.522" v="3339" actId="1076"/>
          <ac:picMkLst>
            <pc:docMk/>
            <pc:sldMk cId="1810152716" sldId="270"/>
            <ac:picMk id="7" creationId="{351F5779-3572-9F56-0E23-671CEA28BFB5}"/>
          </ac:picMkLst>
        </pc:picChg>
      </pc:sldChg>
      <pc:sldChg chg="addSp delSp modSp new mod">
        <pc:chgData name="Tyler Hollingsworth" userId="d2c6069464930a63" providerId="LiveId" clId="{31B143AC-85E0-4A80-8B76-C563C261F4AD}" dt="2023-04-15T22:44:49.170" v="3277" actId="1076"/>
        <pc:sldMkLst>
          <pc:docMk/>
          <pc:sldMk cId="4289441840" sldId="271"/>
        </pc:sldMkLst>
        <pc:spChg chg="mod">
          <ac:chgData name="Tyler Hollingsworth" userId="d2c6069464930a63" providerId="LiveId" clId="{31B143AC-85E0-4A80-8B76-C563C261F4AD}" dt="2023-04-15T22:44:10.255" v="3271" actId="20577"/>
          <ac:spMkLst>
            <pc:docMk/>
            <pc:sldMk cId="4289441840" sldId="271"/>
            <ac:spMk id="2" creationId="{4188E722-864D-5AEB-B806-F1894476888A}"/>
          </ac:spMkLst>
        </pc:spChg>
        <pc:spChg chg="del">
          <ac:chgData name="Tyler Hollingsworth" userId="d2c6069464930a63" providerId="LiveId" clId="{31B143AC-85E0-4A80-8B76-C563C261F4AD}" dt="2023-04-15T22:42:27.979" v="3214" actId="478"/>
          <ac:spMkLst>
            <pc:docMk/>
            <pc:sldMk cId="4289441840" sldId="271"/>
            <ac:spMk id="3" creationId="{CD0BE0FF-24B4-770D-2E03-431B7522154E}"/>
          </ac:spMkLst>
        </pc:spChg>
        <pc:picChg chg="add mod">
          <ac:chgData name="Tyler Hollingsworth" userId="d2c6069464930a63" providerId="LiveId" clId="{31B143AC-85E0-4A80-8B76-C563C261F4AD}" dt="2023-04-15T22:44:49.170" v="3277" actId="1076"/>
          <ac:picMkLst>
            <pc:docMk/>
            <pc:sldMk cId="4289441840" sldId="271"/>
            <ac:picMk id="5" creationId="{6249C00B-11FD-BB31-A72C-A18B6C4156ED}"/>
          </ac:picMkLst>
        </pc:picChg>
        <pc:picChg chg="add mod">
          <ac:chgData name="Tyler Hollingsworth" userId="d2c6069464930a63" providerId="LiveId" clId="{31B143AC-85E0-4A80-8B76-C563C261F4AD}" dt="2023-04-15T22:44:47.411" v="3276" actId="1076"/>
          <ac:picMkLst>
            <pc:docMk/>
            <pc:sldMk cId="4289441840" sldId="271"/>
            <ac:picMk id="7" creationId="{C0B739A4-7ACA-0370-1539-73CC74F18634}"/>
          </ac:picMkLst>
        </pc:picChg>
      </pc:sldChg>
      <pc:sldChg chg="addSp delSp modSp new mod">
        <pc:chgData name="Tyler Hollingsworth" userId="d2c6069464930a63" providerId="LiveId" clId="{31B143AC-85E0-4A80-8B76-C563C261F4AD}" dt="2023-04-15T22:48:36.916" v="3345" actId="20577"/>
        <pc:sldMkLst>
          <pc:docMk/>
          <pc:sldMk cId="795522210" sldId="272"/>
        </pc:sldMkLst>
        <pc:spChg chg="mod">
          <ac:chgData name="Tyler Hollingsworth" userId="d2c6069464930a63" providerId="LiveId" clId="{31B143AC-85E0-4A80-8B76-C563C261F4AD}" dt="2023-04-15T22:48:36.916" v="3345" actId="20577"/>
          <ac:spMkLst>
            <pc:docMk/>
            <pc:sldMk cId="795522210" sldId="272"/>
            <ac:spMk id="2" creationId="{9A1FD351-74F1-8834-233B-23F102706E47}"/>
          </ac:spMkLst>
        </pc:spChg>
        <pc:spChg chg="del">
          <ac:chgData name="Tyler Hollingsworth" userId="d2c6069464930a63" providerId="LiveId" clId="{31B143AC-85E0-4A80-8B76-C563C261F4AD}" dt="2023-04-15T22:45:10.533" v="3280" actId="478"/>
          <ac:spMkLst>
            <pc:docMk/>
            <pc:sldMk cId="795522210" sldId="272"/>
            <ac:spMk id="3" creationId="{3C8CEAAA-DD78-CDD7-325E-3BED178005F0}"/>
          </ac:spMkLst>
        </pc:spChg>
        <pc:picChg chg="add mod">
          <ac:chgData name="Tyler Hollingsworth" userId="d2c6069464930a63" providerId="LiveId" clId="{31B143AC-85E0-4A80-8B76-C563C261F4AD}" dt="2023-04-15T22:46:35.435" v="3336" actId="1076"/>
          <ac:picMkLst>
            <pc:docMk/>
            <pc:sldMk cId="795522210" sldId="272"/>
            <ac:picMk id="5" creationId="{E3A6C06E-3735-5C67-8683-0CAB673E769D}"/>
          </ac:picMkLst>
        </pc:picChg>
        <pc:picChg chg="add mod">
          <ac:chgData name="Tyler Hollingsworth" userId="d2c6069464930a63" providerId="LiveId" clId="{31B143AC-85E0-4A80-8B76-C563C261F4AD}" dt="2023-04-15T22:46:01.363" v="3286" actId="1076"/>
          <ac:picMkLst>
            <pc:docMk/>
            <pc:sldMk cId="795522210" sldId="272"/>
            <ac:picMk id="7" creationId="{B41C1E39-845F-DD1A-2DAF-F6DD63E0027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dirty="0"/>
              <a:t>Green Pace</a:t>
            </a:r>
            <a:endParaRPr dirty="0"/>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Tyler Hollingsworth</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8E722-864D-5AEB-B806-F1894476888A}"/>
              </a:ext>
            </a:extLst>
          </p:cNvPr>
          <p:cNvSpPr>
            <a:spLocks noGrp="1"/>
          </p:cNvSpPr>
          <p:nvPr>
            <p:ph type="title"/>
          </p:nvPr>
        </p:nvSpPr>
        <p:spPr/>
        <p:txBody>
          <a:bodyPr>
            <a:normAutofit fontScale="90000"/>
          </a:bodyPr>
          <a:lstStyle/>
          <a:p>
            <a:r>
              <a:rPr lang="en-US" dirty="0"/>
              <a:t>Unit Testing:</a:t>
            </a:r>
            <a:br>
              <a:rPr lang="en-US" dirty="0"/>
            </a:br>
            <a:r>
              <a:rPr lang="en-US" dirty="0"/>
              <a:t>Does exception throw index out of bounds</a:t>
            </a:r>
          </a:p>
        </p:txBody>
      </p:sp>
      <p:pic>
        <p:nvPicPr>
          <p:cNvPr id="5" name="Picture 4" descr="Text&#10;&#10;Description automatically generated">
            <a:extLst>
              <a:ext uri="{FF2B5EF4-FFF2-40B4-BE49-F238E27FC236}">
                <a16:creationId xmlns:a16="http://schemas.microsoft.com/office/drawing/2014/main" id="{6249C00B-11FD-BB31-A72C-A18B6C4156ED}"/>
              </a:ext>
            </a:extLst>
          </p:cNvPr>
          <p:cNvPicPr>
            <a:picLocks noChangeAspect="1"/>
          </p:cNvPicPr>
          <p:nvPr/>
        </p:nvPicPr>
        <p:blipFill>
          <a:blip r:embed="rId2"/>
          <a:stretch>
            <a:fillRect/>
          </a:stretch>
        </p:blipFill>
        <p:spPr>
          <a:xfrm>
            <a:off x="3230354" y="2391698"/>
            <a:ext cx="6066046" cy="2682472"/>
          </a:xfrm>
          <a:prstGeom prst="rect">
            <a:avLst/>
          </a:prstGeom>
        </p:spPr>
      </p:pic>
      <p:pic>
        <p:nvPicPr>
          <p:cNvPr id="7" name="Picture 6">
            <a:extLst>
              <a:ext uri="{FF2B5EF4-FFF2-40B4-BE49-F238E27FC236}">
                <a16:creationId xmlns:a16="http://schemas.microsoft.com/office/drawing/2014/main" id="{C0B739A4-7ACA-0370-1539-73CC74F18634}"/>
              </a:ext>
            </a:extLst>
          </p:cNvPr>
          <p:cNvPicPr>
            <a:picLocks noChangeAspect="1"/>
          </p:cNvPicPr>
          <p:nvPr/>
        </p:nvPicPr>
        <p:blipFill>
          <a:blip r:embed="rId3"/>
          <a:stretch>
            <a:fillRect/>
          </a:stretch>
        </p:blipFill>
        <p:spPr>
          <a:xfrm>
            <a:off x="3230354" y="5575661"/>
            <a:ext cx="6477561" cy="457240"/>
          </a:xfrm>
          <a:prstGeom prst="rect">
            <a:avLst/>
          </a:prstGeom>
        </p:spPr>
      </p:pic>
    </p:spTree>
    <p:extLst>
      <p:ext uri="{BB962C8B-B14F-4D97-AF65-F5344CB8AC3E}">
        <p14:creationId xmlns:p14="http://schemas.microsoft.com/office/powerpoint/2010/main" val="4289441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FD351-74F1-8834-233B-23F102706E47}"/>
              </a:ext>
            </a:extLst>
          </p:cNvPr>
          <p:cNvSpPr>
            <a:spLocks noGrp="1"/>
          </p:cNvSpPr>
          <p:nvPr>
            <p:ph type="title"/>
          </p:nvPr>
        </p:nvSpPr>
        <p:spPr/>
        <p:txBody>
          <a:bodyPr>
            <a:normAutofit fontScale="90000"/>
          </a:bodyPr>
          <a:lstStyle/>
          <a:p>
            <a:r>
              <a:rPr lang="en-US" dirty="0"/>
              <a:t>Unit Testing:</a:t>
            </a:r>
            <a:br>
              <a:rPr lang="en-US" dirty="0"/>
            </a:br>
            <a:r>
              <a:rPr lang="en-US" dirty="0"/>
              <a:t>Does exception throw with negative number resize</a:t>
            </a:r>
          </a:p>
        </p:txBody>
      </p:sp>
      <p:pic>
        <p:nvPicPr>
          <p:cNvPr id="5" name="Picture 4" descr="Text&#10;&#10;Description automatically generated">
            <a:extLst>
              <a:ext uri="{FF2B5EF4-FFF2-40B4-BE49-F238E27FC236}">
                <a16:creationId xmlns:a16="http://schemas.microsoft.com/office/drawing/2014/main" id="{E3A6C06E-3735-5C67-8683-0CAB673E769D}"/>
              </a:ext>
            </a:extLst>
          </p:cNvPr>
          <p:cNvPicPr>
            <a:picLocks noChangeAspect="1"/>
          </p:cNvPicPr>
          <p:nvPr/>
        </p:nvPicPr>
        <p:blipFill>
          <a:blip r:embed="rId2"/>
          <a:stretch>
            <a:fillRect/>
          </a:stretch>
        </p:blipFill>
        <p:spPr>
          <a:xfrm>
            <a:off x="3089649" y="2503783"/>
            <a:ext cx="6012701" cy="2644369"/>
          </a:xfrm>
          <a:prstGeom prst="rect">
            <a:avLst/>
          </a:prstGeom>
        </p:spPr>
      </p:pic>
      <p:pic>
        <p:nvPicPr>
          <p:cNvPr id="7" name="Picture 6">
            <a:extLst>
              <a:ext uri="{FF2B5EF4-FFF2-40B4-BE49-F238E27FC236}">
                <a16:creationId xmlns:a16="http://schemas.microsoft.com/office/drawing/2014/main" id="{B41C1E39-845F-DD1A-2DAF-F6DD63E00279}"/>
              </a:ext>
            </a:extLst>
          </p:cNvPr>
          <p:cNvPicPr>
            <a:picLocks noChangeAspect="1"/>
          </p:cNvPicPr>
          <p:nvPr/>
        </p:nvPicPr>
        <p:blipFill>
          <a:blip r:embed="rId3"/>
          <a:stretch>
            <a:fillRect/>
          </a:stretch>
        </p:blipFill>
        <p:spPr>
          <a:xfrm>
            <a:off x="2336083" y="5594534"/>
            <a:ext cx="7087214" cy="457240"/>
          </a:xfrm>
          <a:prstGeom prst="rect">
            <a:avLst/>
          </a:prstGeom>
        </p:spPr>
      </p:pic>
    </p:spTree>
    <p:extLst>
      <p:ext uri="{BB962C8B-B14F-4D97-AF65-F5344CB8AC3E}">
        <p14:creationId xmlns:p14="http://schemas.microsoft.com/office/powerpoint/2010/main" val="79552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685800" y="2194560"/>
            <a:ext cx="10820400" cy="4520872"/>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500"/>
              </a:spcBef>
              <a:spcAft>
                <a:spcPts val="0"/>
              </a:spcAft>
              <a:buClr>
                <a:schemeClr val="lt1"/>
              </a:buClr>
              <a:buSzPts val="2000"/>
              <a:buChar char="•"/>
            </a:pPr>
            <a:endParaRPr lang="en-US" dirty="0"/>
          </a:p>
          <a:p>
            <a:pPr marL="685800" lvl="1" indent="-228600" algn="l" rtl="0">
              <a:lnSpc>
                <a:spcPct val="90000"/>
              </a:lnSpc>
              <a:spcBef>
                <a:spcPts val="500"/>
              </a:spcBef>
              <a:spcAft>
                <a:spcPts val="0"/>
              </a:spcAft>
              <a:buClr>
                <a:schemeClr val="lt1"/>
              </a:buClr>
              <a:buSzPts val="2000"/>
              <a:buChar char="•"/>
            </a:pPr>
            <a:r>
              <a:rPr lang="en-US" dirty="0"/>
              <a:t>Some tools that can be used to help ensure that the policy is implemented in the DevSecOps pipeline are:</a:t>
            </a:r>
          </a:p>
          <a:p>
            <a:pPr marL="1143000" lvl="2" indent="-228600">
              <a:buSzPts val="2000"/>
            </a:pPr>
            <a:r>
              <a:rPr lang="en-US" dirty="0"/>
              <a:t>Clang</a:t>
            </a:r>
          </a:p>
          <a:p>
            <a:pPr marL="1143000" lvl="2" indent="-228600">
              <a:buSzPts val="2000"/>
            </a:pPr>
            <a:r>
              <a:rPr lang="en-US" dirty="0" err="1"/>
              <a:t>CodeSonar</a:t>
            </a:r>
            <a:endParaRPr lang="en-US" dirty="0"/>
          </a:p>
          <a:p>
            <a:pPr marL="1143000" lvl="2" indent="-228600">
              <a:buSzPts val="2000"/>
            </a:pPr>
            <a:r>
              <a:rPr lang="en-US" dirty="0" err="1"/>
              <a:t>Parasoft</a:t>
            </a:r>
            <a:r>
              <a:rPr lang="en-US" dirty="0"/>
              <a:t> c/</a:t>
            </a:r>
            <a:r>
              <a:rPr lang="en-US" dirty="0" err="1"/>
              <a:t>c++</a:t>
            </a:r>
            <a:r>
              <a:rPr lang="en-US" dirty="0"/>
              <a:t> test</a:t>
            </a:r>
          </a:p>
          <a:p>
            <a:pPr marL="1143000" lvl="2" indent="-228600">
              <a:buSzPts val="2000"/>
            </a:pPr>
            <a:r>
              <a:rPr lang="en-US" dirty="0" err="1"/>
              <a:t>Polyspace</a:t>
            </a:r>
            <a:r>
              <a:rPr lang="en-US" dirty="0"/>
              <a:t> Bug Finder</a:t>
            </a:r>
          </a:p>
          <a:p>
            <a:pPr marL="1143000" lvl="2" indent="-228600">
              <a:buSzPts val="2000"/>
            </a:pPr>
            <a:r>
              <a:rPr lang="en-US" dirty="0" err="1"/>
              <a:t>Astree</a:t>
            </a:r>
            <a:r>
              <a:rPr lang="en-US" dirty="0"/>
              <a:t>, Helix QAC</a:t>
            </a:r>
          </a:p>
          <a:p>
            <a:pPr marL="1143000" lvl="2" indent="-228600">
              <a:buSzPts val="2000"/>
            </a:pPr>
            <a:r>
              <a:rPr lang="en-US" dirty="0"/>
              <a:t>Coverity</a:t>
            </a:r>
          </a:p>
          <a:p>
            <a:pPr marL="1143000" lvl="2" indent="-228600">
              <a:buSzPts val="2000"/>
            </a:pPr>
            <a:r>
              <a:rPr lang="en-US" dirty="0"/>
              <a:t>LDRA tool suite</a:t>
            </a:r>
          </a:p>
          <a:p>
            <a:pPr marL="1143000" lvl="2" indent="-228600">
              <a:buSzPts val="2000"/>
            </a:pPr>
            <a:r>
              <a:rPr lang="en-US" dirty="0" err="1"/>
              <a:t>Axivion</a:t>
            </a:r>
            <a:r>
              <a:rPr lang="en-US" dirty="0"/>
              <a:t> Bauhaus suite</a:t>
            </a:r>
          </a:p>
          <a:p>
            <a:pPr marL="1143000" lvl="2" indent="-228600">
              <a:buSzPts val="2000"/>
            </a:pPr>
            <a:r>
              <a:rPr lang="en-US" dirty="0" err="1"/>
              <a:t>Eclaire</a:t>
            </a:r>
            <a:endParaRPr lang="en-US" dirty="0"/>
          </a:p>
          <a:p>
            <a:pPr marL="1143000" lvl="2" indent="-228600">
              <a:buSzPts val="2000"/>
            </a:pPr>
            <a:r>
              <a:rPr lang="en-US" dirty="0"/>
              <a:t>and RuleChecker</a:t>
            </a:r>
            <a:endParaRPr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200000"/>
              </a:lnSpc>
              <a:spcBef>
                <a:spcPts val="0"/>
              </a:spcBef>
              <a:spcAft>
                <a:spcPts val="0"/>
              </a:spcAft>
              <a:buClr>
                <a:schemeClr val="lt1"/>
              </a:buClr>
              <a:buSzPts val="2000"/>
              <a:buChar char="•"/>
            </a:pPr>
            <a:r>
              <a:rPr lang="en-US" sz="2000" dirty="0"/>
              <a:t>The risks of waiting to implement security into a project is that it is exponentially more difficult to correct when a problem is eventually found. Sometimes this results in a complete rework of the code that goes into the system</a:t>
            </a:r>
          </a:p>
          <a:p>
            <a:pPr marL="228600" lvl="0" indent="-228600" algn="l" rtl="0">
              <a:lnSpc>
                <a:spcPct val="200000"/>
              </a:lnSpc>
              <a:spcBef>
                <a:spcPts val="0"/>
              </a:spcBef>
              <a:spcAft>
                <a:spcPts val="0"/>
              </a:spcAft>
              <a:buClr>
                <a:schemeClr val="lt1"/>
              </a:buClr>
              <a:buSzPts val="2000"/>
              <a:buChar char="•"/>
            </a:pPr>
            <a:endParaRPr lang="en-US" sz="2000" dirty="0"/>
          </a:p>
          <a:p>
            <a:pPr marL="228600" lvl="0" indent="-228600" algn="l" rtl="0">
              <a:lnSpc>
                <a:spcPct val="200000"/>
              </a:lnSpc>
              <a:spcBef>
                <a:spcPts val="0"/>
              </a:spcBef>
              <a:spcAft>
                <a:spcPts val="0"/>
              </a:spcAft>
              <a:buClr>
                <a:schemeClr val="lt1"/>
              </a:buClr>
              <a:buSzPts val="2000"/>
              <a:buChar char="•"/>
            </a:pPr>
            <a:r>
              <a:rPr lang="en-US" sz="2000" dirty="0"/>
              <a:t>The benefit of not leaving security until the end means that the system will be more secure, have less vulnerabilities, and errors will be caught sooner.</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685800" y="1909425"/>
            <a:ext cx="10820400" cy="4481543"/>
          </a:xfrm>
          <a:prstGeom prst="rect">
            <a:avLst/>
          </a:prstGeom>
          <a:noFill/>
          <a:ln>
            <a:noFill/>
          </a:ln>
        </p:spPr>
        <p:txBody>
          <a:bodyPr spcFirstLastPara="1" wrap="square" lIns="91425" tIns="45700" rIns="91425" bIns="45700" anchor="t" anchorCtr="0">
            <a:normAutofit/>
          </a:bodyPr>
          <a:lstStyle/>
          <a:p>
            <a:pPr marL="1143000" lvl="2" indent="-228600" algn="l" rtl="0">
              <a:lnSpc>
                <a:spcPct val="200000"/>
              </a:lnSpc>
              <a:spcBef>
                <a:spcPts val="0"/>
              </a:spcBef>
              <a:spcAft>
                <a:spcPts val="0"/>
              </a:spcAft>
              <a:buClr>
                <a:schemeClr val="lt1"/>
              </a:buClr>
              <a:buSzPts val="1800"/>
              <a:buChar char="•"/>
            </a:pPr>
            <a:r>
              <a:rPr lang="en-US" dirty="0"/>
              <a:t>Always communicate with stakeholders in an effective, efficient, and transparent manner.</a:t>
            </a:r>
          </a:p>
          <a:p>
            <a:pPr marL="1143000" lvl="2" indent="-228600" algn="l" rtl="0">
              <a:lnSpc>
                <a:spcPct val="200000"/>
              </a:lnSpc>
              <a:spcBef>
                <a:spcPts val="0"/>
              </a:spcBef>
              <a:spcAft>
                <a:spcPts val="0"/>
              </a:spcAft>
              <a:buClr>
                <a:schemeClr val="lt1"/>
              </a:buClr>
              <a:buSzPts val="1800"/>
              <a:buChar char="•"/>
            </a:pPr>
            <a:r>
              <a:rPr lang="en-US" dirty="0"/>
              <a:t>Always have a support network available for second opinions and to answer any questions</a:t>
            </a:r>
          </a:p>
          <a:p>
            <a:pPr marL="1143000" lvl="2" indent="-228600" algn="l" rtl="0">
              <a:lnSpc>
                <a:spcPct val="200000"/>
              </a:lnSpc>
              <a:spcBef>
                <a:spcPts val="0"/>
              </a:spcBef>
              <a:spcAft>
                <a:spcPts val="0"/>
              </a:spcAft>
              <a:buClr>
                <a:schemeClr val="lt1"/>
              </a:buClr>
              <a:buSzPts val="1800"/>
              <a:buChar char="•"/>
            </a:pPr>
            <a:r>
              <a:rPr lang="en-US" dirty="0"/>
              <a:t>If you are unsure of a requirement, always ask probing questions to get more details and clarification</a:t>
            </a:r>
          </a:p>
          <a:p>
            <a:pPr marL="1143000" lvl="2" indent="-228600" algn="l" rtl="0">
              <a:lnSpc>
                <a:spcPct val="200000"/>
              </a:lnSpc>
              <a:spcBef>
                <a:spcPts val="0"/>
              </a:spcBef>
              <a:spcAft>
                <a:spcPts val="0"/>
              </a:spcAft>
              <a:buClr>
                <a:schemeClr val="lt1"/>
              </a:buClr>
              <a:buSzPts val="1800"/>
              <a:buChar char="•"/>
            </a:pPr>
            <a:r>
              <a:rPr lang="en-US" dirty="0"/>
              <a:t>Have a plan when exploits do occur and an action team to address the exploit</a:t>
            </a:r>
          </a:p>
          <a:p>
            <a:pPr marL="1143000" lvl="2" indent="-228600" algn="l" rtl="0">
              <a:lnSpc>
                <a:spcPct val="200000"/>
              </a:lnSpc>
              <a:spcBef>
                <a:spcPts val="0"/>
              </a:spcBef>
              <a:spcAft>
                <a:spcPts val="0"/>
              </a:spcAft>
              <a:buClr>
                <a:schemeClr val="lt1"/>
              </a:buClr>
              <a:buSzPts val="1800"/>
              <a:buChar char="•"/>
            </a:pPr>
            <a:r>
              <a:rPr lang="en-US" dirty="0"/>
              <a:t>Never cut corners for any reason</a:t>
            </a:r>
          </a:p>
          <a:p>
            <a:pPr marL="1143000" lvl="2" indent="-228600" algn="l" rtl="0">
              <a:lnSpc>
                <a:spcPct val="90000"/>
              </a:lnSpc>
              <a:spcBef>
                <a:spcPts val="0"/>
              </a:spcBef>
              <a:spcAft>
                <a:spcPts val="0"/>
              </a:spcAft>
              <a:buClr>
                <a:schemeClr val="lt1"/>
              </a:buClr>
              <a:buSzPts val="1800"/>
              <a:buChar char="•"/>
            </a:pPr>
            <a:endParaRPr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CONCLUSIONS</a:t>
            </a:r>
            <a:endParaRPr dirty="0"/>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200000"/>
              </a:lnSpc>
              <a:spcBef>
                <a:spcPts val="0"/>
              </a:spcBef>
              <a:spcAft>
                <a:spcPts val="0"/>
              </a:spcAft>
              <a:buClr>
                <a:schemeClr val="lt1"/>
              </a:buClr>
              <a:buSzPts val="2200"/>
              <a:buChar char="•"/>
            </a:pPr>
            <a:r>
              <a:rPr lang="en-US" sz="2000" dirty="0"/>
              <a:t>It is highly important to adopt and adhere to a company security policy so that everyone is on the same page</a:t>
            </a:r>
          </a:p>
          <a:p>
            <a:pPr marL="228600" lvl="0" indent="-228600" algn="l" rtl="0">
              <a:lnSpc>
                <a:spcPct val="200000"/>
              </a:lnSpc>
              <a:spcBef>
                <a:spcPts val="0"/>
              </a:spcBef>
              <a:spcAft>
                <a:spcPts val="0"/>
              </a:spcAft>
              <a:buClr>
                <a:schemeClr val="lt1"/>
              </a:buClr>
              <a:buSzPts val="2200"/>
              <a:buChar char="•"/>
            </a:pPr>
            <a:r>
              <a:rPr lang="en-US" sz="2000" dirty="0"/>
              <a:t>Pay particular attention to the ten principles and coding standards set forth by your company</a:t>
            </a:r>
          </a:p>
          <a:p>
            <a:pPr marL="228600" lvl="0" indent="-228600" algn="l" rtl="0">
              <a:lnSpc>
                <a:spcPct val="200000"/>
              </a:lnSpc>
              <a:spcBef>
                <a:spcPts val="0"/>
              </a:spcBef>
              <a:spcAft>
                <a:spcPts val="0"/>
              </a:spcAft>
              <a:buClr>
                <a:schemeClr val="lt1"/>
              </a:buClr>
              <a:buSzPts val="2200"/>
              <a:buChar char="•"/>
            </a:pPr>
            <a:r>
              <a:rPr lang="en-US" sz="2000" dirty="0"/>
              <a:t>Identify threats to the system and then rank them in order from the most critical to the least critical</a:t>
            </a:r>
          </a:p>
          <a:p>
            <a:pPr marL="228600" lvl="0" indent="-228600" algn="l" rtl="0">
              <a:lnSpc>
                <a:spcPct val="200000"/>
              </a:lnSpc>
              <a:spcBef>
                <a:spcPts val="0"/>
              </a:spcBef>
              <a:spcAft>
                <a:spcPts val="0"/>
              </a:spcAft>
              <a:buClr>
                <a:schemeClr val="lt1"/>
              </a:buClr>
              <a:buSzPts val="2200"/>
              <a:buChar char="•"/>
            </a:pPr>
            <a:r>
              <a:rPr lang="en-US" sz="2000" dirty="0"/>
              <a:t>Always use defense in depth, encryption, and Triple-A practices in your code</a:t>
            </a:r>
          </a:p>
          <a:p>
            <a:pPr marL="228600" lvl="0" indent="-228600" algn="l" rtl="0">
              <a:lnSpc>
                <a:spcPct val="200000"/>
              </a:lnSpc>
              <a:spcBef>
                <a:spcPts val="0"/>
              </a:spcBef>
              <a:spcAft>
                <a:spcPts val="0"/>
              </a:spcAft>
              <a:buClr>
                <a:schemeClr val="lt1"/>
              </a:buClr>
              <a:buSzPts val="2200"/>
              <a:buChar char="•"/>
            </a:pPr>
            <a:r>
              <a:rPr lang="en-US" sz="2000" dirty="0"/>
              <a:t>Use unit tests to automate and verify that the code you write behaves appropriately</a:t>
            </a:r>
          </a:p>
          <a:p>
            <a:pPr marL="228600" lvl="0" indent="-228600" algn="l" rtl="0">
              <a:lnSpc>
                <a:spcPct val="200000"/>
              </a:lnSpc>
              <a:spcBef>
                <a:spcPts val="0"/>
              </a:spcBef>
              <a:spcAft>
                <a:spcPts val="0"/>
              </a:spcAft>
              <a:buClr>
                <a:schemeClr val="lt1"/>
              </a:buClr>
              <a:buSzPts val="2200"/>
              <a:buChar char="•"/>
            </a:pPr>
            <a:r>
              <a:rPr lang="en-US" sz="2000" dirty="0"/>
              <a:t>Always follow the SecDevOps pipeline to integrate security into the development lifecycle</a:t>
            </a:r>
          </a:p>
          <a:p>
            <a:pPr marL="228600" lvl="0" indent="-228600" algn="l" rtl="0">
              <a:lnSpc>
                <a:spcPct val="200000"/>
              </a:lnSpc>
              <a:spcBef>
                <a:spcPts val="0"/>
              </a:spcBef>
              <a:spcAft>
                <a:spcPts val="0"/>
              </a:spcAft>
              <a:buClr>
                <a:schemeClr val="lt1"/>
              </a:buClr>
              <a:buSzPts val="2200"/>
              <a:buChar char="•"/>
            </a:pPr>
            <a:r>
              <a:rPr lang="en-US" sz="2000" dirty="0"/>
              <a:t>Lastly adhere to the tools that the company has approved for use</a:t>
            </a:r>
            <a:endParaRPr sz="2000"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916774" y="394670"/>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862780" y="1416937"/>
            <a:ext cx="10820400" cy="4024125"/>
          </a:xfrm>
          <a:prstGeom prst="rect">
            <a:avLst/>
          </a:prstGeom>
          <a:noFill/>
          <a:ln>
            <a:noFill/>
          </a:ln>
        </p:spPr>
        <p:txBody>
          <a:bodyPr spcFirstLastPara="1" wrap="square" lIns="91425" tIns="45700" rIns="91425" bIns="45700" anchor="t" anchorCtr="0">
            <a:normAutofit/>
          </a:bodyPr>
          <a:lstStyle/>
          <a:p>
            <a:pPr marL="971550" indent="-285750">
              <a:lnSpc>
                <a:spcPct val="150000"/>
              </a:lnSpc>
              <a:spcBef>
                <a:spcPts val="0"/>
              </a:spcBef>
            </a:pPr>
            <a:r>
              <a:rPr lang="en-US" sz="1600" dirty="0"/>
              <a:t>Our security policy is based on the defense in depth practice which is illustrated below</a:t>
            </a:r>
          </a:p>
          <a:p>
            <a:pPr marL="971550" indent="-285750">
              <a:lnSpc>
                <a:spcPct val="150000"/>
              </a:lnSpc>
              <a:spcBef>
                <a:spcPts val="0"/>
              </a:spcBef>
            </a:pPr>
            <a:r>
              <a:rPr lang="en-US" sz="1600" dirty="0"/>
              <a:t>This is to ensure that there are multiple layers of overlapping security measures in place</a:t>
            </a:r>
          </a:p>
          <a:p>
            <a:pPr marL="971550" indent="-285750">
              <a:lnSpc>
                <a:spcPct val="150000"/>
              </a:lnSpc>
              <a:spcBef>
                <a:spcPts val="0"/>
              </a:spcBef>
            </a:pPr>
            <a:r>
              <a:rPr lang="en-US" sz="1600" dirty="0"/>
              <a:t>By doing this we ensure that there are no overlapping holes or vulnerabilities in the system to which an attacker could exploit.</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046352" y="3060804"/>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graphicFrame>
        <p:nvGraphicFramePr>
          <p:cNvPr id="161" name="Google Shape;161;p4" descr="Alt text required"/>
          <p:cNvGraphicFramePr/>
          <p:nvPr>
            <p:extLst>
              <p:ext uri="{D42A27DB-BD31-4B8C-83A1-F6EECF244321}">
                <p14:modId xmlns:p14="http://schemas.microsoft.com/office/powerpoint/2010/main" val="2912446369"/>
              </p:ext>
            </p:extLst>
          </p:nvPr>
        </p:nvGraphicFramePr>
        <p:xfrm>
          <a:off x="4064266" y="2017811"/>
          <a:ext cx="7835225" cy="457194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lang="en-US" sz="1800" u="sng"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1800" b="0" i="0" u="sng" strike="noStrike" cap="none" dirty="0">
                          <a:solidFill>
                            <a:srgbClr val="000000"/>
                          </a:solidFill>
                          <a:effectLst/>
                          <a:latin typeface="Arial"/>
                          <a:ea typeface="Arial"/>
                          <a:cs typeface="Arial"/>
                          <a:sym typeface="Arial"/>
                        </a:rPr>
                        <a:t>A threat is more likely to occur</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[STD-002-CPP]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[STD-003-CPP]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[STD-004-CLG]</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[STD-005-CLG]</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[STD-007-CPP]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[STD-010-CPP]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800" b="0" i="0" u="sng" strike="noStrike" cap="none" dirty="0">
                          <a:solidFill>
                            <a:srgbClr val="000000"/>
                          </a:solidFill>
                          <a:effectLst/>
                          <a:latin typeface="Arial"/>
                          <a:ea typeface="Arial"/>
                          <a:cs typeface="Arial"/>
                          <a:sym typeface="Arial"/>
                        </a:rPr>
                        <a:t>Risk is severe or likely</a:t>
                      </a:r>
                      <a:endParaRPr lang="en-US" sz="1800" b="0" i="0" u="none" strike="noStrike" cap="none" dirty="0">
                        <a:solidFill>
                          <a:srgbClr val="000000"/>
                        </a:solidFill>
                        <a:effectLst/>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400" b="0" i="0" u="none" strike="noStrike" cap="none" dirty="0">
                          <a:solidFill>
                            <a:srgbClr val="000000"/>
                          </a:solidFill>
                          <a:effectLst/>
                          <a:latin typeface="Arial"/>
                          <a:ea typeface="Arial"/>
                          <a:cs typeface="Arial"/>
                          <a:sym typeface="Arial"/>
                        </a:rPr>
                        <a:t>[STD-004-CLG]</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[STD-005-CLG]</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[STD-006-CLG]</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400" b="0" i="0" u="none" strike="noStrike" cap="none" dirty="0">
                          <a:solidFill>
                            <a:srgbClr val="000000"/>
                          </a:solidFill>
                          <a:effectLst/>
                          <a:latin typeface="Arial"/>
                          <a:ea typeface="Arial"/>
                          <a:cs typeface="Arial"/>
                          <a:sym typeface="Arial"/>
                        </a:rPr>
                        <a:t>[STD-007-CPP]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800" b="0" i="0" u="sng" strike="noStrike" cap="none" dirty="0">
                          <a:solidFill>
                            <a:srgbClr val="000000"/>
                          </a:solidFill>
                          <a:effectLst/>
                          <a:latin typeface="Arial"/>
                          <a:ea typeface="Arial"/>
                          <a:cs typeface="Arial"/>
                          <a:sym typeface="Arial"/>
                        </a:rPr>
                        <a:t>Risk is not as severe or likely</a:t>
                      </a:r>
                      <a:endParaRPr lang="en-US" sz="1800" b="0" i="0" u="none" strike="noStrike" cap="none" dirty="0">
                        <a:solidFill>
                          <a:srgbClr val="000000"/>
                        </a:solidFill>
                        <a:effectLst/>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400" b="0" i="0" u="none" strike="noStrike" cap="none" dirty="0">
                          <a:solidFill>
                            <a:srgbClr val="000000"/>
                          </a:solidFill>
                          <a:effectLst/>
                          <a:latin typeface="Arial"/>
                          <a:ea typeface="Arial"/>
                          <a:cs typeface="Arial"/>
                          <a:sym typeface="Arial"/>
                        </a:rPr>
                        <a:t>[STD-001-CPP]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[STD-002-CPP]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[STD-003-CPP]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[STD-008-CPP]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[STD-009-CPP]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[STD-010-CPP]</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800" b="0" i="0" u="sng" strike="noStrike" cap="none" dirty="0">
                          <a:solidFill>
                            <a:srgbClr val="000000"/>
                          </a:solidFill>
                          <a:effectLst/>
                          <a:latin typeface="Arial"/>
                          <a:ea typeface="Arial"/>
                          <a:cs typeface="Arial"/>
                          <a:sym typeface="Arial"/>
                        </a:rPr>
                        <a:t>A threat is less likely to occur</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[STD-001-CPP]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[STD-006-CLG]</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[STD-008-CPP]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[STD-009-CPP]</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4" name="TextBox 3">
            <a:extLst>
              <a:ext uri="{FF2B5EF4-FFF2-40B4-BE49-F238E27FC236}">
                <a16:creationId xmlns:a16="http://schemas.microsoft.com/office/drawing/2014/main" id="{DD97537B-F211-EE06-252E-15CFE55BCB01}"/>
              </a:ext>
            </a:extLst>
          </p:cNvPr>
          <p:cNvSpPr txBox="1"/>
          <p:nvPr/>
        </p:nvSpPr>
        <p:spPr>
          <a:xfrm>
            <a:off x="79743" y="1900084"/>
            <a:ext cx="4055707" cy="4846840"/>
          </a:xfrm>
          <a:prstGeom prst="rect">
            <a:avLst/>
          </a:prstGeom>
          <a:noFill/>
        </p:spPr>
        <p:txBody>
          <a:bodyPr wrap="square" rtlCol="0">
            <a:spAutoFit/>
          </a:bodyPr>
          <a:lstStyle/>
          <a:p>
            <a:pPr marL="285750" indent="-285750">
              <a:lnSpc>
                <a:spcPct val="150000"/>
              </a:lnSpc>
              <a:buClr>
                <a:schemeClr val="bg1"/>
              </a:buClr>
              <a:buFont typeface="Wingdings" panose="05000000000000000000" pitchFamily="2" charset="2"/>
              <a:buChar char="§"/>
            </a:pPr>
            <a:r>
              <a:rPr lang="en-US" sz="1600" dirty="0">
                <a:solidFill>
                  <a:schemeClr val="bg1"/>
                </a:solidFill>
                <a:latin typeface="Century Gothic" panose="020B0502020202020204" pitchFamily="34" charset="0"/>
              </a:rPr>
              <a:t>Secure coding standards always come with a range of risks.</a:t>
            </a:r>
          </a:p>
          <a:p>
            <a:pPr marL="285750" indent="-285750">
              <a:lnSpc>
                <a:spcPct val="150000"/>
              </a:lnSpc>
              <a:buClr>
                <a:schemeClr val="bg1"/>
              </a:buClr>
              <a:buFont typeface="Wingdings" panose="05000000000000000000" pitchFamily="2" charset="2"/>
              <a:buChar char="§"/>
            </a:pPr>
            <a:r>
              <a:rPr lang="en-US" sz="1600" dirty="0">
                <a:solidFill>
                  <a:schemeClr val="bg1"/>
                </a:solidFill>
                <a:latin typeface="Century Gothic" panose="020B0502020202020204" pitchFamily="34" charset="0"/>
              </a:rPr>
              <a:t>these threats will need to be handled according to the risk involved. </a:t>
            </a:r>
          </a:p>
          <a:p>
            <a:pPr marL="285750" indent="-285750">
              <a:lnSpc>
                <a:spcPct val="150000"/>
              </a:lnSpc>
              <a:buClr>
                <a:schemeClr val="bg1"/>
              </a:buClr>
              <a:buFont typeface="Wingdings" panose="05000000000000000000" pitchFamily="2" charset="2"/>
              <a:buChar char="§"/>
            </a:pPr>
            <a:r>
              <a:rPr lang="en-US" sz="1600" dirty="0">
                <a:solidFill>
                  <a:schemeClr val="bg1"/>
                </a:solidFill>
                <a:latin typeface="Century Gothic" panose="020B0502020202020204" pitchFamily="34" charset="0"/>
              </a:rPr>
              <a:t>This illustration shows how the security policy standards can be grouped into a threat matrix.</a:t>
            </a:r>
          </a:p>
          <a:p>
            <a:pPr marL="285750" indent="-285750">
              <a:lnSpc>
                <a:spcPct val="150000"/>
              </a:lnSpc>
              <a:buClr>
                <a:schemeClr val="bg1"/>
              </a:buClr>
              <a:buFont typeface="Wingdings" panose="05000000000000000000" pitchFamily="2" charset="2"/>
              <a:buChar char="§"/>
            </a:pPr>
            <a:r>
              <a:rPr lang="en-US" sz="1600" dirty="0">
                <a:solidFill>
                  <a:schemeClr val="bg1"/>
                </a:solidFill>
                <a:latin typeface="Century Gothic" panose="020B0502020202020204" pitchFamily="34" charset="0"/>
              </a:rPr>
              <a:t>The threat matrix then determines the risk to the system. </a:t>
            </a:r>
          </a:p>
          <a:p>
            <a:pPr marL="285750" indent="-285750">
              <a:lnSpc>
                <a:spcPct val="150000"/>
              </a:lnSpc>
              <a:buClr>
                <a:schemeClr val="bg1"/>
              </a:buClr>
              <a:buFont typeface="Wingdings" panose="05000000000000000000" pitchFamily="2" charset="2"/>
              <a:buChar char="§"/>
            </a:pPr>
            <a:r>
              <a:rPr lang="en-US" sz="1600" dirty="0">
                <a:solidFill>
                  <a:schemeClr val="bg1"/>
                </a:solidFill>
                <a:latin typeface="Century Gothic" panose="020B0502020202020204" pitchFamily="34" charset="0"/>
              </a:rPr>
              <a:t>We can also use tools to automate checks which will find non-compliant code.</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numCol="2" anchor="t" anchorCtr="0">
            <a:normAutofit/>
          </a:bodyPr>
          <a:lstStyle/>
          <a:p>
            <a:pPr marL="342900" lvl="0" algn="l" rtl="0">
              <a:lnSpc>
                <a:spcPct val="120000"/>
              </a:lnSpc>
              <a:spcBef>
                <a:spcPts val="0"/>
              </a:spcBef>
              <a:spcAft>
                <a:spcPts val="0"/>
              </a:spcAft>
              <a:buClr>
                <a:schemeClr val="lt1"/>
              </a:buClr>
              <a:buSzPts val="2200"/>
              <a:buFont typeface="+mj-lt"/>
              <a:buAutoNum type="arabicPeriod"/>
            </a:pPr>
            <a:r>
              <a:rPr lang="en-US" sz="1600" dirty="0">
                <a:solidFill>
                  <a:srgbClr val="FFFFFF"/>
                </a:solidFill>
                <a:latin typeface="Century Gothic" panose="020B0502020202020204" pitchFamily="34" charset="0"/>
              </a:rPr>
              <a:t>Validate Input Data</a:t>
            </a:r>
          </a:p>
          <a:p>
            <a:pPr marL="685800" lvl="1" indent="-228600">
              <a:lnSpc>
                <a:spcPct val="120000"/>
              </a:lnSpc>
              <a:spcBef>
                <a:spcPts val="0"/>
              </a:spcBef>
              <a:buSzPts val="2200"/>
            </a:pPr>
            <a:r>
              <a:rPr lang="en-US" sz="1400" dirty="0">
                <a:effectLst/>
                <a:latin typeface="Century Gothic" panose="020B0502020202020204" pitchFamily="34" charset="0"/>
                <a:ea typeface="Calibri" panose="020F0502020204030204" pitchFamily="34" charset="0"/>
              </a:rPr>
              <a:t>[STD-001-CPP]</a:t>
            </a:r>
            <a:endParaRPr lang="en-US" sz="1400" dirty="0">
              <a:solidFill>
                <a:srgbClr val="FFFFFF"/>
              </a:solidFill>
              <a:latin typeface="Century Gothic" panose="020B0502020202020204" pitchFamily="34" charset="0"/>
            </a:endParaRPr>
          </a:p>
          <a:p>
            <a:pPr marL="342900" lvl="0" algn="l" rtl="0">
              <a:lnSpc>
                <a:spcPct val="120000"/>
              </a:lnSpc>
              <a:spcBef>
                <a:spcPts val="0"/>
              </a:spcBef>
              <a:spcAft>
                <a:spcPts val="0"/>
              </a:spcAft>
              <a:buClr>
                <a:schemeClr val="lt1"/>
              </a:buClr>
              <a:buSzPts val="2200"/>
              <a:buAutoNum type="arabicPeriod" startAt="2"/>
            </a:pPr>
            <a:r>
              <a:rPr lang="en-US" sz="1600" dirty="0">
                <a:solidFill>
                  <a:srgbClr val="FFFFFF"/>
                </a:solidFill>
                <a:latin typeface="Century Gothic" panose="020B0502020202020204" pitchFamily="34" charset="0"/>
              </a:rPr>
              <a:t>Heed Compiler Warnings</a:t>
            </a:r>
          </a:p>
          <a:p>
            <a:pPr marL="342900" lvl="0" algn="l" rtl="0">
              <a:lnSpc>
                <a:spcPct val="120000"/>
              </a:lnSpc>
              <a:spcBef>
                <a:spcPts val="0"/>
              </a:spcBef>
              <a:spcAft>
                <a:spcPts val="0"/>
              </a:spcAft>
              <a:buClr>
                <a:schemeClr val="lt1"/>
              </a:buClr>
              <a:buSzPts val="2200"/>
              <a:buAutoNum type="arabicPeriod" startAt="2"/>
            </a:pPr>
            <a:r>
              <a:rPr lang="en-US" sz="1600" dirty="0">
                <a:solidFill>
                  <a:srgbClr val="FFFFFF"/>
                </a:solidFill>
                <a:latin typeface="Century Gothic" panose="020B0502020202020204" pitchFamily="34" charset="0"/>
              </a:rPr>
              <a:t>Architect and Design for Security Policies</a:t>
            </a:r>
          </a:p>
          <a:p>
            <a:pPr marL="342900" lvl="0" algn="l" rtl="0">
              <a:lnSpc>
                <a:spcPct val="120000"/>
              </a:lnSpc>
              <a:spcBef>
                <a:spcPts val="0"/>
              </a:spcBef>
              <a:spcAft>
                <a:spcPts val="0"/>
              </a:spcAft>
              <a:buClr>
                <a:schemeClr val="lt1"/>
              </a:buClr>
              <a:buSzPts val="2200"/>
              <a:buAutoNum type="arabicPeriod" startAt="4"/>
            </a:pPr>
            <a:r>
              <a:rPr lang="en-US" sz="1600" dirty="0">
                <a:solidFill>
                  <a:srgbClr val="FFFFFF"/>
                </a:solidFill>
                <a:latin typeface="Century Gothic" panose="020B0502020202020204" pitchFamily="34" charset="0"/>
              </a:rPr>
              <a:t>Keep It Simple</a:t>
            </a:r>
          </a:p>
          <a:p>
            <a:pPr marL="342900" lvl="0" algn="l" rtl="0">
              <a:lnSpc>
                <a:spcPct val="120000"/>
              </a:lnSpc>
              <a:spcBef>
                <a:spcPts val="0"/>
              </a:spcBef>
              <a:spcAft>
                <a:spcPts val="0"/>
              </a:spcAft>
              <a:buClr>
                <a:schemeClr val="lt1"/>
              </a:buClr>
              <a:buSzPts val="2200"/>
              <a:buAutoNum type="arabicPeriod" startAt="4"/>
            </a:pPr>
            <a:r>
              <a:rPr lang="en-US" sz="1600" dirty="0">
                <a:solidFill>
                  <a:srgbClr val="FFFFFF"/>
                </a:solidFill>
                <a:latin typeface="Century Gothic" panose="020B0502020202020204" pitchFamily="34" charset="0"/>
              </a:rPr>
              <a:t>Default Deny</a:t>
            </a:r>
          </a:p>
          <a:p>
            <a:pPr marL="342900" lvl="0" algn="l" rtl="0">
              <a:lnSpc>
                <a:spcPct val="120000"/>
              </a:lnSpc>
              <a:spcBef>
                <a:spcPts val="0"/>
              </a:spcBef>
              <a:spcAft>
                <a:spcPts val="0"/>
              </a:spcAft>
              <a:buClr>
                <a:schemeClr val="lt1"/>
              </a:buClr>
              <a:buSzPts val="2200"/>
              <a:buAutoNum type="arabicPeriod" startAt="6"/>
            </a:pPr>
            <a:r>
              <a:rPr lang="en-US" sz="1600" dirty="0">
                <a:solidFill>
                  <a:srgbClr val="FFFFFF"/>
                </a:solidFill>
                <a:latin typeface="Century Gothic" panose="020B0502020202020204" pitchFamily="34" charset="0"/>
              </a:rPr>
              <a:t>Adhere to the Principle of Least Privilege</a:t>
            </a:r>
          </a:p>
          <a:p>
            <a:pPr marL="342900" lvl="0" algn="l" rtl="0">
              <a:lnSpc>
                <a:spcPct val="120000"/>
              </a:lnSpc>
              <a:spcBef>
                <a:spcPts val="0"/>
              </a:spcBef>
              <a:spcAft>
                <a:spcPts val="0"/>
              </a:spcAft>
              <a:buClr>
                <a:schemeClr val="lt1"/>
              </a:buClr>
              <a:buSzPts val="2200"/>
              <a:buAutoNum type="arabicPeriod" startAt="6"/>
            </a:pPr>
            <a:r>
              <a:rPr lang="en-US" sz="1600" dirty="0">
                <a:solidFill>
                  <a:srgbClr val="FFFFFF"/>
                </a:solidFill>
                <a:latin typeface="Century Gothic" panose="020B0502020202020204" pitchFamily="34" charset="0"/>
              </a:rPr>
              <a:t>Sanitize Data Sent to Other Systems</a:t>
            </a:r>
          </a:p>
          <a:p>
            <a:pPr marL="742950" lvl="1" indent="-285750">
              <a:lnSpc>
                <a:spcPct val="120000"/>
              </a:lnSpc>
              <a:spcBef>
                <a:spcPts val="0"/>
              </a:spcBef>
              <a:buSzPts val="2200"/>
            </a:pPr>
            <a:r>
              <a:rPr lang="en-US" sz="1400" dirty="0">
                <a:effectLst/>
                <a:latin typeface="Century Gothic" panose="020B0502020202020204" pitchFamily="34" charset="0"/>
                <a:ea typeface="Calibri" panose="020F0502020204030204" pitchFamily="34" charset="0"/>
              </a:rPr>
              <a:t>[STD-004-CLG]</a:t>
            </a:r>
            <a:endParaRPr lang="en-US" sz="1400" dirty="0">
              <a:solidFill>
                <a:srgbClr val="FFFFFF"/>
              </a:solidFill>
              <a:latin typeface="Century Gothic" panose="020B0502020202020204" pitchFamily="34" charset="0"/>
            </a:endParaRPr>
          </a:p>
          <a:p>
            <a:pPr lvl="0" indent="-457200" algn="l" rtl="0">
              <a:lnSpc>
                <a:spcPct val="120000"/>
              </a:lnSpc>
              <a:spcBef>
                <a:spcPts val="0"/>
              </a:spcBef>
              <a:spcAft>
                <a:spcPts val="0"/>
              </a:spcAft>
              <a:buClr>
                <a:schemeClr val="lt1"/>
              </a:buClr>
              <a:buSzPts val="2200"/>
              <a:buAutoNum type="arabicPeriod" startAt="8"/>
            </a:pPr>
            <a:r>
              <a:rPr lang="en-US" sz="1600" dirty="0">
                <a:solidFill>
                  <a:srgbClr val="FFFFFF"/>
                </a:solidFill>
                <a:latin typeface="Century Gothic" panose="020B0502020202020204" pitchFamily="34" charset="0"/>
              </a:rPr>
              <a:t>Practice Defense in Depth </a:t>
            </a:r>
          </a:p>
          <a:p>
            <a:pPr marL="742950" lvl="1" indent="-285750">
              <a:lnSpc>
                <a:spcPct val="120000"/>
              </a:lnSpc>
              <a:spcBef>
                <a:spcPts val="0"/>
              </a:spcBef>
              <a:buSzPts val="2200"/>
            </a:pPr>
            <a:r>
              <a:rPr lang="en-US" sz="1400" dirty="0">
                <a:effectLst/>
                <a:latin typeface="Century Gothic" panose="020B0502020202020204" pitchFamily="34" charset="0"/>
                <a:ea typeface="Calibri" panose="020F0502020204030204" pitchFamily="34" charset="0"/>
              </a:rPr>
              <a:t>[STD-007-CPP]</a:t>
            </a:r>
            <a:endParaRPr lang="en-US" sz="1400" dirty="0">
              <a:solidFill>
                <a:srgbClr val="FFFFFF"/>
              </a:solidFill>
              <a:latin typeface="Century Gothic" panose="020B0502020202020204" pitchFamily="34" charset="0"/>
            </a:endParaRPr>
          </a:p>
          <a:p>
            <a:pPr lvl="0" indent="-457200" algn="l" rtl="0">
              <a:lnSpc>
                <a:spcPct val="120000"/>
              </a:lnSpc>
              <a:spcBef>
                <a:spcPts val="0"/>
              </a:spcBef>
              <a:spcAft>
                <a:spcPts val="0"/>
              </a:spcAft>
              <a:buClr>
                <a:schemeClr val="lt1"/>
              </a:buClr>
              <a:buSzPts val="2200"/>
              <a:buAutoNum type="arabicPeriod" startAt="9"/>
            </a:pPr>
            <a:r>
              <a:rPr lang="en-US" sz="1600" dirty="0">
                <a:solidFill>
                  <a:srgbClr val="FFFFFF"/>
                </a:solidFill>
                <a:latin typeface="Century Gothic" panose="020B0502020202020204" pitchFamily="34" charset="0"/>
              </a:rPr>
              <a:t>Use Effective Quality Assurance Techniques</a:t>
            </a:r>
          </a:p>
          <a:p>
            <a:pPr marL="742950" lvl="1" indent="-285750">
              <a:lnSpc>
                <a:spcPct val="120000"/>
              </a:lnSpc>
              <a:spcBef>
                <a:spcPts val="0"/>
              </a:spcBef>
              <a:buSzPts val="2200"/>
            </a:pPr>
            <a:r>
              <a:rPr lang="en-US" sz="1400" dirty="0">
                <a:effectLst/>
                <a:latin typeface="Century Gothic" panose="020B0502020202020204" pitchFamily="34" charset="0"/>
                <a:ea typeface="Calibri" panose="020F0502020204030204" pitchFamily="34" charset="0"/>
              </a:rPr>
              <a:t>[STD-006-CLG]</a:t>
            </a:r>
          </a:p>
          <a:p>
            <a:pPr marL="742950" lvl="1" indent="-285750">
              <a:lnSpc>
                <a:spcPct val="120000"/>
              </a:lnSpc>
              <a:spcBef>
                <a:spcPts val="0"/>
              </a:spcBef>
              <a:buSzPts val="2200"/>
            </a:pPr>
            <a:r>
              <a:rPr lang="en-US" sz="1400" dirty="0">
                <a:effectLst/>
                <a:latin typeface="Century Gothic" panose="020B0502020202020204" pitchFamily="34" charset="0"/>
                <a:ea typeface="Calibri" panose="020F0502020204030204" pitchFamily="34" charset="0"/>
              </a:rPr>
              <a:t>[STD-007-CPP]</a:t>
            </a:r>
            <a:endParaRPr lang="en-US" sz="1400" dirty="0">
              <a:solidFill>
                <a:srgbClr val="FFFFFF"/>
              </a:solidFill>
              <a:latin typeface="Century Gothic" panose="020B0502020202020204" pitchFamily="34" charset="0"/>
            </a:endParaRPr>
          </a:p>
          <a:p>
            <a:pPr lvl="0" indent="-457200" algn="l" rtl="0">
              <a:lnSpc>
                <a:spcPct val="120000"/>
              </a:lnSpc>
              <a:spcBef>
                <a:spcPts val="0"/>
              </a:spcBef>
              <a:spcAft>
                <a:spcPts val="0"/>
              </a:spcAft>
              <a:buClr>
                <a:schemeClr val="lt1"/>
              </a:buClr>
              <a:buSzPts val="2200"/>
              <a:buAutoNum type="arabicPeriod" startAt="9"/>
            </a:pPr>
            <a:endParaRPr lang="en-US" sz="1400" dirty="0">
              <a:solidFill>
                <a:srgbClr val="FFFFFF"/>
              </a:solidFill>
              <a:latin typeface="Century Gothic" panose="020B0502020202020204" pitchFamily="34" charset="0"/>
            </a:endParaRPr>
          </a:p>
          <a:p>
            <a:pPr lvl="0" indent="-457200" algn="l" rtl="0">
              <a:lnSpc>
                <a:spcPct val="120000"/>
              </a:lnSpc>
              <a:spcBef>
                <a:spcPts val="0"/>
              </a:spcBef>
              <a:spcAft>
                <a:spcPts val="0"/>
              </a:spcAft>
              <a:buClr>
                <a:schemeClr val="lt1"/>
              </a:buClr>
              <a:buSzPts val="2200"/>
              <a:buAutoNum type="arabicPeriod" startAt="9"/>
            </a:pPr>
            <a:r>
              <a:rPr lang="en-US" sz="1600" dirty="0">
                <a:solidFill>
                  <a:srgbClr val="FFFFFF"/>
                </a:solidFill>
                <a:latin typeface="Century Gothic" panose="020B0502020202020204" pitchFamily="34" charset="0"/>
              </a:rPr>
              <a:t>Adopt a Secure Coding Standard</a:t>
            </a:r>
          </a:p>
          <a:p>
            <a:pPr marL="685800" lvl="1" indent="-228600">
              <a:lnSpc>
                <a:spcPct val="120000"/>
              </a:lnSpc>
              <a:spcBef>
                <a:spcPts val="0"/>
              </a:spcBef>
              <a:buSzPts val="2200"/>
            </a:pPr>
            <a:r>
              <a:rPr lang="en-US" sz="1400" dirty="0">
                <a:effectLst/>
                <a:latin typeface="Century Gothic" panose="020B0502020202020204" pitchFamily="34" charset="0"/>
                <a:ea typeface="Calibri" panose="020F0502020204030204" pitchFamily="34" charset="0"/>
              </a:rPr>
              <a:t>[STD-001-CPP]</a:t>
            </a:r>
          </a:p>
          <a:p>
            <a:pPr marL="685800" lvl="1" indent="-228600">
              <a:lnSpc>
                <a:spcPct val="120000"/>
              </a:lnSpc>
              <a:spcBef>
                <a:spcPts val="0"/>
              </a:spcBef>
              <a:buSzPts val="2200"/>
            </a:pPr>
            <a:r>
              <a:rPr lang="en-US" sz="1400" dirty="0">
                <a:effectLst/>
                <a:latin typeface="Century Gothic" panose="020B0502020202020204" pitchFamily="34" charset="0"/>
                <a:ea typeface="Calibri" panose="020F0502020204030204" pitchFamily="34" charset="0"/>
              </a:rPr>
              <a:t>[STD-002-CPP]</a:t>
            </a:r>
            <a:endParaRPr lang="en-US" sz="1400" dirty="0">
              <a:latin typeface="Century Gothic" panose="020B0502020202020204" pitchFamily="34" charset="0"/>
              <a:ea typeface="Calibri" panose="020F0502020204030204" pitchFamily="34" charset="0"/>
            </a:endParaRPr>
          </a:p>
          <a:p>
            <a:pPr marL="685800" lvl="1" indent="-228600">
              <a:lnSpc>
                <a:spcPct val="120000"/>
              </a:lnSpc>
              <a:spcBef>
                <a:spcPts val="0"/>
              </a:spcBef>
              <a:buSzPts val="2200"/>
            </a:pPr>
            <a:r>
              <a:rPr lang="en-US" sz="1400" dirty="0">
                <a:effectLst/>
                <a:latin typeface="Century Gothic" panose="020B0502020202020204" pitchFamily="34" charset="0"/>
                <a:ea typeface="Calibri" panose="020F0502020204030204" pitchFamily="34" charset="0"/>
              </a:rPr>
              <a:t>[STD-003-CPP]</a:t>
            </a:r>
          </a:p>
          <a:p>
            <a:pPr marL="685800" lvl="1" indent="-228600">
              <a:lnSpc>
                <a:spcPct val="120000"/>
              </a:lnSpc>
              <a:spcBef>
                <a:spcPts val="0"/>
              </a:spcBef>
              <a:buSzPts val="2200"/>
            </a:pPr>
            <a:r>
              <a:rPr lang="en-US" sz="1400" dirty="0">
                <a:effectLst/>
                <a:latin typeface="Century Gothic" panose="020B0502020202020204" pitchFamily="34" charset="0"/>
                <a:ea typeface="Calibri" panose="020F0502020204030204" pitchFamily="34" charset="0"/>
              </a:rPr>
              <a:t>[STD-005-CLG]</a:t>
            </a:r>
          </a:p>
          <a:p>
            <a:pPr marL="685800" lvl="1" indent="-228600">
              <a:lnSpc>
                <a:spcPct val="120000"/>
              </a:lnSpc>
              <a:spcBef>
                <a:spcPts val="0"/>
              </a:spcBef>
              <a:buSzPts val="2200"/>
            </a:pPr>
            <a:r>
              <a:rPr lang="en-US" sz="1400" dirty="0">
                <a:effectLst/>
                <a:latin typeface="Century Gothic" panose="020B0502020202020204" pitchFamily="34" charset="0"/>
                <a:ea typeface="Calibri" panose="020F0502020204030204" pitchFamily="34" charset="0"/>
              </a:rPr>
              <a:t>[STD-007-CPP]</a:t>
            </a:r>
          </a:p>
          <a:p>
            <a:pPr marL="685800" lvl="1" indent="-228600">
              <a:lnSpc>
                <a:spcPct val="120000"/>
              </a:lnSpc>
              <a:spcBef>
                <a:spcPts val="0"/>
              </a:spcBef>
              <a:buSzPts val="2200"/>
            </a:pPr>
            <a:r>
              <a:rPr lang="en-US" sz="1400" dirty="0">
                <a:effectLst/>
                <a:latin typeface="Century Gothic" panose="020B0502020202020204" pitchFamily="34" charset="0"/>
                <a:ea typeface="Calibri" panose="020F0502020204030204" pitchFamily="34" charset="0"/>
              </a:rPr>
              <a:t>[STD-008-CPP]</a:t>
            </a:r>
            <a:endParaRPr lang="en-US" sz="1400" dirty="0">
              <a:latin typeface="Century Gothic" panose="020B0502020202020204" pitchFamily="34" charset="0"/>
              <a:ea typeface="Calibri" panose="020F0502020204030204" pitchFamily="34" charset="0"/>
            </a:endParaRPr>
          </a:p>
          <a:p>
            <a:pPr marL="685800" lvl="1" indent="-228600">
              <a:lnSpc>
                <a:spcPct val="120000"/>
              </a:lnSpc>
              <a:spcBef>
                <a:spcPts val="0"/>
              </a:spcBef>
              <a:buSzPts val="2200"/>
            </a:pPr>
            <a:r>
              <a:rPr lang="en-US" sz="1400" dirty="0">
                <a:effectLst/>
                <a:latin typeface="Century Gothic" panose="020B0502020202020204" pitchFamily="34" charset="0"/>
                <a:ea typeface="Calibri" panose="020F0502020204030204" pitchFamily="34" charset="0"/>
              </a:rPr>
              <a:t>[STD-009-CPP]</a:t>
            </a:r>
          </a:p>
          <a:p>
            <a:pPr marL="685800" lvl="1" indent="-228600">
              <a:lnSpc>
                <a:spcPct val="120000"/>
              </a:lnSpc>
              <a:spcBef>
                <a:spcPts val="0"/>
              </a:spcBef>
              <a:buSzPts val="2200"/>
            </a:pPr>
            <a:r>
              <a:rPr lang="en-US" sz="1400" dirty="0">
                <a:effectLst/>
                <a:latin typeface="Century Gothic" panose="020B0502020202020204" pitchFamily="34" charset="0"/>
                <a:ea typeface="Calibri" panose="020F0502020204030204" pitchFamily="34" charset="0"/>
              </a:rPr>
              <a:t>[STD-010-CPP]</a:t>
            </a:r>
            <a:endParaRPr lang="en-US" sz="1400" dirty="0">
              <a:solidFill>
                <a:srgbClr val="FFFFFF"/>
              </a:solidFill>
              <a:latin typeface="Century Gothic" panose="020B0502020202020204" pitchFamily="34" charset="0"/>
            </a:endParaRP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sp>
        <p:nvSpPr>
          <p:cNvPr id="175" name="Google Shape;175;p6"/>
          <p:cNvSpPr txBox="1">
            <a:spLocks noGrp="1"/>
          </p:cNvSpPr>
          <p:nvPr>
            <p:ph type="body" idx="1"/>
          </p:nvPr>
        </p:nvSpPr>
        <p:spPr>
          <a:xfrm>
            <a:off x="766260" y="3066681"/>
            <a:ext cx="10820400" cy="4024125"/>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000"/>
              <a:buFont typeface="+mj-lt"/>
              <a:buAutoNum type="arabicPeriod"/>
            </a:pPr>
            <a:r>
              <a:rPr lang="en-US" sz="1800" dirty="0">
                <a:effectLst/>
                <a:latin typeface="Calibri" panose="020F0502020204030204" pitchFamily="34" charset="0"/>
                <a:ea typeface="Calibri" panose="020F0502020204030204" pitchFamily="34" charset="0"/>
              </a:rPr>
              <a:t>[STD-007-CPP] - Guarantee exception safety</a:t>
            </a:r>
          </a:p>
          <a:p>
            <a:pPr lvl="0" indent="-457200" algn="l" rtl="0">
              <a:lnSpc>
                <a:spcPct val="90000"/>
              </a:lnSpc>
              <a:spcBef>
                <a:spcPts val="0"/>
              </a:spcBef>
              <a:spcAft>
                <a:spcPts val="0"/>
              </a:spcAft>
              <a:buClr>
                <a:schemeClr val="lt1"/>
              </a:buClr>
              <a:buSzPts val="2000"/>
              <a:buFont typeface="+mj-lt"/>
              <a:buAutoNum type="arabicPeriod"/>
            </a:pPr>
            <a:r>
              <a:rPr lang="en-US" sz="1800" dirty="0">
                <a:effectLst/>
                <a:latin typeface="Calibri" panose="020F0502020204030204" pitchFamily="34" charset="0"/>
                <a:ea typeface="Calibri" panose="020F0502020204030204" pitchFamily="34" charset="0"/>
              </a:rPr>
              <a:t>[STD-004-CLG] - Sanitize data passed to complex subsystems</a:t>
            </a:r>
          </a:p>
          <a:p>
            <a:pPr lvl="0" indent="-457200" algn="l" rtl="0">
              <a:lnSpc>
                <a:spcPct val="90000"/>
              </a:lnSpc>
              <a:spcBef>
                <a:spcPts val="0"/>
              </a:spcBef>
              <a:spcAft>
                <a:spcPts val="0"/>
              </a:spcAft>
              <a:buClr>
                <a:schemeClr val="lt1"/>
              </a:buClr>
              <a:buSzPts val="2000"/>
              <a:buFont typeface="+mj-lt"/>
              <a:buAutoNum type="arabicPeriod"/>
            </a:pPr>
            <a:r>
              <a:rPr lang="en-US" sz="1800" dirty="0">
                <a:effectLst/>
                <a:latin typeface="Calibri" panose="020F0502020204030204" pitchFamily="34" charset="0"/>
                <a:ea typeface="Calibri" panose="020F0502020204030204" pitchFamily="34" charset="0"/>
              </a:rPr>
              <a:t>[STD-005-CLG] - Do not access freed memory</a:t>
            </a:r>
            <a:endParaRPr lang="en-US" sz="1800" dirty="0">
              <a:latin typeface="Calibri" panose="020F0502020204030204" pitchFamily="34" charset="0"/>
              <a:ea typeface="Calibri" panose="020F0502020204030204" pitchFamily="34" charset="0"/>
            </a:endParaRPr>
          </a:p>
          <a:p>
            <a:pPr lvl="0" indent="-457200" algn="l" rtl="0">
              <a:lnSpc>
                <a:spcPct val="90000"/>
              </a:lnSpc>
              <a:spcBef>
                <a:spcPts val="0"/>
              </a:spcBef>
              <a:spcAft>
                <a:spcPts val="0"/>
              </a:spcAft>
              <a:buClr>
                <a:schemeClr val="lt1"/>
              </a:buClr>
              <a:buSzPts val="2000"/>
              <a:buFont typeface="+mj-lt"/>
              <a:buAutoNum type="arabicPeriod"/>
            </a:pPr>
            <a:r>
              <a:rPr lang="en-US" sz="1800" dirty="0">
                <a:effectLst/>
                <a:latin typeface="Calibri" panose="020F0502020204030204" pitchFamily="34" charset="0"/>
                <a:ea typeface="Calibri" panose="020F0502020204030204" pitchFamily="34" charset="0"/>
              </a:rPr>
              <a:t>[STD-002-CPP] - Use valid references, pointers, and iterators to reference elements of a container</a:t>
            </a:r>
          </a:p>
          <a:p>
            <a:pPr lvl="0" indent="-457200" algn="l" rtl="0">
              <a:lnSpc>
                <a:spcPct val="90000"/>
              </a:lnSpc>
              <a:spcBef>
                <a:spcPts val="0"/>
              </a:spcBef>
              <a:spcAft>
                <a:spcPts val="0"/>
              </a:spcAft>
              <a:buClr>
                <a:schemeClr val="lt1"/>
              </a:buClr>
              <a:buSzPts val="2000"/>
              <a:buFont typeface="+mj-lt"/>
              <a:buAutoNum type="arabicPeriod"/>
            </a:pPr>
            <a:r>
              <a:rPr lang="en-US" sz="1800" dirty="0">
                <a:effectLst/>
                <a:latin typeface="Calibri" panose="020F0502020204030204" pitchFamily="34" charset="0"/>
                <a:ea typeface="Calibri" panose="020F0502020204030204" pitchFamily="34" charset="0"/>
              </a:rPr>
              <a:t>[STD-003-CPP] - Use valid references, pointers, and iterators to reference elements of a </a:t>
            </a:r>
            <a:r>
              <a:rPr lang="en-US" sz="1800" dirty="0" err="1">
                <a:effectLst/>
                <a:latin typeface="Calibri" panose="020F0502020204030204" pitchFamily="34" charset="0"/>
                <a:ea typeface="Calibri" panose="020F0502020204030204" pitchFamily="34" charset="0"/>
              </a:rPr>
              <a:t>basic_string</a:t>
            </a:r>
            <a:endParaRPr lang="en-US" sz="1800" dirty="0">
              <a:latin typeface="Calibri" panose="020F0502020204030204" pitchFamily="34" charset="0"/>
              <a:ea typeface="Calibri" panose="020F0502020204030204" pitchFamily="34" charset="0"/>
            </a:endParaRPr>
          </a:p>
          <a:p>
            <a:pPr lvl="0" indent="-457200" algn="l" rtl="0">
              <a:lnSpc>
                <a:spcPct val="90000"/>
              </a:lnSpc>
              <a:spcBef>
                <a:spcPts val="0"/>
              </a:spcBef>
              <a:spcAft>
                <a:spcPts val="0"/>
              </a:spcAft>
              <a:buClr>
                <a:schemeClr val="lt1"/>
              </a:buClr>
              <a:buSzPts val="2000"/>
              <a:buFont typeface="+mj-lt"/>
              <a:buAutoNum type="arabicPeriod"/>
            </a:pPr>
            <a:r>
              <a:rPr lang="en-US" sz="1800" dirty="0">
                <a:effectLst/>
                <a:latin typeface="Calibri" panose="020F0502020204030204" pitchFamily="34" charset="0"/>
                <a:ea typeface="Calibri" panose="020F0502020204030204" pitchFamily="34" charset="0"/>
              </a:rPr>
              <a:t>[STD-010-CPP] - Prefer special member functions and overloaded operators to C Standard Library functions</a:t>
            </a:r>
          </a:p>
          <a:p>
            <a:pPr lvl="0" indent="-457200" algn="l" rtl="0">
              <a:lnSpc>
                <a:spcPct val="90000"/>
              </a:lnSpc>
              <a:spcBef>
                <a:spcPts val="0"/>
              </a:spcBef>
              <a:spcAft>
                <a:spcPts val="0"/>
              </a:spcAft>
              <a:buClr>
                <a:schemeClr val="lt1"/>
              </a:buClr>
              <a:buSzPts val="2000"/>
              <a:buFont typeface="+mj-lt"/>
              <a:buAutoNum type="arabicPeriod"/>
            </a:pPr>
            <a:r>
              <a:rPr lang="en-US" sz="1800" dirty="0">
                <a:effectLst/>
                <a:latin typeface="Calibri" panose="020F0502020204030204" pitchFamily="34" charset="0"/>
                <a:ea typeface="Calibri" panose="020F0502020204030204" pitchFamily="34" charset="0"/>
              </a:rPr>
              <a:t>[STD-001-CPP] - Pass an object of the correct type to </a:t>
            </a:r>
            <a:r>
              <a:rPr lang="en-US" sz="1800" dirty="0" err="1">
                <a:effectLst/>
                <a:latin typeface="Calibri" panose="020F0502020204030204" pitchFamily="34" charset="0"/>
                <a:ea typeface="Calibri" panose="020F0502020204030204" pitchFamily="34" charset="0"/>
              </a:rPr>
              <a:t>va_start</a:t>
            </a:r>
            <a:endParaRPr lang="en-US" sz="1800" dirty="0">
              <a:latin typeface="Calibri" panose="020F0502020204030204" pitchFamily="34" charset="0"/>
              <a:ea typeface="Calibri" panose="020F0502020204030204" pitchFamily="34" charset="0"/>
            </a:endParaRPr>
          </a:p>
          <a:p>
            <a:pPr lvl="0" indent="-457200" algn="l" rtl="0">
              <a:lnSpc>
                <a:spcPct val="90000"/>
              </a:lnSpc>
              <a:spcBef>
                <a:spcPts val="0"/>
              </a:spcBef>
              <a:spcAft>
                <a:spcPts val="0"/>
              </a:spcAft>
              <a:buClr>
                <a:schemeClr val="lt1"/>
              </a:buClr>
              <a:buSzPts val="2000"/>
              <a:buFont typeface="+mj-lt"/>
              <a:buAutoNum type="arabicPeriod"/>
            </a:pPr>
            <a:r>
              <a:rPr lang="en-US" sz="1800" dirty="0">
                <a:effectLst/>
                <a:latin typeface="Calibri" panose="020F0502020204030204" pitchFamily="34" charset="0"/>
                <a:ea typeface="Calibri" panose="020F0502020204030204" pitchFamily="34" charset="0"/>
              </a:rPr>
              <a:t>[STD-008-CPP] - Do not cast to an out-of-range enumeration value</a:t>
            </a:r>
          </a:p>
          <a:p>
            <a:pPr lvl="0" indent="-457200" algn="l" rtl="0">
              <a:lnSpc>
                <a:spcPct val="90000"/>
              </a:lnSpc>
              <a:spcBef>
                <a:spcPts val="0"/>
              </a:spcBef>
              <a:spcAft>
                <a:spcPts val="0"/>
              </a:spcAft>
              <a:buClr>
                <a:schemeClr val="lt1"/>
              </a:buClr>
              <a:buSzPts val="2000"/>
              <a:buFont typeface="+mj-lt"/>
              <a:buAutoNum type="arabicPeriod"/>
            </a:pPr>
            <a:r>
              <a:rPr lang="en-US" sz="1800" dirty="0">
                <a:effectLst/>
                <a:latin typeface="Calibri" panose="020F0502020204030204" pitchFamily="34" charset="0"/>
                <a:ea typeface="Calibri" panose="020F0502020204030204" pitchFamily="34" charset="0"/>
              </a:rPr>
              <a:t>[STD-009-CPP] - Close files when they are no longer needed</a:t>
            </a:r>
            <a:endParaRPr lang="en-US" sz="1800" dirty="0">
              <a:latin typeface="Calibri" panose="020F0502020204030204" pitchFamily="34" charset="0"/>
              <a:ea typeface="Calibri" panose="020F0502020204030204" pitchFamily="34" charset="0"/>
            </a:endParaRPr>
          </a:p>
          <a:p>
            <a:pPr lvl="0" indent="-457200" algn="l" rtl="0">
              <a:lnSpc>
                <a:spcPct val="90000"/>
              </a:lnSpc>
              <a:spcBef>
                <a:spcPts val="0"/>
              </a:spcBef>
              <a:spcAft>
                <a:spcPts val="0"/>
              </a:spcAft>
              <a:buClr>
                <a:schemeClr val="lt1"/>
              </a:buClr>
              <a:buSzPts val="2000"/>
              <a:buFont typeface="+mj-lt"/>
              <a:buAutoNum type="arabicPeriod"/>
            </a:pPr>
            <a:r>
              <a:rPr lang="en-US" sz="1800" dirty="0">
                <a:effectLst/>
                <a:latin typeface="Calibri" panose="020F0502020204030204" pitchFamily="34" charset="0"/>
                <a:ea typeface="Calibri" panose="020F0502020204030204" pitchFamily="34" charset="0"/>
              </a:rPr>
              <a:t>[STD-006-CLG] - Use a static assertion to test the value of a constant expression</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Encryption at rest - </a:t>
            </a:r>
            <a:r>
              <a:rPr lang="en-US" sz="1800" dirty="0"/>
              <a:t>Encryption at rest is the practice of encrypting stored data such as that held within a server. By encrypting stored data, it is protected from both attackers who gain unauthorized access to the servers and from the system administrators being able to read the raw data.</a:t>
            </a:r>
          </a:p>
          <a:p>
            <a:pPr marL="228600" lvl="0" indent="-228600" algn="l" rtl="0">
              <a:lnSpc>
                <a:spcPct val="90000"/>
              </a:lnSpc>
              <a:spcBef>
                <a:spcPts val="0"/>
              </a:spcBef>
              <a:spcAft>
                <a:spcPts val="0"/>
              </a:spcAft>
              <a:buClr>
                <a:schemeClr val="lt1"/>
              </a:buClr>
              <a:buSzPts val="2000"/>
              <a:buChar char="•"/>
            </a:pPr>
            <a:endParaRPr lang="en-US" sz="1800" dirty="0"/>
          </a:p>
          <a:p>
            <a:pPr marL="228600" lvl="0" indent="-228600" algn="l" rtl="0">
              <a:lnSpc>
                <a:spcPct val="90000"/>
              </a:lnSpc>
              <a:spcBef>
                <a:spcPts val="0"/>
              </a:spcBef>
              <a:spcAft>
                <a:spcPts val="0"/>
              </a:spcAft>
              <a:buClr>
                <a:schemeClr val="lt1"/>
              </a:buClr>
              <a:buSzPts val="2000"/>
              <a:buChar char="•"/>
            </a:pPr>
            <a:r>
              <a:rPr lang="en-US" sz="2000" dirty="0"/>
              <a:t>Encryption in flight - </a:t>
            </a:r>
            <a:r>
              <a:rPr lang="en-US" sz="1800" dirty="0"/>
              <a:t>Encryption in flight is the practice of encrypting all the data that is being transferred. This protects the data from being intercepted and read by a man in the middle attack.</a:t>
            </a:r>
          </a:p>
          <a:p>
            <a:pPr marL="228600" lvl="0" indent="-228600" algn="l" rtl="0">
              <a:lnSpc>
                <a:spcPct val="90000"/>
              </a:lnSpc>
              <a:spcBef>
                <a:spcPts val="0"/>
              </a:spcBef>
              <a:spcAft>
                <a:spcPts val="0"/>
              </a:spcAft>
              <a:buClr>
                <a:schemeClr val="lt1"/>
              </a:buClr>
              <a:buSzPts val="2000"/>
              <a:buChar char="•"/>
            </a:pPr>
            <a:endParaRPr lang="en-US" sz="1800" dirty="0"/>
          </a:p>
          <a:p>
            <a:pPr marL="228600" lvl="0" indent="-228600" algn="l" rtl="0">
              <a:lnSpc>
                <a:spcPct val="90000"/>
              </a:lnSpc>
              <a:spcBef>
                <a:spcPts val="0"/>
              </a:spcBef>
              <a:spcAft>
                <a:spcPts val="0"/>
              </a:spcAft>
              <a:buClr>
                <a:schemeClr val="lt1"/>
              </a:buClr>
              <a:buSzPts val="2000"/>
              <a:buChar char="•"/>
            </a:pPr>
            <a:r>
              <a:rPr lang="en-US" sz="2000" dirty="0"/>
              <a:t>Encryption in use - </a:t>
            </a:r>
            <a:r>
              <a:rPr lang="en-US" sz="1800" dirty="0"/>
              <a:t>Encryption in use is the practice ensuring data is never left unsecured regardless of stage or location. This protects all the data of the system from attackers and their exploits no matter if the data is being used, stored, or transferred.</a:t>
            </a:r>
            <a:endParaRPr sz="18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2400"/>
              <a:buChar char="•"/>
            </a:pPr>
            <a:r>
              <a:rPr lang="en-US" sz="2400" dirty="0"/>
              <a:t>Authentication - </a:t>
            </a:r>
            <a:r>
              <a:rPr lang="en-US" sz="2200" dirty="0"/>
              <a:t>This is the practice of verifying a user is who they say they are through login methods such as using a user id and password or through 2-step verification.</a:t>
            </a:r>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dirty="0"/>
              <a:t>Authorization – </a:t>
            </a:r>
            <a:r>
              <a:rPr lang="en-US" sz="2200" dirty="0"/>
              <a:t>This is the practice of using deny by default and least privilege access </a:t>
            </a:r>
            <a:r>
              <a:rPr lang="en-US" dirty="0"/>
              <a:t>for</a:t>
            </a:r>
            <a:r>
              <a:rPr lang="en-US" sz="2200" dirty="0"/>
              <a:t> all the system users. This means that all the new users added to the system will start with no access to any resources of the system and an administrator will then give them access to only the minimal resources that the user will need to be able to complete their tasks.</a:t>
            </a:r>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dirty="0"/>
              <a:t>Accounting – This is the process of logging users' session statistics and usage information so that all system resource accesses and changes are carefully monitored.</a:t>
            </a: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br>
              <a:rPr lang="en-US" dirty="0"/>
            </a:br>
            <a:r>
              <a:rPr lang="en-US" dirty="0"/>
              <a:t>Can add to empty vector</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descr="Text&#10;&#10;Description automatically generated">
            <a:extLst>
              <a:ext uri="{FF2B5EF4-FFF2-40B4-BE49-F238E27FC236}">
                <a16:creationId xmlns:a16="http://schemas.microsoft.com/office/drawing/2014/main" id="{BDDA5471-816E-C985-4AEF-089D58DDBE99}"/>
              </a:ext>
            </a:extLst>
          </p:cNvPr>
          <p:cNvPicPr>
            <a:picLocks noChangeAspect="1"/>
          </p:cNvPicPr>
          <p:nvPr/>
        </p:nvPicPr>
        <p:blipFill>
          <a:blip r:embed="rId5"/>
          <a:stretch>
            <a:fillRect/>
          </a:stretch>
        </p:blipFill>
        <p:spPr>
          <a:xfrm>
            <a:off x="3337849" y="2345610"/>
            <a:ext cx="6675698" cy="3002540"/>
          </a:xfrm>
          <a:prstGeom prst="rect">
            <a:avLst/>
          </a:prstGeom>
        </p:spPr>
      </p:pic>
      <p:pic>
        <p:nvPicPr>
          <p:cNvPr id="7" name="Picture 6">
            <a:extLst>
              <a:ext uri="{FF2B5EF4-FFF2-40B4-BE49-F238E27FC236}">
                <a16:creationId xmlns:a16="http://schemas.microsoft.com/office/drawing/2014/main" id="{F1F2526D-99BA-C2F3-FB64-DF1A57B063AB}"/>
              </a:ext>
            </a:extLst>
          </p:cNvPr>
          <p:cNvPicPr>
            <a:picLocks noChangeAspect="1"/>
          </p:cNvPicPr>
          <p:nvPr/>
        </p:nvPicPr>
        <p:blipFill>
          <a:blip r:embed="rId6"/>
          <a:stretch>
            <a:fillRect/>
          </a:stretch>
        </p:blipFill>
        <p:spPr>
          <a:xfrm>
            <a:off x="4099915" y="5636387"/>
            <a:ext cx="5151566" cy="457240"/>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2BCA5-87E5-B90F-ECE7-D899B4CEC2E2}"/>
              </a:ext>
            </a:extLst>
          </p:cNvPr>
          <p:cNvSpPr>
            <a:spLocks noGrp="1"/>
          </p:cNvSpPr>
          <p:nvPr>
            <p:ph type="title"/>
          </p:nvPr>
        </p:nvSpPr>
        <p:spPr>
          <a:xfrm>
            <a:off x="2826775" y="764373"/>
            <a:ext cx="8610600" cy="1293028"/>
          </a:xfrm>
        </p:spPr>
        <p:txBody>
          <a:bodyPr/>
          <a:lstStyle/>
          <a:p>
            <a:r>
              <a:rPr lang="en-US" dirty="0"/>
              <a:t>Unit Testing:</a:t>
            </a:r>
            <a:br>
              <a:rPr lang="en-US" dirty="0"/>
            </a:br>
            <a:r>
              <a:rPr lang="en-US" dirty="0"/>
              <a:t>Does resizing increase collection</a:t>
            </a:r>
          </a:p>
        </p:txBody>
      </p:sp>
      <p:pic>
        <p:nvPicPr>
          <p:cNvPr id="5" name="Picture 4" descr="Text&#10;&#10;Description automatically generated">
            <a:extLst>
              <a:ext uri="{FF2B5EF4-FFF2-40B4-BE49-F238E27FC236}">
                <a16:creationId xmlns:a16="http://schemas.microsoft.com/office/drawing/2014/main" id="{6F195293-ED62-D931-F286-544E7EF846BA}"/>
              </a:ext>
            </a:extLst>
          </p:cNvPr>
          <p:cNvPicPr>
            <a:picLocks noChangeAspect="1"/>
          </p:cNvPicPr>
          <p:nvPr/>
        </p:nvPicPr>
        <p:blipFill>
          <a:blip r:embed="rId2"/>
          <a:stretch>
            <a:fillRect/>
          </a:stretch>
        </p:blipFill>
        <p:spPr>
          <a:xfrm>
            <a:off x="3684061" y="2057401"/>
            <a:ext cx="4823878" cy="3894157"/>
          </a:xfrm>
          <a:prstGeom prst="rect">
            <a:avLst/>
          </a:prstGeom>
        </p:spPr>
      </p:pic>
      <p:pic>
        <p:nvPicPr>
          <p:cNvPr id="7" name="Picture 6">
            <a:extLst>
              <a:ext uri="{FF2B5EF4-FFF2-40B4-BE49-F238E27FC236}">
                <a16:creationId xmlns:a16="http://schemas.microsoft.com/office/drawing/2014/main" id="{351F5779-3572-9F56-0E23-671CEA28BFB5}"/>
              </a:ext>
            </a:extLst>
          </p:cNvPr>
          <p:cNvPicPr>
            <a:picLocks noChangeAspect="1"/>
          </p:cNvPicPr>
          <p:nvPr/>
        </p:nvPicPr>
        <p:blipFill>
          <a:blip r:embed="rId3"/>
          <a:stretch>
            <a:fillRect/>
          </a:stretch>
        </p:blipFill>
        <p:spPr>
          <a:xfrm>
            <a:off x="3032494" y="6221614"/>
            <a:ext cx="6127011" cy="457240"/>
          </a:xfrm>
          <a:prstGeom prst="rect">
            <a:avLst/>
          </a:prstGeom>
        </p:spPr>
      </p:pic>
    </p:spTree>
    <p:extLst>
      <p:ext uri="{BB962C8B-B14F-4D97-AF65-F5344CB8AC3E}">
        <p14:creationId xmlns:p14="http://schemas.microsoft.com/office/powerpoint/2010/main" val="18101527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467</TotalTime>
  <Words>1054</Words>
  <Application>Microsoft Office PowerPoint</Application>
  <PresentationFormat>Widescreen</PresentationFormat>
  <Paragraphs>125</Paragraphs>
  <Slides>16</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Wingdings</vt: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 Can add to empty vector</vt:lpstr>
      <vt:lpstr>Unit Testing: Does resizing increase collection</vt:lpstr>
      <vt:lpstr>Unit Testing: Does exception throw index out of bounds</vt:lpstr>
      <vt:lpstr>Unit Testing: Does exception throw with negative number resize</vt:lpstr>
      <vt:lpstr>AUTOMATION SUMMARY</vt:lpstr>
      <vt:lpstr>TOOLS</vt:lpstr>
      <vt:lpstr>RISKS AND BENEFITS</vt:lpstr>
      <vt:lpstr>RECOMMENDATIONS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Tyler</cp:lastModifiedBy>
  <cp:revision>4</cp:revision>
  <dcterms:created xsi:type="dcterms:W3CDTF">2020-08-19T17:59:24Z</dcterms:created>
  <dcterms:modified xsi:type="dcterms:W3CDTF">2023-04-17T00:14:53Z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