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1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14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5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D5F949-EE04-4DA0-9C3C-BAFDF29283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90345"/>
            <a:ext cx="9144000" cy="704193"/>
          </a:xfrm>
        </p:spPr>
        <p:txBody>
          <a:bodyPr anchor="t">
            <a:normAutofit/>
          </a:bodyPr>
          <a:lstStyle>
            <a:lvl1pPr algn="ctr">
              <a:defRPr sz="4800">
                <a:solidFill>
                  <a:srgbClr val="01315F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0DEB74-C8C7-4665-AF2B-4FB9B1F910E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58783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1315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nome do(</a:t>
            </a:r>
            <a:r>
              <a:rPr lang="pt-BR" dirty="0" err="1"/>
              <a:t>s</a:t>
            </a:r>
            <a:r>
              <a:rPr lang="pt-BR" dirty="0"/>
              <a:t>) </a:t>
            </a:r>
            <a:r>
              <a:rPr lang="pt-BR" dirty="0" err="1"/>
              <a:t>autore</a:t>
            </a:r>
            <a:r>
              <a:rPr lang="pt-BR" dirty="0"/>
              <a:t>(</a:t>
            </a:r>
            <a:r>
              <a:rPr lang="pt-BR" dirty="0" err="1"/>
              <a:t>s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94351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3C7D78-4318-4F68-9552-FA375CEBC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875" y="417677"/>
            <a:ext cx="8660525" cy="854075"/>
          </a:xfrm>
        </p:spPr>
        <p:txBody>
          <a:bodyPr>
            <a:normAutofit/>
          </a:bodyPr>
          <a:lstStyle>
            <a:lvl1pPr algn="ctr">
              <a:defRPr sz="3600">
                <a:solidFill>
                  <a:srgbClr val="01315F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994C87-CEC1-42C5-8B70-79EB4FA35CE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60131" y="1783584"/>
            <a:ext cx="11616559" cy="4186292"/>
          </a:xfrm>
        </p:spPr>
        <p:txBody>
          <a:bodyPr/>
          <a:lstStyle>
            <a:lvl1pPr marL="0" indent="0">
              <a:buNone/>
              <a:defRPr>
                <a:solidFill>
                  <a:srgbClr val="01315F"/>
                </a:solidFill>
              </a:defRPr>
            </a:lvl1pPr>
            <a:lvl2pPr marL="457200" indent="0">
              <a:buNone/>
              <a:defRPr>
                <a:solidFill>
                  <a:srgbClr val="01315F"/>
                </a:solidFill>
              </a:defRPr>
            </a:lvl2pPr>
            <a:lvl3pPr marL="914400" indent="0">
              <a:buNone/>
              <a:defRPr>
                <a:solidFill>
                  <a:srgbClr val="01315F"/>
                </a:solidFill>
              </a:defRPr>
            </a:lvl3pPr>
            <a:lvl4pPr marL="1371600" indent="0">
              <a:buNone/>
              <a:defRPr>
                <a:solidFill>
                  <a:srgbClr val="01315F"/>
                </a:solidFill>
              </a:defRPr>
            </a:lvl4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</p:txBody>
      </p:sp>
    </p:spTree>
    <p:extLst>
      <p:ext uri="{BB962C8B-B14F-4D97-AF65-F5344CB8AC3E}">
        <p14:creationId xmlns:p14="http://schemas.microsoft.com/office/powerpoint/2010/main" val="3575074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3C7D78-4318-4F68-9552-FA375CEBC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131" y="417677"/>
            <a:ext cx="11616559" cy="85407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1315F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994C87-CEC1-42C5-8B70-79EB4FA35CE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60131" y="1783584"/>
            <a:ext cx="11616559" cy="4186292"/>
          </a:xfrm>
        </p:spPr>
        <p:txBody>
          <a:bodyPr/>
          <a:lstStyle>
            <a:lvl1pPr marL="0" indent="0">
              <a:buNone/>
              <a:defRPr>
                <a:solidFill>
                  <a:srgbClr val="01315F"/>
                </a:solidFill>
              </a:defRPr>
            </a:lvl1pPr>
            <a:lvl2pPr marL="457200" indent="0">
              <a:buNone/>
              <a:defRPr>
                <a:solidFill>
                  <a:srgbClr val="01315F"/>
                </a:solidFill>
              </a:defRPr>
            </a:lvl2pPr>
            <a:lvl3pPr marL="914400" indent="0">
              <a:buNone/>
              <a:defRPr>
                <a:solidFill>
                  <a:srgbClr val="01315F"/>
                </a:solidFill>
              </a:defRPr>
            </a:lvl3pPr>
            <a:lvl4pPr marL="1371600" indent="0">
              <a:buNone/>
              <a:defRPr>
                <a:solidFill>
                  <a:srgbClr val="01315F"/>
                </a:solidFill>
              </a:defRPr>
            </a:lvl4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</p:txBody>
      </p:sp>
    </p:spTree>
    <p:extLst>
      <p:ext uri="{BB962C8B-B14F-4D97-AF65-F5344CB8AC3E}">
        <p14:creationId xmlns:p14="http://schemas.microsoft.com/office/powerpoint/2010/main" val="1920363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8872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3E06999-97BE-4371-8424-EC3B45AB0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FA3CB7-69C9-4410-A238-D94FB4A02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E702B6-549A-4ED5-9DA8-94B26517F0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12D8A-6F73-4D93-9C58-FA01AB03B99C}" type="datetimeFigureOut">
              <a:rPr lang="pt-BR" smtClean="0"/>
              <a:t>07/02/2022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0590D7-378D-4B2A-8A2A-217712FBC9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CC2A02-3972-41BA-86B6-EBD76A46F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00700-D76C-46DB-80C2-F0A710E07B8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059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5042E-80C6-8842-B55E-D7155C7623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C8D49D-E08E-F141-A0C9-395688E11B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777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8C96F-CD1E-1F49-BA58-D7F3E49F2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D667B-3291-6E44-9D56-11BF19F50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2228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37AB2-1DFE-8342-91B8-97AB5495D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55058-FA09-4B40-B3A3-4C2E79187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7857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57697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Júlia Robadey</dc:creator>
  <cp:lastModifiedBy>Rachel Leite</cp:lastModifiedBy>
  <cp:revision>4</cp:revision>
  <dcterms:created xsi:type="dcterms:W3CDTF">2022-02-02T19:13:14Z</dcterms:created>
  <dcterms:modified xsi:type="dcterms:W3CDTF">2022-02-07T21:50:25Z</dcterms:modified>
</cp:coreProperties>
</file>