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34D8-3E37-406F-861A-9CB1F5DB2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284D5-FE33-4BA1-812F-54CA7C57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FC16-7E4F-4568-9BB5-ECF8525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7D23-9B8C-40F7-8819-0866C586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47CF-16D8-4DA6-856C-1C25F8AB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92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645-E7F8-438A-A712-412C84D3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3F4C-E20B-43C3-A0A7-7FBF7B30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915A-59A1-4DDC-B8E3-E8462FB2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3FC1-E0DB-46C2-9807-308B2F20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4D9F-DE76-4283-A88E-16F4F0F7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5A076-D18F-4A36-A522-9AEE7ACAF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1FC80-AC1B-48ED-862D-FF668D4C3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93BB-1E72-4408-AE75-48100B85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4E94-0F3B-49C9-AAAE-7EF53A7F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CB42-789E-4E74-A7A0-270A63BE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8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5CF-8A9C-4A0F-9410-36A14794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CEA8-C550-409F-9E75-AA21DF19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806B-D2A9-4CA6-9FBB-E5BDDFC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0D84-0CEE-4E1F-8520-AB47F44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708E-5622-46DF-9107-2FF144FF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0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15A-2AC3-4FA4-8D6A-81ECC4DF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575F-F10E-4B23-B650-7021AFA6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0EE6-9EB0-421D-84C6-C5A545EF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6C54-2B25-4C94-82AE-CEE7FD05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4237-32F4-4EED-9428-7AAE7AC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78D9-1E0F-4964-BCD1-CA1FD8A3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0511-C6E8-4DD2-A1FC-8881697CD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7EF0-F7A8-4264-B5F8-369820F8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A9DC-A791-4582-B735-03EDBDD5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0D945-8F39-477F-B7A3-6BF0096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1CF3-7B80-445E-8334-65B43F1A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0E3-6234-4FFB-B00D-03DF7F79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4E92-A566-41C3-AD57-C54CE8AB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BB33E-A015-478A-822A-67B1AB3B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B1E26-A7DB-49F8-ADD0-597BA670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5EBEB-EC08-4EDC-834A-01BB0F298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904C9-42AA-43E7-93AA-B835BC38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CC3AE-ABBB-4231-9453-B2AF1A2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9F61B-DC7B-4A1F-AF42-E598C9ED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6AE7-4A01-4CC8-AE41-908894D0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E9A94-8D3D-44E4-95DA-75A2AFA5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FC73E-2F83-4D38-AB46-E0E654A1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0E4E-7320-4813-9171-74374517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3A96E-0778-4D34-A944-76444DDD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BC3F3-9D49-478C-B3F3-F505C13F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E1384-F31E-4015-B7C1-29070396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6F48-E381-4074-AADE-C71CA8A2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951-58B2-4BCF-881E-AAEE9DFE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D05-DB09-4335-BA9C-A5464EDBD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0245-387A-4E50-A419-04673A33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5507-C130-4B92-B3D9-2A80443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0299-61B4-45B1-A9A2-FE3AC928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A12-45D5-4AE2-BEEF-637E5A63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CC3A3-D089-454F-BC11-33127766D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1414-71B1-4A9B-A8CB-2058C34E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E1CF2-EA2D-488B-8BAE-64009006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DB30-845F-49BE-8C18-BC7B1473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88F3-5E03-4B6D-AFEB-030F5DB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12985-3F12-4121-A377-F94293FA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91C8-7415-4FE8-9CD9-511ADCE91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D8CC-A6AE-4550-8BE6-B0C01A96C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6DC3-2DD4-4AAE-83F7-0EB58F21C751}" type="datetimeFigureOut">
              <a:rPr lang="de-DE" smtClean="0"/>
              <a:t>29.07.2019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48AB-6DDD-42EC-9993-3067930AF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43C7-CC02-4A5B-B8DC-AF8CC66F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1C61-53BE-4D51-ABB0-015E91F16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3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E98E5-AF3D-4E49-B765-F942349E48DA}"/>
              </a:ext>
            </a:extLst>
          </p:cNvPr>
          <p:cNvSpPr txBox="1"/>
          <p:nvPr/>
        </p:nvSpPr>
        <p:spPr>
          <a:xfrm>
            <a:off x="5099669" y="0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err="1"/>
              <a:t>Github</a:t>
            </a:r>
            <a:r>
              <a:rPr lang="en-GB" u="sng" dirty="0"/>
              <a:t> User Search</a:t>
            </a:r>
            <a:endParaRPr lang="de-DE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87B19-7B94-4A0E-82FE-A3D90542233F}"/>
              </a:ext>
            </a:extLst>
          </p:cNvPr>
          <p:cNvSpPr/>
          <p:nvPr/>
        </p:nvSpPr>
        <p:spPr>
          <a:xfrm>
            <a:off x="4042105" y="505513"/>
            <a:ext cx="4130299" cy="42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C9135-CCD6-4761-9615-3CEE4A955961}"/>
              </a:ext>
            </a:extLst>
          </p:cNvPr>
          <p:cNvSpPr txBox="1"/>
          <p:nvPr/>
        </p:nvSpPr>
        <p:spPr>
          <a:xfrm>
            <a:off x="4030652" y="464141"/>
            <a:ext cx="414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App Component</a:t>
            </a:r>
            <a:endParaRPr lang="de-DE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31EAB-3EF1-45FF-855D-85CF844B0CFF}"/>
              </a:ext>
            </a:extLst>
          </p:cNvPr>
          <p:cNvCxnSpPr>
            <a:cxnSpLocks/>
          </p:cNvCxnSpPr>
          <p:nvPr/>
        </p:nvCxnSpPr>
        <p:spPr>
          <a:xfrm>
            <a:off x="4042106" y="741862"/>
            <a:ext cx="4130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F6F5A-5157-4C3A-9230-71766E65CF5A}"/>
              </a:ext>
            </a:extLst>
          </p:cNvPr>
          <p:cNvSpPr/>
          <p:nvPr/>
        </p:nvSpPr>
        <p:spPr>
          <a:xfrm>
            <a:off x="275686" y="3048057"/>
            <a:ext cx="3560595" cy="300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1CDC5-A477-445D-8946-7D637E006812}"/>
              </a:ext>
            </a:extLst>
          </p:cNvPr>
          <p:cNvSpPr txBox="1"/>
          <p:nvPr/>
        </p:nvSpPr>
        <p:spPr>
          <a:xfrm>
            <a:off x="263921" y="3007693"/>
            <a:ext cx="357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Navbar.js -&gt; stateless Function </a:t>
            </a:r>
            <a:endParaRPr lang="de-DE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4970FA-51CD-4373-B7C4-F2617FAE8051}"/>
              </a:ext>
            </a:extLst>
          </p:cNvPr>
          <p:cNvCxnSpPr>
            <a:cxnSpLocks/>
          </p:cNvCxnSpPr>
          <p:nvPr/>
        </p:nvCxnSpPr>
        <p:spPr>
          <a:xfrm>
            <a:off x="275686" y="3278654"/>
            <a:ext cx="3560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5097E5-78A7-46A1-848E-0A64B72B377C}"/>
              </a:ext>
            </a:extLst>
          </p:cNvPr>
          <p:cNvCxnSpPr>
            <a:cxnSpLocks/>
          </p:cNvCxnSpPr>
          <p:nvPr/>
        </p:nvCxnSpPr>
        <p:spPr>
          <a:xfrm flipH="1">
            <a:off x="1799688" y="3038212"/>
            <a:ext cx="2970572" cy="314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B4E3BF-4EB8-496B-8044-84920FE7DAB3}"/>
              </a:ext>
            </a:extLst>
          </p:cNvPr>
          <p:cNvSpPr/>
          <p:nvPr/>
        </p:nvSpPr>
        <p:spPr>
          <a:xfrm>
            <a:off x="4042105" y="2886777"/>
            <a:ext cx="41417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Finder'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fa-github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D40535-9AD1-416F-8626-89A05E187505}"/>
              </a:ext>
            </a:extLst>
          </p:cNvPr>
          <p:cNvSpPr/>
          <p:nvPr/>
        </p:nvSpPr>
        <p:spPr>
          <a:xfrm>
            <a:off x="4053559" y="741492"/>
            <a:ext cx="41188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'./components/layout/Navbar’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9CDCFE"/>
                </a:solidFill>
                <a:latin typeface="Consolas" panose="020B0609020204030204" pitchFamily="49" charset="0"/>
              </a:rPr>
              <a:t>Search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CE9178"/>
                </a:solidFill>
                <a:latin typeface="Consolas" panose="020B0609020204030204" pitchFamily="49" charset="0"/>
              </a:rPr>
              <a:t>'./components/users/Search'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GB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E4C0B-5DD9-4B5B-9876-A31B1007929D}"/>
              </a:ext>
            </a:extLst>
          </p:cNvPr>
          <p:cNvSpPr/>
          <p:nvPr/>
        </p:nvSpPr>
        <p:spPr>
          <a:xfrm>
            <a:off x="304130" y="3309173"/>
            <a:ext cx="35318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1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 </a:t>
            </a:r>
            <a:r>
              <a:rPr lang="de-DE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1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DE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EAEA1D-5C46-4844-9A4D-2EE447C6EE45}"/>
              </a:ext>
            </a:extLst>
          </p:cNvPr>
          <p:cNvSpPr txBox="1"/>
          <p:nvPr/>
        </p:nvSpPr>
        <p:spPr>
          <a:xfrm>
            <a:off x="2884200" y="2830783"/>
            <a:ext cx="10373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Destructuring</a:t>
            </a:r>
            <a:endParaRPr lang="en-GB" sz="1200" dirty="0"/>
          </a:p>
          <a:p>
            <a:pPr algn="ctr"/>
            <a:r>
              <a:rPr lang="en-GB" sz="1200" dirty="0" err="1"/>
              <a:t>this.props</a:t>
            </a:r>
            <a:endParaRPr lang="de-DE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F8033A-8985-4C6E-9D4B-8BCFE78260C6}"/>
              </a:ext>
            </a:extLst>
          </p:cNvPr>
          <p:cNvSpPr/>
          <p:nvPr/>
        </p:nvSpPr>
        <p:spPr>
          <a:xfrm>
            <a:off x="304130" y="4388758"/>
            <a:ext cx="1880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Navbar.defaultProps</a:t>
            </a:r>
            <a:r>
              <a:rPr lang="de-DE" sz="1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de-DE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Finder'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de-DE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fa-github</a:t>
            </a:r>
            <a:r>
              <a:rPr lang="de-DE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979529-46FD-47BD-AA8D-2505AC42A98C}"/>
              </a:ext>
            </a:extLst>
          </p:cNvPr>
          <p:cNvSpPr/>
          <p:nvPr/>
        </p:nvSpPr>
        <p:spPr>
          <a:xfrm>
            <a:off x="275686" y="5177814"/>
            <a:ext cx="304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Navbar.propTypes</a:t>
            </a:r>
            <a:r>
              <a:rPr lang="de-DE" sz="10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de-DE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de-D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de-DE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de-D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de-DE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E8DF4-EE99-463F-A8DE-7014FE515425}"/>
              </a:ext>
            </a:extLst>
          </p:cNvPr>
          <p:cNvCxnSpPr/>
          <p:nvPr/>
        </p:nvCxnSpPr>
        <p:spPr>
          <a:xfrm flipH="1">
            <a:off x="2070031" y="4742701"/>
            <a:ext cx="550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A3422A-3F7A-4A84-AC92-660CBE7093D1}"/>
              </a:ext>
            </a:extLst>
          </p:cNvPr>
          <p:cNvSpPr txBox="1"/>
          <p:nvPr/>
        </p:nvSpPr>
        <p:spPr>
          <a:xfrm>
            <a:off x="2631986" y="4371242"/>
            <a:ext cx="957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Falls </a:t>
            </a:r>
            <a:r>
              <a:rPr lang="en-GB" sz="1000" dirty="0" err="1"/>
              <a:t>keine</a:t>
            </a:r>
            <a:endParaRPr lang="en-GB" sz="1000" dirty="0"/>
          </a:p>
          <a:p>
            <a:r>
              <a:rPr lang="en-GB" sz="1000" dirty="0"/>
              <a:t>props </a:t>
            </a:r>
            <a:r>
              <a:rPr lang="en-GB" sz="1000" dirty="0" err="1"/>
              <a:t>definiert</a:t>
            </a:r>
            <a:endParaRPr lang="en-GB" sz="1000" dirty="0"/>
          </a:p>
          <a:p>
            <a:r>
              <a:rPr lang="en-GB" sz="1000" dirty="0"/>
              <a:t>( &lt;Navbar /&gt; )</a:t>
            </a:r>
            <a:endParaRPr lang="de-DE" sz="1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9BD234-896E-42DC-A7A5-03E8C036B57B}"/>
              </a:ext>
            </a:extLst>
          </p:cNvPr>
          <p:cNvCxnSpPr>
            <a:cxnSpLocks/>
          </p:cNvCxnSpPr>
          <p:nvPr/>
        </p:nvCxnSpPr>
        <p:spPr>
          <a:xfrm flipV="1">
            <a:off x="844340" y="907634"/>
            <a:ext cx="3731548" cy="210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911C24-916B-4D33-A579-20465320510A}"/>
              </a:ext>
            </a:extLst>
          </p:cNvPr>
          <p:cNvSpPr/>
          <p:nvPr/>
        </p:nvSpPr>
        <p:spPr>
          <a:xfrm>
            <a:off x="4138800" y="3383022"/>
            <a:ext cx="3283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sz="1000" dirty="0">
                <a:solidFill>
                  <a:srgbClr val="4EC9B0"/>
                </a:solidFill>
                <a:latin typeface="Consolas" panose="020B0609020204030204" pitchFamily="49" charset="0"/>
              </a:rPr>
              <a:t>Search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searchUsers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searchUsers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clearUsers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clearUsers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showClear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de-DE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setAlert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setAlert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111BD-653F-450F-8B9E-C2A49726790C}"/>
              </a:ext>
            </a:extLst>
          </p:cNvPr>
          <p:cNvSpPr/>
          <p:nvPr/>
        </p:nvSpPr>
        <p:spPr>
          <a:xfrm>
            <a:off x="4030652" y="2313459"/>
            <a:ext cx="3723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clearUsers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GB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GB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GB" sz="1000" dirty="0">
                <a:solidFill>
                  <a:srgbClr val="9CDCFE"/>
                </a:solidFill>
                <a:latin typeface="Consolas" panose="020B0609020204030204" pitchFamily="49" charset="0"/>
              </a:rPr>
              <a:t>users: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[], </a:t>
            </a:r>
            <a:r>
              <a:rPr lang="en-GB" sz="1000" dirty="0">
                <a:solidFill>
                  <a:srgbClr val="9CDCFE"/>
                </a:solidFill>
                <a:latin typeface="Consolas" panose="020B0609020204030204" pitchFamily="49" charset="0"/>
              </a:rPr>
              <a:t>loading: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10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BFF947-ADB3-45AB-9564-50922E7BBA48}"/>
              </a:ext>
            </a:extLst>
          </p:cNvPr>
          <p:cNvCxnSpPr>
            <a:cxnSpLocks/>
          </p:cNvCxnSpPr>
          <p:nvPr/>
        </p:nvCxnSpPr>
        <p:spPr>
          <a:xfrm flipH="1" flipV="1">
            <a:off x="4781712" y="2545088"/>
            <a:ext cx="786978" cy="1253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26C6F-5C5B-4093-A92D-578603DADA9D}"/>
              </a:ext>
            </a:extLst>
          </p:cNvPr>
          <p:cNvSpPr/>
          <p:nvPr/>
        </p:nvSpPr>
        <p:spPr>
          <a:xfrm>
            <a:off x="8355721" y="946547"/>
            <a:ext cx="3560595" cy="5462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286DD-D1EA-4B29-A184-72824EA23985}"/>
              </a:ext>
            </a:extLst>
          </p:cNvPr>
          <p:cNvSpPr txBox="1"/>
          <p:nvPr/>
        </p:nvSpPr>
        <p:spPr>
          <a:xfrm>
            <a:off x="8343956" y="906184"/>
            <a:ext cx="357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Search.js -&gt; Class (</a:t>
            </a:r>
            <a:r>
              <a:rPr lang="en-GB" sz="1400" dirty="0" err="1"/>
              <a:t>statefull</a:t>
            </a:r>
            <a:r>
              <a:rPr lang="en-GB" sz="1400" dirty="0"/>
              <a:t>)</a:t>
            </a:r>
            <a:endParaRPr lang="de-DE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8DD77-80A0-41F1-B3EA-A262F6ECD4AE}"/>
              </a:ext>
            </a:extLst>
          </p:cNvPr>
          <p:cNvCxnSpPr>
            <a:cxnSpLocks/>
          </p:cNvCxnSpPr>
          <p:nvPr/>
        </p:nvCxnSpPr>
        <p:spPr>
          <a:xfrm>
            <a:off x="8355721" y="1177145"/>
            <a:ext cx="3560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9A34735-B43D-48C1-B59F-A73B114D5465}"/>
              </a:ext>
            </a:extLst>
          </p:cNvPr>
          <p:cNvSpPr/>
          <p:nvPr/>
        </p:nvSpPr>
        <p:spPr>
          <a:xfrm>
            <a:off x="8343608" y="1192532"/>
            <a:ext cx="32426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Search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propTypes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searchUsers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clearUsers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showClear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setAlert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A393B7-54C5-4A24-9FCD-12AF8B9ADFA8}"/>
              </a:ext>
            </a:extLst>
          </p:cNvPr>
          <p:cNvSpPr/>
          <p:nvPr/>
        </p:nvSpPr>
        <p:spPr>
          <a:xfrm>
            <a:off x="8355373" y="2823748"/>
            <a:ext cx="35605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de-DE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[e.target.name]: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BE02D7-27BA-4EBE-8167-407D1EDB7419}"/>
              </a:ext>
            </a:extLst>
          </p:cNvPr>
          <p:cNvSpPr/>
          <p:nvPr/>
        </p:nvSpPr>
        <p:spPr>
          <a:xfrm>
            <a:off x="8378228" y="3407566"/>
            <a:ext cx="2528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type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"Search Users..."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ABC2E-ED04-4C91-A22E-6A25684545BB}"/>
              </a:ext>
            </a:extLst>
          </p:cNvPr>
          <p:cNvSpPr/>
          <p:nvPr/>
        </p:nvSpPr>
        <p:spPr>
          <a:xfrm>
            <a:off x="8343608" y="4269340"/>
            <a:ext cx="3572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showClear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DE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-light </a:t>
            </a:r>
            <a:r>
              <a:rPr lang="de-DE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de-DE" sz="1000" dirty="0">
                <a:solidFill>
                  <a:srgbClr val="CE9178"/>
                </a:solidFill>
                <a:latin typeface="Consolas" panose="020B0609020204030204" pitchFamily="49" charset="0"/>
              </a:rPr>
              <a:t>-block"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e-DE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clearUsers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Clear</a:t>
            </a:r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e-DE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01BEE0-32B2-437B-A7B0-9E86661DC5E4}"/>
              </a:ext>
            </a:extLst>
          </p:cNvPr>
          <p:cNvCxnSpPr>
            <a:cxnSpLocks/>
          </p:cNvCxnSpPr>
          <p:nvPr/>
        </p:nvCxnSpPr>
        <p:spPr>
          <a:xfrm flipH="1" flipV="1">
            <a:off x="4920445" y="3885426"/>
            <a:ext cx="4975223" cy="66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F5745AB-3864-4E02-8097-7CC16F6BE574}"/>
              </a:ext>
            </a:extLst>
          </p:cNvPr>
          <p:cNvSpPr/>
          <p:nvPr/>
        </p:nvSpPr>
        <p:spPr>
          <a:xfrm>
            <a:off x="4074304" y="1196129"/>
            <a:ext cx="22199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{},</a:t>
            </a:r>
          </a:p>
          <a:p>
            <a:r>
              <a:rPr lang="de-DE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loading</a:t>
            </a:r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000" dirty="0">
                <a:solidFill>
                  <a:srgbClr val="9CDCFE"/>
                </a:solidFill>
                <a:latin typeface="Consolas" panose="020B0609020204030204" pitchFamily="49" charset="0"/>
              </a:rPr>
              <a:t>alert:</a:t>
            </a:r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de-DE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e-DE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88F767-4818-40BE-9A27-45EF0380886D}"/>
              </a:ext>
            </a:extLst>
          </p:cNvPr>
          <p:cNvCxnSpPr>
            <a:cxnSpLocks/>
          </p:cNvCxnSpPr>
          <p:nvPr/>
        </p:nvCxnSpPr>
        <p:spPr>
          <a:xfrm flipH="1" flipV="1">
            <a:off x="8965501" y="2985712"/>
            <a:ext cx="676800" cy="1115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ECD1767-8E73-459D-AD0E-EBF996A719C0}"/>
              </a:ext>
            </a:extLst>
          </p:cNvPr>
          <p:cNvSpPr/>
          <p:nvPr/>
        </p:nvSpPr>
        <p:spPr>
          <a:xfrm>
            <a:off x="8469823" y="3791148"/>
            <a:ext cx="891153" cy="1376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704F79-3618-4B29-8110-C89D73A551FC}"/>
              </a:ext>
            </a:extLst>
          </p:cNvPr>
          <p:cNvCxnSpPr/>
          <p:nvPr/>
        </p:nvCxnSpPr>
        <p:spPr>
          <a:xfrm>
            <a:off x="9549311" y="3171743"/>
            <a:ext cx="95079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F9DF2-F6D0-4E6A-82E4-055524EDDB8F}"/>
              </a:ext>
            </a:extLst>
          </p:cNvPr>
          <p:cNvCxnSpPr>
            <a:cxnSpLocks/>
          </p:cNvCxnSpPr>
          <p:nvPr/>
        </p:nvCxnSpPr>
        <p:spPr>
          <a:xfrm flipV="1">
            <a:off x="9372741" y="3171744"/>
            <a:ext cx="383442" cy="59641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20E82D5-9AA8-4B18-964D-936162C7F3B4}"/>
              </a:ext>
            </a:extLst>
          </p:cNvPr>
          <p:cNvSpPr/>
          <p:nvPr/>
        </p:nvSpPr>
        <p:spPr>
          <a:xfrm>
            <a:off x="8481588" y="4063338"/>
            <a:ext cx="1677551" cy="15757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8FF64D-320D-4FD8-96CD-BB9029F5FC65}"/>
              </a:ext>
            </a:extLst>
          </p:cNvPr>
          <p:cNvCxnSpPr/>
          <p:nvPr/>
        </p:nvCxnSpPr>
        <p:spPr>
          <a:xfrm>
            <a:off x="10711684" y="3171744"/>
            <a:ext cx="950791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3C7D1-A225-446A-9A06-0C6FA3E50DB0}"/>
              </a:ext>
            </a:extLst>
          </p:cNvPr>
          <p:cNvCxnSpPr>
            <a:cxnSpLocks/>
          </p:cNvCxnSpPr>
          <p:nvPr/>
        </p:nvCxnSpPr>
        <p:spPr>
          <a:xfrm flipV="1">
            <a:off x="10163015" y="3157453"/>
            <a:ext cx="941451" cy="94372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Schatt</dc:creator>
  <cp:lastModifiedBy>Thomas Schatt</cp:lastModifiedBy>
  <cp:revision>9</cp:revision>
  <dcterms:created xsi:type="dcterms:W3CDTF">2019-07-28T18:27:38Z</dcterms:created>
  <dcterms:modified xsi:type="dcterms:W3CDTF">2019-07-29T19:27:59Z</dcterms:modified>
</cp:coreProperties>
</file>