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65" r:id="rId12"/>
    <p:sldId id="266" r:id="rId13"/>
    <p:sldId id="267" r:id="rId14"/>
    <p:sldId id="287" r:id="rId15"/>
    <p:sldId id="268" r:id="rId16"/>
    <p:sldId id="288" r:id="rId17"/>
    <p:sldId id="269" r:id="rId18"/>
    <p:sldId id="270" r:id="rId19"/>
    <p:sldId id="271" r:id="rId20"/>
    <p:sldId id="273" r:id="rId21"/>
    <p:sldId id="274" r:id="rId22"/>
    <p:sldId id="275" r:id="rId23"/>
    <p:sldId id="296" r:id="rId24"/>
    <p:sldId id="276" r:id="rId25"/>
    <p:sldId id="277" r:id="rId26"/>
    <p:sldId id="278" r:id="rId27"/>
    <p:sldId id="279" r:id="rId28"/>
    <p:sldId id="280" r:id="rId29"/>
    <p:sldId id="285" r:id="rId30"/>
    <p:sldId id="289" r:id="rId31"/>
    <p:sldId id="281" r:id="rId32"/>
    <p:sldId id="282" r:id="rId33"/>
    <p:sldId id="283" r:id="rId34"/>
    <p:sldId id="290" r:id="rId35"/>
    <p:sldId id="291" r:id="rId36"/>
    <p:sldId id="292" r:id="rId37"/>
    <p:sldId id="293" r:id="rId38"/>
    <p:sldId id="294" r:id="rId39"/>
    <p:sldId id="295" r:id="rId40"/>
    <p:sldId id="28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B9BD5"/>
    <a:srgbClr val="FBC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AEE19-0CEC-491F-9191-F47127FF679C}" v="127" dt="2020-11-22T13:51:40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Antony Finnigan" userId="f86a53e6-92ca-49df-b319-38bc85d25137" providerId="ADAL" clId="{913AEE19-0CEC-491F-9191-F47127FF679C}"/>
    <pc:docChg chg="undo custSel addSld modSld sldOrd">
      <pc:chgData name="Douglas Antony Finnigan" userId="f86a53e6-92ca-49df-b319-38bc85d25137" providerId="ADAL" clId="{913AEE19-0CEC-491F-9191-F47127FF679C}" dt="2020-11-22T14:03:51.248" v="819" actId="1076"/>
      <pc:docMkLst>
        <pc:docMk/>
      </pc:docMkLst>
      <pc:sldChg chg="modSp mod">
        <pc:chgData name="Douglas Antony Finnigan" userId="f86a53e6-92ca-49df-b319-38bc85d25137" providerId="ADAL" clId="{913AEE19-0CEC-491F-9191-F47127FF679C}" dt="2020-11-22T14:03:51.248" v="819" actId="1076"/>
        <pc:sldMkLst>
          <pc:docMk/>
          <pc:sldMk cId="2927276386" sldId="256"/>
        </pc:sldMkLst>
        <pc:spChg chg="mod">
          <ac:chgData name="Douglas Antony Finnigan" userId="f86a53e6-92ca-49df-b319-38bc85d25137" providerId="ADAL" clId="{913AEE19-0CEC-491F-9191-F47127FF679C}" dt="2020-11-22T14:03:51.248" v="819" actId="1076"/>
          <ac:spMkLst>
            <pc:docMk/>
            <pc:sldMk cId="2927276386" sldId="256"/>
            <ac:spMk id="4" creationId="{00000000-0000-0000-0000-000000000000}"/>
          </ac:spMkLst>
        </pc:spChg>
      </pc:sldChg>
      <pc:sldChg chg="delSp modSp mod">
        <pc:chgData name="Douglas Antony Finnigan" userId="f86a53e6-92ca-49df-b319-38bc85d25137" providerId="ADAL" clId="{913AEE19-0CEC-491F-9191-F47127FF679C}" dt="2020-11-22T13:09:42.025" v="4" actId="1076"/>
        <pc:sldMkLst>
          <pc:docMk/>
          <pc:sldMk cId="3464704636" sldId="257"/>
        </pc:sldMkLst>
        <pc:spChg chg="mod">
          <ac:chgData name="Douglas Antony Finnigan" userId="f86a53e6-92ca-49df-b319-38bc85d25137" providerId="ADAL" clId="{913AEE19-0CEC-491F-9191-F47127FF679C}" dt="2020-11-22T13:09:40.418" v="3" actId="14100"/>
          <ac:spMkLst>
            <pc:docMk/>
            <pc:sldMk cId="3464704636" sldId="257"/>
            <ac:spMk id="5" creationId="{00000000-0000-0000-0000-000000000000}"/>
          </ac:spMkLst>
        </pc:spChg>
        <pc:spChg chg="mod">
          <ac:chgData name="Douglas Antony Finnigan" userId="f86a53e6-92ca-49df-b319-38bc85d25137" providerId="ADAL" clId="{913AEE19-0CEC-491F-9191-F47127FF679C}" dt="2020-11-22T13:09:42.025" v="4" actId="1076"/>
          <ac:spMkLst>
            <pc:docMk/>
            <pc:sldMk cId="3464704636" sldId="257"/>
            <ac:spMk id="6" creationId="{00000000-0000-0000-0000-000000000000}"/>
          </ac:spMkLst>
        </pc:spChg>
        <pc:spChg chg="del">
          <ac:chgData name="Douglas Antony Finnigan" userId="f86a53e6-92ca-49df-b319-38bc85d25137" providerId="ADAL" clId="{913AEE19-0CEC-491F-9191-F47127FF679C}" dt="2020-11-22T13:09:32.233" v="0" actId="478"/>
          <ac:spMkLst>
            <pc:docMk/>
            <pc:sldMk cId="3464704636" sldId="257"/>
            <ac:spMk id="7" creationId="{00000000-0000-0000-0000-000000000000}"/>
          </ac:spMkLst>
        </pc:spChg>
      </pc:sldChg>
      <pc:sldChg chg="delSp modSp mod">
        <pc:chgData name="Douglas Antony Finnigan" userId="f86a53e6-92ca-49df-b319-38bc85d25137" providerId="ADAL" clId="{913AEE19-0CEC-491F-9191-F47127FF679C}" dt="2020-11-22T13:21:57.684" v="144" actId="14100"/>
        <pc:sldMkLst>
          <pc:docMk/>
          <pc:sldMk cId="4080408429" sldId="280"/>
        </pc:sldMkLst>
        <pc:spChg chg="del">
          <ac:chgData name="Douglas Antony Finnigan" userId="f86a53e6-92ca-49df-b319-38bc85d25137" providerId="ADAL" clId="{913AEE19-0CEC-491F-9191-F47127FF679C}" dt="2020-11-22T13:21:46.002" v="143" actId="478"/>
          <ac:spMkLst>
            <pc:docMk/>
            <pc:sldMk cId="4080408429" sldId="280"/>
            <ac:spMk id="6" creationId="{00000000-0000-0000-0000-000000000000}"/>
          </ac:spMkLst>
        </pc:spChg>
        <pc:graphicFrameChg chg="mod">
          <ac:chgData name="Douglas Antony Finnigan" userId="f86a53e6-92ca-49df-b319-38bc85d25137" providerId="ADAL" clId="{913AEE19-0CEC-491F-9191-F47127FF679C}" dt="2020-11-22T13:21:57.684" v="144" actId="14100"/>
          <ac:graphicFrameMkLst>
            <pc:docMk/>
            <pc:sldMk cId="4080408429" sldId="280"/>
            <ac:graphicFrameMk id="5" creationId="{00000000-0000-0000-0000-000000000000}"/>
          </ac:graphicFrameMkLst>
        </pc:graphicFrameChg>
      </pc:sldChg>
      <pc:sldChg chg="addSp delSp modSp new mod">
        <pc:chgData name="Douglas Antony Finnigan" userId="f86a53e6-92ca-49df-b319-38bc85d25137" providerId="ADAL" clId="{913AEE19-0CEC-491F-9191-F47127FF679C}" dt="2020-11-22T13:16:52.531" v="106" actId="1076"/>
        <pc:sldMkLst>
          <pc:docMk/>
          <pc:sldMk cId="144826128" sldId="287"/>
        </pc:sldMkLst>
        <pc:spChg chg="del">
          <ac:chgData name="Douglas Antony Finnigan" userId="f86a53e6-92ca-49df-b319-38bc85d25137" providerId="ADAL" clId="{913AEE19-0CEC-491F-9191-F47127FF679C}" dt="2020-11-22T13:13:25.147" v="6" actId="478"/>
          <ac:spMkLst>
            <pc:docMk/>
            <pc:sldMk cId="144826128" sldId="287"/>
            <ac:spMk id="2" creationId="{46B70E71-28C3-4EFF-A2B5-526D0F1215E6}"/>
          </ac:spMkLst>
        </pc:spChg>
        <pc:spChg chg="del">
          <ac:chgData name="Douglas Antony Finnigan" userId="f86a53e6-92ca-49df-b319-38bc85d25137" providerId="ADAL" clId="{913AEE19-0CEC-491F-9191-F47127FF679C}" dt="2020-11-22T13:13:25.147" v="6" actId="478"/>
          <ac:spMkLst>
            <pc:docMk/>
            <pc:sldMk cId="144826128" sldId="287"/>
            <ac:spMk id="3" creationId="{3599E352-9973-4CA6-931C-BB41772BD5DA}"/>
          </ac:spMkLst>
        </pc:spChg>
        <pc:spChg chg="add mod">
          <ac:chgData name="Douglas Antony Finnigan" userId="f86a53e6-92ca-49df-b319-38bc85d25137" providerId="ADAL" clId="{913AEE19-0CEC-491F-9191-F47127FF679C}" dt="2020-11-22T13:16:52.531" v="106" actId="1076"/>
          <ac:spMkLst>
            <pc:docMk/>
            <pc:sldMk cId="144826128" sldId="287"/>
            <ac:spMk id="10" creationId="{DE492347-8D17-4AAC-976A-02A7120A89C5}"/>
          </ac:spMkLst>
        </pc:spChg>
        <pc:spChg chg="add mod">
          <ac:chgData name="Douglas Antony Finnigan" userId="f86a53e6-92ca-49df-b319-38bc85d25137" providerId="ADAL" clId="{913AEE19-0CEC-491F-9191-F47127FF679C}" dt="2020-11-22T13:16:52.531" v="106" actId="1076"/>
          <ac:spMkLst>
            <pc:docMk/>
            <pc:sldMk cId="144826128" sldId="287"/>
            <ac:spMk id="11" creationId="{B34ED372-153B-4927-9AA7-7FDFD20DC7C8}"/>
          </ac:spMkLst>
        </pc:spChg>
        <pc:spChg chg="add mod">
          <ac:chgData name="Douglas Antony Finnigan" userId="f86a53e6-92ca-49df-b319-38bc85d25137" providerId="ADAL" clId="{913AEE19-0CEC-491F-9191-F47127FF679C}" dt="2020-11-22T13:16:23.210" v="87" actId="1076"/>
          <ac:spMkLst>
            <pc:docMk/>
            <pc:sldMk cId="144826128" sldId="287"/>
            <ac:spMk id="18" creationId="{293B97CA-BA98-4153-8280-D4FD6C59FFED}"/>
          </ac:spMkLst>
        </pc:spChg>
        <pc:spChg chg="add mod">
          <ac:chgData name="Douglas Antony Finnigan" userId="f86a53e6-92ca-49df-b319-38bc85d25137" providerId="ADAL" clId="{913AEE19-0CEC-491F-9191-F47127FF679C}" dt="2020-11-22T13:16:23.210" v="87" actId="1076"/>
          <ac:spMkLst>
            <pc:docMk/>
            <pc:sldMk cId="144826128" sldId="287"/>
            <ac:spMk id="23" creationId="{653A04E2-161F-4A45-88AF-9D0C0DA21BF5}"/>
          </ac:spMkLst>
        </pc:spChg>
        <pc:spChg chg="add mod">
          <ac:chgData name="Douglas Antony Finnigan" userId="f86a53e6-92ca-49df-b319-38bc85d25137" providerId="ADAL" clId="{913AEE19-0CEC-491F-9191-F47127FF679C}" dt="2020-11-22T13:16:44.314" v="104" actId="1076"/>
          <ac:spMkLst>
            <pc:docMk/>
            <pc:sldMk cId="144826128" sldId="287"/>
            <ac:spMk id="24" creationId="{C70E9F3B-8795-434B-87BA-78EA9BB6328C}"/>
          </ac:spMkLst>
        </pc:spChg>
        <pc:spChg chg="add mod">
          <ac:chgData name="Douglas Antony Finnigan" userId="f86a53e6-92ca-49df-b319-38bc85d25137" providerId="ADAL" clId="{913AEE19-0CEC-491F-9191-F47127FF679C}" dt="2020-11-22T13:16:46.729" v="105" actId="20577"/>
          <ac:spMkLst>
            <pc:docMk/>
            <pc:sldMk cId="144826128" sldId="287"/>
            <ac:spMk id="25" creationId="{D790C99B-8706-43E6-AE5F-C4B39C869A62}"/>
          </ac:spMkLst>
        </pc:spChg>
        <pc:spChg chg="add del mod">
          <ac:chgData name="Douglas Antony Finnigan" userId="f86a53e6-92ca-49df-b319-38bc85d25137" providerId="ADAL" clId="{913AEE19-0CEC-491F-9191-F47127FF679C}" dt="2020-11-22T13:16:28.711" v="92"/>
          <ac:spMkLst>
            <pc:docMk/>
            <pc:sldMk cId="144826128" sldId="287"/>
            <ac:spMk id="26" creationId="{D87AA2C7-40BE-4559-8915-02F95F3431B1}"/>
          </ac:spMkLst>
        </pc:spChg>
        <pc:cxnChg chg="add mod">
          <ac:chgData name="Douglas Antony Finnigan" userId="f86a53e6-92ca-49df-b319-38bc85d25137" providerId="ADAL" clId="{913AEE19-0CEC-491F-9191-F47127FF679C}" dt="2020-11-22T13:16:52.531" v="106" actId="1076"/>
          <ac:cxnSpMkLst>
            <pc:docMk/>
            <pc:sldMk cId="144826128" sldId="287"/>
            <ac:cxnSpMk id="5" creationId="{4881FF77-3B95-4DB1-9411-59B433771F3A}"/>
          </ac:cxnSpMkLst>
        </pc:cxnChg>
        <pc:cxnChg chg="add mod">
          <ac:chgData name="Douglas Antony Finnigan" userId="f86a53e6-92ca-49df-b319-38bc85d25137" providerId="ADAL" clId="{913AEE19-0CEC-491F-9191-F47127FF679C}" dt="2020-11-22T13:16:52.531" v="106" actId="1076"/>
          <ac:cxnSpMkLst>
            <pc:docMk/>
            <pc:sldMk cId="144826128" sldId="287"/>
            <ac:cxnSpMk id="8" creationId="{1DA0540F-3E9E-4BB0-A37D-D36976776DC0}"/>
          </ac:cxnSpMkLst>
        </pc:cxnChg>
        <pc:cxnChg chg="add mod">
          <ac:chgData name="Douglas Antony Finnigan" userId="f86a53e6-92ca-49df-b319-38bc85d25137" providerId="ADAL" clId="{913AEE19-0CEC-491F-9191-F47127FF679C}" dt="2020-11-22T13:16:23.210" v="87" actId="1076"/>
          <ac:cxnSpMkLst>
            <pc:docMk/>
            <pc:sldMk cId="144826128" sldId="287"/>
            <ac:cxnSpMk id="12" creationId="{FFDF92AF-D2CF-4B10-8873-82092D165A94}"/>
          </ac:cxnSpMkLst>
        </pc:cxnChg>
        <pc:cxnChg chg="add mod">
          <ac:chgData name="Douglas Antony Finnigan" userId="f86a53e6-92ca-49df-b319-38bc85d25137" providerId="ADAL" clId="{913AEE19-0CEC-491F-9191-F47127FF679C}" dt="2020-11-22T13:16:23.210" v="87" actId="1076"/>
          <ac:cxnSpMkLst>
            <pc:docMk/>
            <pc:sldMk cId="144826128" sldId="287"/>
            <ac:cxnSpMk id="13" creationId="{FECF60B8-C1A6-4FA0-8116-3F05DDBE23D4}"/>
          </ac:cxnSpMkLst>
        </pc:cxnChg>
        <pc:cxnChg chg="add mod">
          <ac:chgData name="Douglas Antony Finnigan" userId="f86a53e6-92ca-49df-b319-38bc85d25137" providerId="ADAL" clId="{913AEE19-0CEC-491F-9191-F47127FF679C}" dt="2020-11-22T13:16:23.210" v="87" actId="1076"/>
          <ac:cxnSpMkLst>
            <pc:docMk/>
            <pc:sldMk cId="144826128" sldId="287"/>
            <ac:cxnSpMk id="14" creationId="{223029BB-271C-4941-B4BD-EBAA0A8FB3ED}"/>
          </ac:cxnSpMkLst>
        </pc:cxnChg>
        <pc:cxnChg chg="add del mod">
          <ac:chgData name="Douglas Antony Finnigan" userId="f86a53e6-92ca-49df-b319-38bc85d25137" providerId="ADAL" clId="{913AEE19-0CEC-491F-9191-F47127FF679C}" dt="2020-11-22T13:14:22.563" v="34" actId="478"/>
          <ac:cxnSpMkLst>
            <pc:docMk/>
            <pc:sldMk cId="144826128" sldId="287"/>
            <ac:cxnSpMk id="15" creationId="{53E6A478-F4AB-4E4C-942C-E4A72ED5E1BD}"/>
          </ac:cxnSpMkLst>
        </pc:cxnChg>
        <pc:cxnChg chg="add mod">
          <ac:chgData name="Douglas Antony Finnigan" userId="f86a53e6-92ca-49df-b319-38bc85d25137" providerId="ADAL" clId="{913AEE19-0CEC-491F-9191-F47127FF679C}" dt="2020-11-22T13:16:23.210" v="87" actId="1076"/>
          <ac:cxnSpMkLst>
            <pc:docMk/>
            <pc:sldMk cId="144826128" sldId="287"/>
            <ac:cxnSpMk id="19" creationId="{10837BBA-1AE1-4A93-9CDA-4BE1CDB8CFC3}"/>
          </ac:cxnSpMkLst>
        </pc:cxnChg>
        <pc:cxnChg chg="add mod">
          <ac:chgData name="Douglas Antony Finnigan" userId="f86a53e6-92ca-49df-b319-38bc85d25137" providerId="ADAL" clId="{913AEE19-0CEC-491F-9191-F47127FF679C}" dt="2020-11-22T13:16:23.210" v="87" actId="1076"/>
          <ac:cxnSpMkLst>
            <pc:docMk/>
            <pc:sldMk cId="144826128" sldId="287"/>
            <ac:cxnSpMk id="20" creationId="{FC461A1F-74EE-40FD-9CA9-DBD0A4B92152}"/>
          </ac:cxnSpMkLst>
        </pc:cxnChg>
        <pc:cxnChg chg="add mod">
          <ac:chgData name="Douglas Antony Finnigan" userId="f86a53e6-92ca-49df-b319-38bc85d25137" providerId="ADAL" clId="{913AEE19-0CEC-491F-9191-F47127FF679C}" dt="2020-11-22T13:16:23.210" v="87" actId="1076"/>
          <ac:cxnSpMkLst>
            <pc:docMk/>
            <pc:sldMk cId="144826128" sldId="287"/>
            <ac:cxnSpMk id="21" creationId="{4C6D282D-E754-4B6F-A995-2831E79BC1C1}"/>
          </ac:cxnSpMkLst>
        </pc:cxnChg>
        <pc:cxnChg chg="add del mod">
          <ac:chgData name="Douglas Antony Finnigan" userId="f86a53e6-92ca-49df-b319-38bc85d25137" providerId="ADAL" clId="{913AEE19-0CEC-491F-9191-F47127FF679C}" dt="2020-11-22T13:15:05.955" v="50" actId="478"/>
          <ac:cxnSpMkLst>
            <pc:docMk/>
            <pc:sldMk cId="144826128" sldId="287"/>
            <ac:cxnSpMk id="22" creationId="{76D296E9-4139-4712-901A-DB2F26FF04C0}"/>
          </ac:cxnSpMkLst>
        </pc:cxnChg>
      </pc:sldChg>
      <pc:sldChg chg="addSp delSp modSp add mod ord">
        <pc:chgData name="Douglas Antony Finnigan" userId="f86a53e6-92ca-49df-b319-38bc85d25137" providerId="ADAL" clId="{913AEE19-0CEC-491F-9191-F47127FF679C}" dt="2020-11-22T13:18:45.739" v="142" actId="20577"/>
        <pc:sldMkLst>
          <pc:docMk/>
          <pc:sldMk cId="2070786006" sldId="288"/>
        </pc:sldMkLst>
        <pc:spChg chg="mod">
          <ac:chgData name="Douglas Antony Finnigan" userId="f86a53e6-92ca-49df-b319-38bc85d25137" providerId="ADAL" clId="{913AEE19-0CEC-491F-9191-F47127FF679C}" dt="2020-11-22T13:17:34.962" v="119" actId="1076"/>
          <ac:spMkLst>
            <pc:docMk/>
            <pc:sldMk cId="2070786006" sldId="288"/>
            <ac:spMk id="18" creationId="{293B97CA-BA98-4153-8280-D4FD6C59FFED}"/>
          </ac:spMkLst>
        </pc:spChg>
        <pc:spChg chg="add mod">
          <ac:chgData name="Douglas Antony Finnigan" userId="f86a53e6-92ca-49df-b319-38bc85d25137" providerId="ADAL" clId="{913AEE19-0CEC-491F-9191-F47127FF679C}" dt="2020-11-22T13:18:15.345" v="132" actId="1076"/>
          <ac:spMkLst>
            <pc:docMk/>
            <pc:sldMk cId="2070786006" sldId="288"/>
            <ac:spMk id="22" creationId="{16914956-B579-4F48-975A-AB27B3CF4F64}"/>
          </ac:spMkLst>
        </pc:spChg>
        <pc:spChg chg="mod">
          <ac:chgData name="Douglas Antony Finnigan" userId="f86a53e6-92ca-49df-b319-38bc85d25137" providerId="ADAL" clId="{913AEE19-0CEC-491F-9191-F47127FF679C}" dt="2020-11-22T13:17:42.273" v="120" actId="1076"/>
          <ac:spMkLst>
            <pc:docMk/>
            <pc:sldMk cId="2070786006" sldId="288"/>
            <ac:spMk id="23" creationId="{653A04E2-161F-4A45-88AF-9D0C0DA21BF5}"/>
          </ac:spMkLst>
        </pc:spChg>
        <pc:spChg chg="mod">
          <ac:chgData name="Douglas Antony Finnigan" userId="f86a53e6-92ca-49df-b319-38bc85d25137" providerId="ADAL" clId="{913AEE19-0CEC-491F-9191-F47127FF679C}" dt="2020-11-22T13:18:36.545" v="138" actId="1076"/>
          <ac:spMkLst>
            <pc:docMk/>
            <pc:sldMk cId="2070786006" sldId="288"/>
            <ac:spMk id="24" creationId="{C70E9F3B-8795-434B-87BA-78EA9BB6328C}"/>
          </ac:spMkLst>
        </pc:spChg>
        <pc:spChg chg="mod">
          <ac:chgData name="Douglas Antony Finnigan" userId="f86a53e6-92ca-49df-b319-38bc85d25137" providerId="ADAL" clId="{913AEE19-0CEC-491F-9191-F47127FF679C}" dt="2020-11-22T13:18:45.739" v="142" actId="20577"/>
          <ac:spMkLst>
            <pc:docMk/>
            <pc:sldMk cId="2070786006" sldId="288"/>
            <ac:spMk id="25" creationId="{D790C99B-8706-43E6-AE5F-C4B39C869A62}"/>
          </ac:spMkLst>
        </pc:spChg>
        <pc:cxnChg chg="mod">
          <ac:chgData name="Douglas Antony Finnigan" userId="f86a53e6-92ca-49df-b319-38bc85d25137" providerId="ADAL" clId="{913AEE19-0CEC-491F-9191-F47127FF679C}" dt="2020-11-22T13:17:31.201" v="118" actId="1076"/>
          <ac:cxnSpMkLst>
            <pc:docMk/>
            <pc:sldMk cId="2070786006" sldId="288"/>
            <ac:cxnSpMk id="12" creationId="{FFDF92AF-D2CF-4B10-8873-82092D165A94}"/>
          </ac:cxnSpMkLst>
        </pc:cxnChg>
        <pc:cxnChg chg="del">
          <ac:chgData name="Douglas Antony Finnigan" userId="f86a53e6-92ca-49df-b319-38bc85d25137" providerId="ADAL" clId="{913AEE19-0CEC-491F-9191-F47127FF679C}" dt="2020-11-22T13:17:10.666" v="111" actId="478"/>
          <ac:cxnSpMkLst>
            <pc:docMk/>
            <pc:sldMk cId="2070786006" sldId="288"/>
            <ac:cxnSpMk id="13" creationId="{FECF60B8-C1A6-4FA0-8116-3F05DDBE23D4}"/>
          </ac:cxnSpMkLst>
        </pc:cxnChg>
        <pc:cxnChg chg="mod">
          <ac:chgData name="Douglas Antony Finnigan" userId="f86a53e6-92ca-49df-b319-38bc85d25137" providerId="ADAL" clId="{913AEE19-0CEC-491F-9191-F47127FF679C}" dt="2020-11-22T13:17:31.201" v="118" actId="1076"/>
          <ac:cxnSpMkLst>
            <pc:docMk/>
            <pc:sldMk cId="2070786006" sldId="288"/>
            <ac:cxnSpMk id="14" creationId="{223029BB-271C-4941-B4BD-EBAA0A8FB3ED}"/>
          </ac:cxnSpMkLst>
        </pc:cxnChg>
        <pc:cxnChg chg="add mod">
          <ac:chgData name="Douglas Antony Finnigan" userId="f86a53e6-92ca-49df-b319-38bc85d25137" providerId="ADAL" clId="{913AEE19-0CEC-491F-9191-F47127FF679C}" dt="2020-11-22T13:17:31.201" v="118" actId="1076"/>
          <ac:cxnSpMkLst>
            <pc:docMk/>
            <pc:sldMk cId="2070786006" sldId="288"/>
            <ac:cxnSpMk id="16" creationId="{B570BDAB-11A7-49D6-8E5B-A2531A784477}"/>
          </ac:cxnSpMkLst>
        </pc:cxnChg>
        <pc:cxnChg chg="mod">
          <ac:chgData name="Douglas Antony Finnigan" userId="f86a53e6-92ca-49df-b319-38bc85d25137" providerId="ADAL" clId="{913AEE19-0CEC-491F-9191-F47127FF679C}" dt="2020-11-22T13:18:15.345" v="132" actId="1076"/>
          <ac:cxnSpMkLst>
            <pc:docMk/>
            <pc:sldMk cId="2070786006" sldId="288"/>
            <ac:cxnSpMk id="19" creationId="{10837BBA-1AE1-4A93-9CDA-4BE1CDB8CFC3}"/>
          </ac:cxnSpMkLst>
        </pc:cxnChg>
        <pc:cxnChg chg="mod">
          <ac:chgData name="Douglas Antony Finnigan" userId="f86a53e6-92ca-49df-b319-38bc85d25137" providerId="ADAL" clId="{913AEE19-0CEC-491F-9191-F47127FF679C}" dt="2020-11-22T13:18:15.345" v="132" actId="1076"/>
          <ac:cxnSpMkLst>
            <pc:docMk/>
            <pc:sldMk cId="2070786006" sldId="288"/>
            <ac:cxnSpMk id="20" creationId="{FC461A1F-74EE-40FD-9CA9-DBD0A4B92152}"/>
          </ac:cxnSpMkLst>
        </pc:cxnChg>
        <pc:cxnChg chg="mod">
          <ac:chgData name="Douglas Antony Finnigan" userId="f86a53e6-92ca-49df-b319-38bc85d25137" providerId="ADAL" clId="{913AEE19-0CEC-491F-9191-F47127FF679C}" dt="2020-11-22T13:18:15.345" v="132" actId="1076"/>
          <ac:cxnSpMkLst>
            <pc:docMk/>
            <pc:sldMk cId="2070786006" sldId="288"/>
            <ac:cxnSpMk id="21" creationId="{4C6D282D-E754-4B6F-A995-2831E79BC1C1}"/>
          </ac:cxnSpMkLst>
        </pc:cxnChg>
      </pc:sldChg>
      <pc:sldChg chg="addSp delSp modSp new mod modAnim">
        <pc:chgData name="Douglas Antony Finnigan" userId="f86a53e6-92ca-49df-b319-38bc85d25137" providerId="ADAL" clId="{913AEE19-0CEC-491F-9191-F47127FF679C}" dt="2020-11-22T13:27:03.135" v="183"/>
        <pc:sldMkLst>
          <pc:docMk/>
          <pc:sldMk cId="1712997117" sldId="289"/>
        </pc:sldMkLst>
        <pc:spChg chg="del">
          <ac:chgData name="Douglas Antony Finnigan" userId="f86a53e6-92ca-49df-b319-38bc85d25137" providerId="ADAL" clId="{913AEE19-0CEC-491F-9191-F47127FF679C}" dt="2020-11-22T13:24:46.762" v="146" actId="478"/>
          <ac:spMkLst>
            <pc:docMk/>
            <pc:sldMk cId="1712997117" sldId="289"/>
            <ac:spMk id="2" creationId="{265B77C1-9B71-47AA-9390-F92854858AFD}"/>
          </ac:spMkLst>
        </pc:spChg>
        <pc:spChg chg="del">
          <ac:chgData name="Douglas Antony Finnigan" userId="f86a53e6-92ca-49df-b319-38bc85d25137" providerId="ADAL" clId="{913AEE19-0CEC-491F-9191-F47127FF679C}" dt="2020-11-22T13:24:46.762" v="146" actId="478"/>
          <ac:spMkLst>
            <pc:docMk/>
            <pc:sldMk cId="1712997117" sldId="289"/>
            <ac:spMk id="3" creationId="{EA77B413-8CC4-44DF-B093-45E6092A76AB}"/>
          </ac:spMkLst>
        </pc:spChg>
        <pc:spChg chg="add mod">
          <ac:chgData name="Douglas Antony Finnigan" userId="f86a53e6-92ca-49df-b319-38bc85d25137" providerId="ADAL" clId="{913AEE19-0CEC-491F-9191-F47127FF679C}" dt="2020-11-22T13:25:07.570" v="153" actId="1076"/>
          <ac:spMkLst>
            <pc:docMk/>
            <pc:sldMk cId="1712997117" sldId="289"/>
            <ac:spMk id="4" creationId="{59A9867D-9FC0-43ED-90AE-96256084E6DF}"/>
          </ac:spMkLst>
        </pc:spChg>
        <pc:spChg chg="add mod topLvl">
          <ac:chgData name="Douglas Antony Finnigan" userId="f86a53e6-92ca-49df-b319-38bc85d25137" providerId="ADAL" clId="{913AEE19-0CEC-491F-9191-F47127FF679C}" dt="2020-11-22T13:26:09.960" v="165" actId="1076"/>
          <ac:spMkLst>
            <pc:docMk/>
            <pc:sldMk cId="1712997117" sldId="289"/>
            <ac:spMk id="8" creationId="{5994EB3E-3927-4959-B628-65136905E282}"/>
          </ac:spMkLst>
        </pc:spChg>
        <pc:spChg chg="add mod topLvl">
          <ac:chgData name="Douglas Antony Finnigan" userId="f86a53e6-92ca-49df-b319-38bc85d25137" providerId="ADAL" clId="{913AEE19-0CEC-491F-9191-F47127FF679C}" dt="2020-11-22T13:26:48.488" v="177" actId="14100"/>
          <ac:spMkLst>
            <pc:docMk/>
            <pc:sldMk cId="1712997117" sldId="289"/>
            <ac:spMk id="9" creationId="{24EBD5D1-BF33-4DB6-8ADF-EDC8BD99D300}"/>
          </ac:spMkLst>
        </pc:spChg>
        <pc:grpChg chg="add del mod">
          <ac:chgData name="Douglas Antony Finnigan" userId="f86a53e6-92ca-49df-b319-38bc85d25137" providerId="ADAL" clId="{913AEE19-0CEC-491F-9191-F47127FF679C}" dt="2020-11-22T13:25:43.980" v="159" actId="165"/>
          <ac:grpSpMkLst>
            <pc:docMk/>
            <pc:sldMk cId="1712997117" sldId="289"/>
            <ac:grpSpMk id="18" creationId="{74C7E57D-E1FB-4F27-A4AC-35DFF49317A2}"/>
          </ac:grpSpMkLst>
        </pc:grpChg>
        <pc:graphicFrameChg chg="add mod topLvl">
          <ac:chgData name="Douglas Antony Finnigan" userId="f86a53e6-92ca-49df-b319-38bc85d25137" providerId="ADAL" clId="{913AEE19-0CEC-491F-9191-F47127FF679C}" dt="2020-11-22T13:25:43.980" v="159" actId="165"/>
          <ac:graphicFrameMkLst>
            <pc:docMk/>
            <pc:sldMk cId="1712997117" sldId="289"/>
            <ac:graphicFrameMk id="5" creationId="{D5BC5C14-B6C2-4D03-BBC2-AC6BE941BD3B}"/>
          </ac:graphicFrameMkLst>
        </pc:graphicFrameChg>
        <pc:graphicFrameChg chg="add mod topLvl">
          <ac:chgData name="Douglas Antony Finnigan" userId="f86a53e6-92ca-49df-b319-38bc85d25137" providerId="ADAL" clId="{913AEE19-0CEC-491F-9191-F47127FF679C}" dt="2020-11-22T13:25:43.980" v="159" actId="165"/>
          <ac:graphicFrameMkLst>
            <pc:docMk/>
            <pc:sldMk cId="1712997117" sldId="289"/>
            <ac:graphicFrameMk id="6" creationId="{FC9481B9-1960-40B9-823D-D374410E1C89}"/>
          </ac:graphicFrameMkLst>
        </pc:graphicFrameChg>
        <pc:graphicFrameChg chg="add mod topLvl">
          <ac:chgData name="Douglas Antony Finnigan" userId="f86a53e6-92ca-49df-b319-38bc85d25137" providerId="ADAL" clId="{913AEE19-0CEC-491F-9191-F47127FF679C}" dt="2020-11-22T13:25:43.980" v="159" actId="165"/>
          <ac:graphicFrameMkLst>
            <pc:docMk/>
            <pc:sldMk cId="1712997117" sldId="289"/>
            <ac:graphicFrameMk id="7" creationId="{E8BDEA41-A31E-45EC-AAC9-F593C10CAB23}"/>
          </ac:graphicFrameMkLst>
        </pc:graphicFrameChg>
        <pc:cxnChg chg="add mod topLvl">
          <ac:chgData name="Douglas Antony Finnigan" userId="f86a53e6-92ca-49df-b319-38bc85d25137" providerId="ADAL" clId="{913AEE19-0CEC-491F-9191-F47127FF679C}" dt="2020-11-22T13:25:49.881" v="160" actId="1076"/>
          <ac:cxnSpMkLst>
            <pc:docMk/>
            <pc:sldMk cId="1712997117" sldId="289"/>
            <ac:cxnSpMk id="10" creationId="{603C109D-4219-4FCC-B935-F46E2059DF5B}"/>
          </ac:cxnSpMkLst>
        </pc:cxnChg>
        <pc:cxnChg chg="add mod topLvl">
          <ac:chgData name="Douglas Antony Finnigan" userId="f86a53e6-92ca-49df-b319-38bc85d25137" providerId="ADAL" clId="{913AEE19-0CEC-491F-9191-F47127FF679C}" dt="2020-11-22T13:26:12.521" v="166" actId="1076"/>
          <ac:cxnSpMkLst>
            <pc:docMk/>
            <pc:sldMk cId="1712997117" sldId="289"/>
            <ac:cxnSpMk id="11" creationId="{E6379A16-032F-4232-8077-6AFF07ADF827}"/>
          </ac:cxnSpMkLst>
        </pc:cxnChg>
        <pc:cxnChg chg="add mod topLvl">
          <ac:chgData name="Douglas Antony Finnigan" userId="f86a53e6-92ca-49df-b319-38bc85d25137" providerId="ADAL" clId="{913AEE19-0CEC-491F-9191-F47127FF679C}" dt="2020-11-22T13:26:13.913" v="167" actId="1076"/>
          <ac:cxnSpMkLst>
            <pc:docMk/>
            <pc:sldMk cId="1712997117" sldId="289"/>
            <ac:cxnSpMk id="12" creationId="{D578377A-DEEA-4A8D-A38F-FF60BA115FB9}"/>
          </ac:cxnSpMkLst>
        </pc:cxnChg>
        <pc:cxnChg chg="add mod topLvl">
          <ac:chgData name="Douglas Antony Finnigan" userId="f86a53e6-92ca-49df-b319-38bc85d25137" providerId="ADAL" clId="{913AEE19-0CEC-491F-9191-F47127FF679C}" dt="2020-11-22T13:26:15.497" v="168" actId="1076"/>
          <ac:cxnSpMkLst>
            <pc:docMk/>
            <pc:sldMk cId="1712997117" sldId="289"/>
            <ac:cxnSpMk id="13" creationId="{EE071241-61FB-4D7E-953D-E0ED06EE7E52}"/>
          </ac:cxnSpMkLst>
        </pc:cxnChg>
        <pc:cxnChg chg="add mod topLvl">
          <ac:chgData name="Douglas Antony Finnigan" userId="f86a53e6-92ca-49df-b319-38bc85d25137" providerId="ADAL" clId="{913AEE19-0CEC-491F-9191-F47127FF679C}" dt="2020-11-22T13:25:51.633" v="161" actId="1076"/>
          <ac:cxnSpMkLst>
            <pc:docMk/>
            <pc:sldMk cId="1712997117" sldId="289"/>
            <ac:cxnSpMk id="14" creationId="{DEF8A50E-F35E-480E-AD71-0C00335B65C5}"/>
          </ac:cxnSpMkLst>
        </pc:cxnChg>
        <pc:cxnChg chg="add mod topLvl">
          <ac:chgData name="Douglas Antony Finnigan" userId="f86a53e6-92ca-49df-b319-38bc85d25137" providerId="ADAL" clId="{913AEE19-0CEC-491F-9191-F47127FF679C}" dt="2020-11-22T13:26:17.065" v="169" actId="1076"/>
          <ac:cxnSpMkLst>
            <pc:docMk/>
            <pc:sldMk cId="1712997117" sldId="289"/>
            <ac:cxnSpMk id="15" creationId="{021DE83C-FF57-47F4-9CE3-8B317A424B41}"/>
          </ac:cxnSpMkLst>
        </pc:cxnChg>
        <pc:cxnChg chg="add mod topLvl">
          <ac:chgData name="Douglas Antony Finnigan" userId="f86a53e6-92ca-49df-b319-38bc85d25137" providerId="ADAL" clId="{913AEE19-0CEC-491F-9191-F47127FF679C}" dt="2020-11-22T13:26:18.697" v="170" actId="1076"/>
          <ac:cxnSpMkLst>
            <pc:docMk/>
            <pc:sldMk cId="1712997117" sldId="289"/>
            <ac:cxnSpMk id="16" creationId="{8F452136-4755-4A1D-93A9-A4770A6FD6A3}"/>
          </ac:cxnSpMkLst>
        </pc:cxnChg>
        <pc:cxnChg chg="add mod topLvl">
          <ac:chgData name="Douglas Antony Finnigan" userId="f86a53e6-92ca-49df-b319-38bc85d25137" providerId="ADAL" clId="{913AEE19-0CEC-491F-9191-F47127FF679C}" dt="2020-11-22T13:26:20.665" v="171" actId="1076"/>
          <ac:cxnSpMkLst>
            <pc:docMk/>
            <pc:sldMk cId="1712997117" sldId="289"/>
            <ac:cxnSpMk id="17" creationId="{77A5D7FD-41F3-424E-B5B6-ADF2C1A9E2CC}"/>
          </ac:cxnSpMkLst>
        </pc:cxnChg>
      </pc:sldChg>
      <pc:sldChg chg="addSp delSp modSp new mod modAnim">
        <pc:chgData name="Douglas Antony Finnigan" userId="f86a53e6-92ca-49df-b319-38bc85d25137" providerId="ADAL" clId="{913AEE19-0CEC-491F-9191-F47127FF679C}" dt="2020-11-22T13:41:49.771" v="437" actId="164"/>
        <pc:sldMkLst>
          <pc:docMk/>
          <pc:sldMk cId="2047758374" sldId="290"/>
        </pc:sldMkLst>
        <pc:spChg chg="del">
          <ac:chgData name="Douglas Antony Finnigan" userId="f86a53e6-92ca-49df-b319-38bc85d25137" providerId="ADAL" clId="{913AEE19-0CEC-491F-9191-F47127FF679C}" dt="2020-11-22T13:27:24.259" v="185" actId="478"/>
          <ac:spMkLst>
            <pc:docMk/>
            <pc:sldMk cId="2047758374" sldId="290"/>
            <ac:spMk id="2" creationId="{7E5195B7-B19D-4FD7-8353-255778FFA06D}"/>
          </ac:spMkLst>
        </pc:spChg>
        <pc:spChg chg="del">
          <ac:chgData name="Douglas Antony Finnigan" userId="f86a53e6-92ca-49df-b319-38bc85d25137" providerId="ADAL" clId="{913AEE19-0CEC-491F-9191-F47127FF679C}" dt="2020-11-22T13:27:24.259" v="185" actId="478"/>
          <ac:spMkLst>
            <pc:docMk/>
            <pc:sldMk cId="2047758374" sldId="290"/>
            <ac:spMk id="3" creationId="{6227B4B8-E676-4538-9D90-D182645CA4DD}"/>
          </ac:spMkLst>
        </pc:spChg>
        <pc:spChg chg="add mod">
          <ac:chgData name="Douglas Antony Finnigan" userId="f86a53e6-92ca-49df-b319-38bc85d25137" providerId="ADAL" clId="{913AEE19-0CEC-491F-9191-F47127FF679C}" dt="2020-11-22T13:27:40.882" v="238" actId="20577"/>
          <ac:spMkLst>
            <pc:docMk/>
            <pc:sldMk cId="2047758374" sldId="290"/>
            <ac:spMk id="4" creationId="{722A2FF3-95B2-4733-968D-8902E37B69E0}"/>
          </ac:spMkLst>
        </pc:spChg>
        <pc:spChg chg="add mod">
          <ac:chgData name="Douglas Antony Finnigan" userId="f86a53e6-92ca-49df-b319-38bc85d25137" providerId="ADAL" clId="{913AEE19-0CEC-491F-9191-F47127FF679C}" dt="2020-11-22T13:28:20.868" v="268" actId="404"/>
          <ac:spMkLst>
            <pc:docMk/>
            <pc:sldMk cId="2047758374" sldId="290"/>
            <ac:spMk id="5" creationId="{F5C7AB83-F454-412E-8CCD-01C46B53414E}"/>
          </ac:spMkLst>
        </pc:spChg>
        <pc:spChg chg="add mod">
          <ac:chgData name="Douglas Antony Finnigan" userId="f86a53e6-92ca-49df-b319-38bc85d25137" providerId="ADAL" clId="{913AEE19-0CEC-491F-9191-F47127FF679C}" dt="2020-11-22T13:41:19.105" v="426" actId="207"/>
          <ac:spMkLst>
            <pc:docMk/>
            <pc:sldMk cId="2047758374" sldId="290"/>
            <ac:spMk id="8" creationId="{795C7E7B-AC72-47AF-A816-D37BD87CE563}"/>
          </ac:spMkLst>
        </pc:spChg>
        <pc:spChg chg="add mod">
          <ac:chgData name="Douglas Antony Finnigan" userId="f86a53e6-92ca-49df-b319-38bc85d25137" providerId="ADAL" clId="{913AEE19-0CEC-491F-9191-F47127FF679C}" dt="2020-11-22T13:41:49.771" v="437" actId="164"/>
          <ac:spMkLst>
            <pc:docMk/>
            <pc:sldMk cId="2047758374" sldId="290"/>
            <ac:spMk id="10" creationId="{9F304E7E-33BE-410A-93E3-E228292001AA}"/>
          </ac:spMkLst>
        </pc:spChg>
        <pc:grpChg chg="add mod">
          <ac:chgData name="Douglas Antony Finnigan" userId="f86a53e6-92ca-49df-b319-38bc85d25137" providerId="ADAL" clId="{913AEE19-0CEC-491F-9191-F47127FF679C}" dt="2020-11-22T13:41:49.771" v="437" actId="164"/>
          <ac:grpSpMkLst>
            <pc:docMk/>
            <pc:sldMk cId="2047758374" sldId="290"/>
            <ac:grpSpMk id="14" creationId="{09BE9CCA-B531-449B-98A3-A9C4CBE5F1AE}"/>
          </ac:grpSpMkLst>
        </pc:grpChg>
        <pc:graphicFrameChg chg="add mod">
          <ac:chgData name="Douglas Antony Finnigan" userId="f86a53e6-92ca-49df-b319-38bc85d25137" providerId="ADAL" clId="{913AEE19-0CEC-491F-9191-F47127FF679C}" dt="2020-11-22T13:28:23.538" v="269" actId="1076"/>
          <ac:graphicFrameMkLst>
            <pc:docMk/>
            <pc:sldMk cId="2047758374" sldId="290"/>
            <ac:graphicFrameMk id="6" creationId="{9F2DDF35-9304-4504-9671-45F2A7B7E9A4}"/>
          </ac:graphicFrameMkLst>
        </pc:graphicFrameChg>
        <pc:cxnChg chg="add mod">
          <ac:chgData name="Douglas Antony Finnigan" userId="f86a53e6-92ca-49df-b319-38bc85d25137" providerId="ADAL" clId="{913AEE19-0CEC-491F-9191-F47127FF679C}" dt="2020-11-22T13:41:49.771" v="437" actId="164"/>
          <ac:cxnSpMkLst>
            <pc:docMk/>
            <pc:sldMk cId="2047758374" sldId="290"/>
            <ac:cxnSpMk id="12" creationId="{A8CBBD6C-1ECE-47C0-88D1-481D635EEA5D}"/>
          </ac:cxnSpMkLst>
        </pc:cxnChg>
      </pc:sldChg>
      <pc:sldChg chg="addSp delSp modSp new mod delAnim modAnim">
        <pc:chgData name="Douglas Antony Finnigan" userId="f86a53e6-92ca-49df-b319-38bc85d25137" providerId="ADAL" clId="{913AEE19-0CEC-491F-9191-F47127FF679C}" dt="2020-11-22T13:45:53.209" v="573" actId="1076"/>
        <pc:sldMkLst>
          <pc:docMk/>
          <pc:sldMk cId="1342557112" sldId="291"/>
        </pc:sldMkLst>
        <pc:spChg chg="del">
          <ac:chgData name="Douglas Antony Finnigan" userId="f86a53e6-92ca-49df-b319-38bc85d25137" providerId="ADAL" clId="{913AEE19-0CEC-491F-9191-F47127FF679C}" dt="2020-11-22T13:28:50.002" v="271" actId="478"/>
          <ac:spMkLst>
            <pc:docMk/>
            <pc:sldMk cId="1342557112" sldId="291"/>
            <ac:spMk id="2" creationId="{C01E6864-046B-4382-B234-3F03D487B315}"/>
          </ac:spMkLst>
        </pc:spChg>
        <pc:spChg chg="del">
          <ac:chgData name="Douglas Antony Finnigan" userId="f86a53e6-92ca-49df-b319-38bc85d25137" providerId="ADAL" clId="{913AEE19-0CEC-491F-9191-F47127FF679C}" dt="2020-11-22T13:28:50.002" v="271" actId="478"/>
          <ac:spMkLst>
            <pc:docMk/>
            <pc:sldMk cId="1342557112" sldId="291"/>
            <ac:spMk id="3" creationId="{3640B877-0112-4A76-B3D0-85F53740FF36}"/>
          </ac:spMkLst>
        </pc:spChg>
        <pc:spChg chg="add mod">
          <ac:chgData name="Douglas Antony Finnigan" userId="f86a53e6-92ca-49df-b319-38bc85d25137" providerId="ADAL" clId="{913AEE19-0CEC-491F-9191-F47127FF679C}" dt="2020-11-22T13:43:59.081" v="475" actId="1076"/>
          <ac:spMkLst>
            <pc:docMk/>
            <pc:sldMk cId="1342557112" sldId="291"/>
            <ac:spMk id="4" creationId="{C3E0D1A9-685F-467A-AE1E-9BA02810B061}"/>
          </ac:spMkLst>
        </pc:spChg>
        <pc:spChg chg="add mod">
          <ac:chgData name="Douglas Antony Finnigan" userId="f86a53e6-92ca-49df-b319-38bc85d25137" providerId="ADAL" clId="{913AEE19-0CEC-491F-9191-F47127FF679C}" dt="2020-11-22T13:44:06.585" v="477" actId="1076"/>
          <ac:spMkLst>
            <pc:docMk/>
            <pc:sldMk cId="1342557112" sldId="291"/>
            <ac:spMk id="6" creationId="{4F433DFE-4450-473C-85FB-60C403EA0C64}"/>
          </ac:spMkLst>
        </pc:spChg>
        <pc:spChg chg="add mod">
          <ac:chgData name="Douglas Antony Finnigan" userId="f86a53e6-92ca-49df-b319-38bc85d25137" providerId="ADAL" clId="{913AEE19-0CEC-491F-9191-F47127FF679C}" dt="2020-11-22T13:45:17.929" v="553" actId="207"/>
          <ac:spMkLst>
            <pc:docMk/>
            <pc:sldMk cId="1342557112" sldId="291"/>
            <ac:spMk id="10" creationId="{04D73B52-43D9-42AD-BE45-9D3233E34640}"/>
          </ac:spMkLst>
        </pc:spChg>
        <pc:spChg chg="add mod">
          <ac:chgData name="Douglas Antony Finnigan" userId="f86a53e6-92ca-49df-b319-38bc85d25137" providerId="ADAL" clId="{913AEE19-0CEC-491F-9191-F47127FF679C}" dt="2020-11-22T13:45:17.929" v="553" actId="207"/>
          <ac:spMkLst>
            <pc:docMk/>
            <pc:sldMk cId="1342557112" sldId="291"/>
            <ac:spMk id="14" creationId="{A5051AA4-A3B3-4739-95E6-F547F09C402F}"/>
          </ac:spMkLst>
        </pc:spChg>
        <pc:spChg chg="add mod">
          <ac:chgData name="Douglas Antony Finnigan" userId="f86a53e6-92ca-49df-b319-38bc85d25137" providerId="ADAL" clId="{913AEE19-0CEC-491F-9191-F47127FF679C}" dt="2020-11-22T13:45:15.168" v="552" actId="207"/>
          <ac:spMkLst>
            <pc:docMk/>
            <pc:sldMk cId="1342557112" sldId="291"/>
            <ac:spMk id="17" creationId="{7EA838C8-AEAC-43FD-96C3-B6462D64C512}"/>
          </ac:spMkLst>
        </pc:spChg>
        <pc:spChg chg="add mod">
          <ac:chgData name="Douglas Antony Finnigan" userId="f86a53e6-92ca-49df-b319-38bc85d25137" providerId="ADAL" clId="{913AEE19-0CEC-491F-9191-F47127FF679C}" dt="2020-11-22T13:45:53.209" v="573" actId="1076"/>
          <ac:spMkLst>
            <pc:docMk/>
            <pc:sldMk cId="1342557112" sldId="291"/>
            <ac:spMk id="18" creationId="{8A7EE222-C0AA-4A32-906B-EA08E371CC84}"/>
          </ac:spMkLst>
        </pc:spChg>
        <pc:graphicFrameChg chg="add mod">
          <ac:chgData name="Douglas Antony Finnigan" userId="f86a53e6-92ca-49df-b319-38bc85d25137" providerId="ADAL" clId="{913AEE19-0CEC-491F-9191-F47127FF679C}" dt="2020-11-22T13:45:39.824" v="557" actId="1076"/>
          <ac:graphicFrameMkLst>
            <pc:docMk/>
            <pc:sldMk cId="1342557112" sldId="291"/>
            <ac:graphicFrameMk id="5" creationId="{5C7018A7-164A-418C-B253-FA882D889626}"/>
          </ac:graphicFrameMkLst>
        </pc:graphicFrameChg>
        <pc:graphicFrameChg chg="add del mod replId">
          <ac:chgData name="Douglas Antony Finnigan" userId="f86a53e6-92ca-49df-b319-38bc85d25137" providerId="ADAL" clId="{913AEE19-0CEC-491F-9191-F47127FF679C}" dt="2020-11-22T13:42:23.051" v="441"/>
          <ac:graphicFrameMkLst>
            <pc:docMk/>
            <pc:sldMk cId="1342557112" sldId="291"/>
            <ac:graphicFrameMk id="7" creationId="{4F433DFE-4450-473C-85FB-60C403EA0C64}"/>
          </ac:graphicFrameMkLst>
        </pc:graphicFrameChg>
        <pc:cxnChg chg="add mod">
          <ac:chgData name="Douglas Antony Finnigan" userId="f86a53e6-92ca-49df-b319-38bc85d25137" providerId="ADAL" clId="{913AEE19-0CEC-491F-9191-F47127FF679C}" dt="2020-11-22T13:45:24.026" v="555" actId="208"/>
          <ac:cxnSpMkLst>
            <pc:docMk/>
            <pc:sldMk cId="1342557112" sldId="291"/>
            <ac:cxnSpMk id="12" creationId="{A7F9FE3C-F12F-4131-9A4B-39673CF0E9A9}"/>
          </ac:cxnSpMkLst>
        </pc:cxnChg>
        <pc:cxnChg chg="add mod">
          <ac:chgData name="Douglas Antony Finnigan" userId="f86a53e6-92ca-49df-b319-38bc85d25137" providerId="ADAL" clId="{913AEE19-0CEC-491F-9191-F47127FF679C}" dt="2020-11-22T13:45:24.026" v="555" actId="208"/>
          <ac:cxnSpMkLst>
            <pc:docMk/>
            <pc:sldMk cId="1342557112" sldId="291"/>
            <ac:cxnSpMk id="15" creationId="{22E96E9D-3487-46F2-B35B-EF8AC6E6AFF5}"/>
          </ac:cxnSpMkLst>
        </pc:cxnChg>
      </pc:sldChg>
      <pc:sldChg chg="addSp delSp modSp new mod modAnim">
        <pc:chgData name="Douglas Antony Finnigan" userId="f86a53e6-92ca-49df-b319-38bc85d25137" providerId="ADAL" clId="{913AEE19-0CEC-491F-9191-F47127FF679C}" dt="2020-11-22T13:47:49.305" v="600" actId="1076"/>
        <pc:sldMkLst>
          <pc:docMk/>
          <pc:sldMk cId="554553135" sldId="292"/>
        </pc:sldMkLst>
        <pc:spChg chg="del">
          <ac:chgData name="Douglas Antony Finnigan" userId="f86a53e6-92ca-49df-b319-38bc85d25137" providerId="ADAL" clId="{913AEE19-0CEC-491F-9191-F47127FF679C}" dt="2020-11-22T13:29:30.387" v="285" actId="478"/>
          <ac:spMkLst>
            <pc:docMk/>
            <pc:sldMk cId="554553135" sldId="292"/>
            <ac:spMk id="2" creationId="{7CE65B61-E225-489C-8739-788B7FD033FC}"/>
          </ac:spMkLst>
        </pc:spChg>
        <pc:spChg chg="del">
          <ac:chgData name="Douglas Antony Finnigan" userId="f86a53e6-92ca-49df-b319-38bc85d25137" providerId="ADAL" clId="{913AEE19-0CEC-491F-9191-F47127FF679C}" dt="2020-11-22T13:29:30.387" v="285" actId="478"/>
          <ac:spMkLst>
            <pc:docMk/>
            <pc:sldMk cId="554553135" sldId="292"/>
            <ac:spMk id="3" creationId="{8ED363E2-9908-4C4A-A177-489419FB2DFC}"/>
          </ac:spMkLst>
        </pc:spChg>
        <pc:spChg chg="add mod">
          <ac:chgData name="Douglas Antony Finnigan" userId="f86a53e6-92ca-49df-b319-38bc85d25137" providerId="ADAL" clId="{913AEE19-0CEC-491F-9191-F47127FF679C}" dt="2020-11-22T13:47:49.305" v="600" actId="1076"/>
          <ac:spMkLst>
            <pc:docMk/>
            <pc:sldMk cId="554553135" sldId="292"/>
            <ac:spMk id="4" creationId="{3E6F7431-6DB6-4363-BAE1-FD8610D9A34F}"/>
          </ac:spMkLst>
        </pc:spChg>
        <pc:spChg chg="add mod">
          <ac:chgData name="Douglas Antony Finnigan" userId="f86a53e6-92ca-49df-b319-38bc85d25137" providerId="ADAL" clId="{913AEE19-0CEC-491F-9191-F47127FF679C}" dt="2020-11-22T13:47:11.186" v="597" actId="164"/>
          <ac:spMkLst>
            <pc:docMk/>
            <pc:sldMk cId="554553135" sldId="292"/>
            <ac:spMk id="10" creationId="{EC589938-7A2C-4957-B8B4-1DAC394DB761}"/>
          </ac:spMkLst>
        </pc:spChg>
        <pc:spChg chg="add mod">
          <ac:chgData name="Douglas Antony Finnigan" userId="f86a53e6-92ca-49df-b319-38bc85d25137" providerId="ADAL" clId="{913AEE19-0CEC-491F-9191-F47127FF679C}" dt="2020-11-22T13:47:11.186" v="597" actId="164"/>
          <ac:spMkLst>
            <pc:docMk/>
            <pc:sldMk cId="554553135" sldId="292"/>
            <ac:spMk id="11" creationId="{0B84FE07-5805-4B6A-9C97-E42106227EB1}"/>
          </ac:spMkLst>
        </pc:spChg>
        <pc:spChg chg="add mod">
          <ac:chgData name="Douglas Antony Finnigan" userId="f86a53e6-92ca-49df-b319-38bc85d25137" providerId="ADAL" clId="{913AEE19-0CEC-491F-9191-F47127FF679C}" dt="2020-11-22T13:47:11.186" v="597" actId="164"/>
          <ac:spMkLst>
            <pc:docMk/>
            <pc:sldMk cId="554553135" sldId="292"/>
            <ac:spMk id="12" creationId="{C6CE92AC-553C-404D-A37C-B5A61646126E}"/>
          </ac:spMkLst>
        </pc:spChg>
        <pc:grpChg chg="add del mod">
          <ac:chgData name="Douglas Antony Finnigan" userId="f86a53e6-92ca-49df-b319-38bc85d25137" providerId="ADAL" clId="{913AEE19-0CEC-491F-9191-F47127FF679C}" dt="2020-11-22T13:29:50.587" v="294" actId="165"/>
          <ac:grpSpMkLst>
            <pc:docMk/>
            <pc:sldMk cId="554553135" sldId="292"/>
            <ac:grpSpMk id="9" creationId="{4B5AC499-8336-488B-8E4A-BE995B17757F}"/>
          </ac:grpSpMkLst>
        </pc:grpChg>
        <pc:grpChg chg="add mod">
          <ac:chgData name="Douglas Antony Finnigan" userId="f86a53e6-92ca-49df-b319-38bc85d25137" providerId="ADAL" clId="{913AEE19-0CEC-491F-9191-F47127FF679C}" dt="2020-11-22T13:47:49.305" v="600" actId="1076"/>
          <ac:grpSpMkLst>
            <pc:docMk/>
            <pc:sldMk cId="554553135" sldId="292"/>
            <ac:grpSpMk id="13" creationId="{7ED0B019-C5FF-4D83-BF77-67F6E614C693}"/>
          </ac:grpSpMkLst>
        </pc:grpChg>
        <pc:graphicFrameChg chg="add mod topLvl">
          <ac:chgData name="Douglas Antony Finnigan" userId="f86a53e6-92ca-49df-b319-38bc85d25137" providerId="ADAL" clId="{913AEE19-0CEC-491F-9191-F47127FF679C}" dt="2020-11-22T13:47:49.305" v="600" actId="1076"/>
          <ac:graphicFrameMkLst>
            <pc:docMk/>
            <pc:sldMk cId="554553135" sldId="292"/>
            <ac:graphicFrameMk id="5" creationId="{C244DC41-1CBC-4B83-B153-5ACB1C9EE6F2}"/>
          </ac:graphicFrameMkLst>
        </pc:graphicFrameChg>
        <pc:graphicFrameChg chg="add mod topLvl">
          <ac:chgData name="Douglas Antony Finnigan" userId="f86a53e6-92ca-49df-b319-38bc85d25137" providerId="ADAL" clId="{913AEE19-0CEC-491F-9191-F47127FF679C}" dt="2020-11-22T13:47:49.305" v="600" actId="1076"/>
          <ac:graphicFrameMkLst>
            <pc:docMk/>
            <pc:sldMk cId="554553135" sldId="292"/>
            <ac:graphicFrameMk id="6" creationId="{B52F3318-6249-47CF-BAEE-B010B7423307}"/>
          </ac:graphicFrameMkLst>
        </pc:graphicFrameChg>
        <pc:graphicFrameChg chg="add mod topLvl">
          <ac:chgData name="Douglas Antony Finnigan" userId="f86a53e6-92ca-49df-b319-38bc85d25137" providerId="ADAL" clId="{913AEE19-0CEC-491F-9191-F47127FF679C}" dt="2020-11-22T13:47:49.305" v="600" actId="1076"/>
          <ac:graphicFrameMkLst>
            <pc:docMk/>
            <pc:sldMk cId="554553135" sldId="292"/>
            <ac:graphicFrameMk id="7" creationId="{22F64C7D-605F-4958-9543-F99F310BA0A9}"/>
          </ac:graphicFrameMkLst>
        </pc:graphicFrameChg>
        <pc:graphicFrameChg chg="add mod topLvl">
          <ac:chgData name="Douglas Antony Finnigan" userId="f86a53e6-92ca-49df-b319-38bc85d25137" providerId="ADAL" clId="{913AEE19-0CEC-491F-9191-F47127FF679C}" dt="2020-11-22T13:47:49.305" v="600" actId="1076"/>
          <ac:graphicFrameMkLst>
            <pc:docMk/>
            <pc:sldMk cId="554553135" sldId="292"/>
            <ac:graphicFrameMk id="8" creationId="{8DF5571D-021A-43F7-A3DC-35195258F015}"/>
          </ac:graphicFrameMkLst>
        </pc:graphicFrameChg>
      </pc:sldChg>
      <pc:sldChg chg="addSp delSp modSp new mod modAnim">
        <pc:chgData name="Douglas Antony Finnigan" userId="f86a53e6-92ca-49df-b319-38bc85d25137" providerId="ADAL" clId="{913AEE19-0CEC-491F-9191-F47127FF679C}" dt="2020-11-22T13:32:37.458" v="321" actId="1076"/>
        <pc:sldMkLst>
          <pc:docMk/>
          <pc:sldMk cId="2158573416" sldId="293"/>
        </pc:sldMkLst>
        <pc:spChg chg="del">
          <ac:chgData name="Douglas Antony Finnigan" userId="f86a53e6-92ca-49df-b319-38bc85d25137" providerId="ADAL" clId="{913AEE19-0CEC-491F-9191-F47127FF679C}" dt="2020-11-22T13:32:00.042" v="307" actId="478"/>
          <ac:spMkLst>
            <pc:docMk/>
            <pc:sldMk cId="2158573416" sldId="293"/>
            <ac:spMk id="2" creationId="{5FC7EEFC-5BC8-4735-BCDA-C5766DF8FB10}"/>
          </ac:spMkLst>
        </pc:spChg>
        <pc:spChg chg="del">
          <ac:chgData name="Douglas Antony Finnigan" userId="f86a53e6-92ca-49df-b319-38bc85d25137" providerId="ADAL" clId="{913AEE19-0CEC-491F-9191-F47127FF679C}" dt="2020-11-22T13:32:00.042" v="307" actId="478"/>
          <ac:spMkLst>
            <pc:docMk/>
            <pc:sldMk cId="2158573416" sldId="293"/>
            <ac:spMk id="3" creationId="{D58591E5-62D2-441B-8671-A4B51BEA3FAB}"/>
          </ac:spMkLst>
        </pc:spChg>
        <pc:spChg chg="add mod">
          <ac:chgData name="Douglas Antony Finnigan" userId="f86a53e6-92ca-49df-b319-38bc85d25137" providerId="ADAL" clId="{913AEE19-0CEC-491F-9191-F47127FF679C}" dt="2020-11-22T13:32:22.244" v="319" actId="403"/>
          <ac:spMkLst>
            <pc:docMk/>
            <pc:sldMk cId="2158573416" sldId="293"/>
            <ac:spMk id="4" creationId="{FA6C91BC-C041-4FCB-AE03-59FC11E67F17}"/>
          </ac:spMkLst>
        </pc:spChg>
        <pc:graphicFrameChg chg="add mod">
          <ac:chgData name="Douglas Antony Finnigan" userId="f86a53e6-92ca-49df-b319-38bc85d25137" providerId="ADAL" clId="{913AEE19-0CEC-491F-9191-F47127FF679C}" dt="2020-11-22T13:32:37.458" v="321" actId="1076"/>
          <ac:graphicFrameMkLst>
            <pc:docMk/>
            <pc:sldMk cId="2158573416" sldId="293"/>
            <ac:graphicFrameMk id="5" creationId="{D18F6352-C6EB-41E5-9094-F57B43AE7279}"/>
          </ac:graphicFrameMkLst>
        </pc:graphicFrameChg>
      </pc:sldChg>
      <pc:sldChg chg="addSp delSp modSp new mod ord">
        <pc:chgData name="Douglas Antony Finnigan" userId="f86a53e6-92ca-49df-b319-38bc85d25137" providerId="ADAL" clId="{913AEE19-0CEC-491F-9191-F47127FF679C}" dt="2020-11-22T13:49:38.944" v="622" actId="1076"/>
        <pc:sldMkLst>
          <pc:docMk/>
          <pc:sldMk cId="400798509" sldId="294"/>
        </pc:sldMkLst>
        <pc:spChg chg="del">
          <ac:chgData name="Douglas Antony Finnigan" userId="f86a53e6-92ca-49df-b319-38bc85d25137" providerId="ADAL" clId="{913AEE19-0CEC-491F-9191-F47127FF679C}" dt="2020-11-22T13:32:58.090" v="323" actId="478"/>
          <ac:spMkLst>
            <pc:docMk/>
            <pc:sldMk cId="400798509" sldId="294"/>
            <ac:spMk id="2" creationId="{BC94A5D3-E9B6-46AC-A633-B101737CCDE3}"/>
          </ac:spMkLst>
        </pc:spChg>
        <pc:spChg chg="del">
          <ac:chgData name="Douglas Antony Finnigan" userId="f86a53e6-92ca-49df-b319-38bc85d25137" providerId="ADAL" clId="{913AEE19-0CEC-491F-9191-F47127FF679C}" dt="2020-11-22T13:32:58.090" v="323" actId="478"/>
          <ac:spMkLst>
            <pc:docMk/>
            <pc:sldMk cId="400798509" sldId="294"/>
            <ac:spMk id="3" creationId="{ED7927F2-E3D9-4B9F-94CA-DA5F2E86E83C}"/>
          </ac:spMkLst>
        </pc:spChg>
        <pc:spChg chg="add mod">
          <ac:chgData name="Douglas Antony Finnigan" userId="f86a53e6-92ca-49df-b319-38bc85d25137" providerId="ADAL" clId="{913AEE19-0CEC-491F-9191-F47127FF679C}" dt="2020-11-22T13:33:59.689" v="355" actId="1076"/>
          <ac:spMkLst>
            <pc:docMk/>
            <pc:sldMk cId="400798509" sldId="294"/>
            <ac:spMk id="4" creationId="{2D1E4F1D-3C03-4CE7-97FA-F82AD7D58829}"/>
          </ac:spMkLst>
        </pc:spChg>
        <pc:spChg chg="add mod">
          <ac:chgData name="Douglas Antony Finnigan" userId="f86a53e6-92ca-49df-b319-38bc85d25137" providerId="ADAL" clId="{913AEE19-0CEC-491F-9191-F47127FF679C}" dt="2020-11-22T13:49:38.944" v="622" actId="1076"/>
          <ac:spMkLst>
            <pc:docMk/>
            <pc:sldMk cId="400798509" sldId="294"/>
            <ac:spMk id="5" creationId="{81D4A8A5-A014-416E-9227-C3D828D12617}"/>
          </ac:spMkLst>
        </pc:spChg>
        <pc:graphicFrameChg chg="add del mod replId">
          <ac:chgData name="Douglas Antony Finnigan" userId="f86a53e6-92ca-49df-b319-38bc85d25137" providerId="ADAL" clId="{913AEE19-0CEC-491F-9191-F47127FF679C}" dt="2020-11-22T13:48:51.059" v="602"/>
          <ac:graphicFrameMkLst>
            <pc:docMk/>
            <pc:sldMk cId="400798509" sldId="294"/>
            <ac:graphicFrameMk id="6" creationId="{81D4A8A5-A014-416E-9227-C3D828D12617}"/>
          </ac:graphicFrameMkLst>
        </pc:graphicFrameChg>
      </pc:sldChg>
      <pc:sldChg chg="addSp delSp modSp new mod">
        <pc:chgData name="Douglas Antony Finnigan" userId="f86a53e6-92ca-49df-b319-38bc85d25137" providerId="ADAL" clId="{913AEE19-0CEC-491F-9191-F47127FF679C}" dt="2020-11-22T13:52:49.368" v="807" actId="1076"/>
        <pc:sldMkLst>
          <pc:docMk/>
          <pc:sldMk cId="983137032" sldId="295"/>
        </pc:sldMkLst>
        <pc:spChg chg="del">
          <ac:chgData name="Douglas Antony Finnigan" userId="f86a53e6-92ca-49df-b319-38bc85d25137" providerId="ADAL" clId="{913AEE19-0CEC-491F-9191-F47127FF679C}" dt="2020-11-22T13:50:03.178" v="624" actId="478"/>
          <ac:spMkLst>
            <pc:docMk/>
            <pc:sldMk cId="983137032" sldId="295"/>
            <ac:spMk id="2" creationId="{0486CE81-2A3D-4E13-B952-44354A5F2FA5}"/>
          </ac:spMkLst>
        </pc:spChg>
        <pc:spChg chg="del">
          <ac:chgData name="Douglas Antony Finnigan" userId="f86a53e6-92ca-49df-b319-38bc85d25137" providerId="ADAL" clId="{913AEE19-0CEC-491F-9191-F47127FF679C}" dt="2020-11-22T13:50:03.178" v="624" actId="478"/>
          <ac:spMkLst>
            <pc:docMk/>
            <pc:sldMk cId="983137032" sldId="295"/>
            <ac:spMk id="3" creationId="{48187BE4-3DDE-4ED1-B778-4C39C27C7017}"/>
          </ac:spMkLst>
        </pc:spChg>
        <pc:spChg chg="add mod">
          <ac:chgData name="Douglas Antony Finnigan" userId="f86a53e6-92ca-49df-b319-38bc85d25137" providerId="ADAL" clId="{913AEE19-0CEC-491F-9191-F47127FF679C}" dt="2020-11-22T13:52:49.368" v="807" actId="1076"/>
          <ac:spMkLst>
            <pc:docMk/>
            <pc:sldMk cId="983137032" sldId="295"/>
            <ac:spMk id="4" creationId="{0BEBF1D9-168E-4386-A362-8182141BE031}"/>
          </ac:spMkLst>
        </pc:spChg>
        <pc:spChg chg="add mod">
          <ac:chgData name="Douglas Antony Finnigan" userId="f86a53e6-92ca-49df-b319-38bc85d25137" providerId="ADAL" clId="{913AEE19-0CEC-491F-9191-F47127FF679C}" dt="2020-11-22T13:52:49.368" v="807" actId="1076"/>
          <ac:spMkLst>
            <pc:docMk/>
            <pc:sldMk cId="983137032" sldId="295"/>
            <ac:spMk id="5" creationId="{FF099420-178E-470F-9E8C-74F852D2EBCF}"/>
          </ac:spMkLst>
        </pc:spChg>
        <pc:spChg chg="add mod">
          <ac:chgData name="Douglas Antony Finnigan" userId="f86a53e6-92ca-49df-b319-38bc85d25137" providerId="ADAL" clId="{913AEE19-0CEC-491F-9191-F47127FF679C}" dt="2020-11-22T13:52:49.368" v="807" actId="1076"/>
          <ac:spMkLst>
            <pc:docMk/>
            <pc:sldMk cId="983137032" sldId="295"/>
            <ac:spMk id="6" creationId="{6282C0C1-699E-459E-8B96-E579B607C0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C9A2-4210-4820-9C84-027E9D73D5BD}" type="datetimeFigureOut">
              <a:rPr lang="en-SG" smtClean="0"/>
              <a:t>10/10/2023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8526-1D5B-49E3-B0CD-AA43AA66F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60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C9A2-4210-4820-9C84-027E9D73D5BD}" type="datetimeFigureOut">
              <a:rPr lang="en-SG" smtClean="0"/>
              <a:t>10/10/2023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8526-1D5B-49E3-B0CD-AA43AA66F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892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C9A2-4210-4820-9C84-027E9D73D5BD}" type="datetimeFigureOut">
              <a:rPr lang="en-SG" smtClean="0"/>
              <a:t>10/10/2023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8526-1D5B-49E3-B0CD-AA43AA66F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8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C9A2-4210-4820-9C84-027E9D73D5BD}" type="datetimeFigureOut">
              <a:rPr lang="en-SG" smtClean="0"/>
              <a:t>10/10/2023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8526-1D5B-49E3-B0CD-AA43AA66F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455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C9A2-4210-4820-9C84-027E9D73D5BD}" type="datetimeFigureOut">
              <a:rPr lang="en-SG" smtClean="0"/>
              <a:t>10/10/2023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8526-1D5B-49E3-B0CD-AA43AA66F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752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C9A2-4210-4820-9C84-027E9D73D5BD}" type="datetimeFigureOut">
              <a:rPr lang="en-SG" smtClean="0"/>
              <a:t>10/10/2023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8526-1D5B-49E3-B0CD-AA43AA66F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21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C9A2-4210-4820-9C84-027E9D73D5BD}" type="datetimeFigureOut">
              <a:rPr lang="en-SG" smtClean="0"/>
              <a:t>10/10/2023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8526-1D5B-49E3-B0CD-AA43AA66F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05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C9A2-4210-4820-9C84-027E9D73D5BD}" type="datetimeFigureOut">
              <a:rPr lang="en-SG" smtClean="0"/>
              <a:t>10/10/2023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8526-1D5B-49E3-B0CD-AA43AA66F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750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C9A2-4210-4820-9C84-027E9D73D5BD}" type="datetimeFigureOut">
              <a:rPr lang="en-SG" smtClean="0"/>
              <a:t>10/10/2023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8526-1D5B-49E3-B0CD-AA43AA66F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986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C9A2-4210-4820-9C84-027E9D73D5BD}" type="datetimeFigureOut">
              <a:rPr lang="en-SG" smtClean="0"/>
              <a:t>10/10/2023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8526-1D5B-49E3-B0CD-AA43AA66F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101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C9A2-4210-4820-9C84-027E9D73D5BD}" type="datetimeFigureOut">
              <a:rPr lang="en-SG" smtClean="0"/>
              <a:t>10/10/2023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8526-1D5B-49E3-B0CD-AA43AA66F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4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DC9A2-4210-4820-9C84-027E9D73D5BD}" type="datetimeFigureOut">
              <a:rPr lang="en-SG" smtClean="0"/>
              <a:t>10/10/2023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8526-1D5B-49E3-B0CD-AA43AA66F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177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G530eh8q4A?start=4&amp;feature=oembe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6.png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5064" y="3682999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400"/>
              <a:t>Matrices – Part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828" y="288396"/>
            <a:ext cx="2351137" cy="659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3777" y="2683933"/>
            <a:ext cx="5516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400" b="1"/>
              <a:t>Game Maths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292727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382" y="2561724"/>
            <a:ext cx="2835563" cy="38373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5278" y="310384"/>
            <a:ext cx="5797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Row-major vs. column-major matrices</a:t>
            </a:r>
            <a:endParaRPr lang="en-US" altLang="en-US" sz="2800" baseline="-2500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77" y="901512"/>
            <a:ext cx="7783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/>
              <a:t>Specifies the order by which matrix elements are referenced.</a:t>
            </a:r>
            <a:endParaRPr lang="en-US" altLang="en-US" sz="2400" baseline="-2500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77" y="1431085"/>
            <a:ext cx="8374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/>
              <a:t>When using a computer graphics or other matrix library, it is important to know if the matrix is row or column major order. </a:t>
            </a:r>
            <a:endParaRPr lang="en-US" altLang="en-US" sz="2400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82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78" y="223299"/>
            <a:ext cx="8242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Two matrices are equal </a:t>
            </a:r>
            <a:r>
              <a:rPr lang="en-US" altLang="en-US" sz="2800" b="1"/>
              <a:t>if and only </a:t>
            </a:r>
            <a:r>
              <a:rPr lang="en-US" altLang="en-US" sz="2800"/>
              <a:t>if</a:t>
            </a:r>
          </a:p>
        </p:txBody>
      </p:sp>
      <p:sp>
        <p:nvSpPr>
          <p:cNvPr id="5" name="Rectangle 4"/>
          <p:cNvSpPr/>
          <p:nvPr/>
        </p:nvSpPr>
        <p:spPr>
          <a:xfrm>
            <a:off x="696901" y="901262"/>
            <a:ext cx="751941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 lvl="1" indent="-274638">
              <a:buFont typeface="Arial" panose="020B0604020202020204" pitchFamily="34" charset="0"/>
              <a:buChar char="•"/>
            </a:pPr>
            <a:r>
              <a:rPr lang="en-US" altLang="en-US" sz="2800"/>
              <a:t>The </a:t>
            </a:r>
            <a:r>
              <a:rPr lang="en-US" altLang="en-US" sz="2800">
                <a:solidFill>
                  <a:srgbClr val="C00000"/>
                </a:solidFill>
              </a:rPr>
              <a:t>order </a:t>
            </a:r>
            <a:r>
              <a:rPr lang="en-US" altLang="en-US" sz="2800"/>
              <a:t>(</a:t>
            </a:r>
            <a:r>
              <a:rPr lang="en-US" altLang="en-US" sz="2800" i="1"/>
              <a:t>size</a:t>
            </a:r>
            <a:r>
              <a:rPr lang="en-US" altLang="en-US" sz="2800"/>
              <a:t>) of the matrices are the same</a:t>
            </a:r>
            <a:endParaRPr lang="en-US" altLang="en-US"/>
          </a:p>
          <a:p>
            <a:pPr marL="265112" lvl="1"/>
            <a:endParaRPr lang="en-US" altLang="en-US" sz="1600"/>
          </a:p>
          <a:p>
            <a:pPr marL="539750" lvl="1" indent="-274638">
              <a:buFont typeface="Arial" panose="020B0604020202020204" pitchFamily="34" charset="0"/>
              <a:buChar char="•"/>
            </a:pPr>
            <a:r>
              <a:rPr lang="en-US" altLang="en-US" sz="2800"/>
              <a:t>The </a:t>
            </a:r>
            <a:r>
              <a:rPr lang="en-US" altLang="en-US" sz="2800">
                <a:solidFill>
                  <a:srgbClr val="C00000"/>
                </a:solidFill>
              </a:rPr>
              <a:t>corresponding elements</a:t>
            </a:r>
            <a:r>
              <a:rPr lang="en-US" altLang="en-US" sz="2800"/>
              <a:t> of the matrices are the same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03794" y="2748776"/>
            <a:ext cx="3536412" cy="1496218"/>
            <a:chOff x="2526061" y="2748776"/>
            <a:chExt cx="3536412" cy="1496218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3987024"/>
                </p:ext>
              </p:extLst>
            </p:nvPr>
          </p:nvGraphicFramePr>
          <p:xfrm>
            <a:off x="2526061" y="2748776"/>
            <a:ext cx="1297420" cy="1496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85800" imgH="711200" progId="Equation.3">
                    <p:embed/>
                  </p:oleObj>
                </mc:Choice>
                <mc:Fallback>
                  <p:oleObj name="Equation" r:id="rId2" imgW="685800" imgH="711200" progId="Equation.3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061" y="2748776"/>
                          <a:ext cx="1297420" cy="1496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5721126"/>
                </p:ext>
              </p:extLst>
            </p:nvPr>
          </p:nvGraphicFramePr>
          <p:xfrm>
            <a:off x="4765053" y="2748776"/>
            <a:ext cx="1297420" cy="1496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85800" imgH="711200" progId="Equation.3">
                    <p:embed/>
                  </p:oleObj>
                </mc:Choice>
                <mc:Fallback>
                  <p:oleObj name="Equation" r:id="rId4" imgW="685800" imgH="711200" progId="Equation.3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5053" y="2748776"/>
                          <a:ext cx="1297420" cy="1496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3972704" y="3173719"/>
              <a:ext cx="643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==</a:t>
              </a:r>
              <a:endParaRPr lang="en-SG" sz="36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03794" y="4663231"/>
            <a:ext cx="3536412" cy="1520291"/>
            <a:chOff x="2526061" y="4663231"/>
            <a:chExt cx="3536412" cy="1520291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9462997"/>
                </p:ext>
              </p:extLst>
            </p:nvPr>
          </p:nvGraphicFramePr>
          <p:xfrm>
            <a:off x="2526061" y="4687304"/>
            <a:ext cx="1297420" cy="1496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85800" imgH="711200" progId="Equation.3">
                    <p:embed/>
                  </p:oleObj>
                </mc:Choice>
                <mc:Fallback>
                  <p:oleObj name="Equation" r:id="rId2" imgW="685800" imgH="711200" progId="Equation.3">
                    <p:embed/>
                    <p:pic>
                      <p:nvPicPr>
                        <p:cNvPr id="1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061" y="4687304"/>
                          <a:ext cx="1297420" cy="1496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274986"/>
                </p:ext>
              </p:extLst>
            </p:nvPr>
          </p:nvGraphicFramePr>
          <p:xfrm>
            <a:off x="4765053" y="4687304"/>
            <a:ext cx="1297420" cy="1496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85800" imgH="711200" progId="Equation.3">
                    <p:embed/>
                  </p:oleObj>
                </mc:Choice>
                <mc:Fallback>
                  <p:oleObj name="Equation" r:id="rId5" imgW="685800" imgH="711200" progId="Equation.3">
                    <p:embed/>
                    <p:pic>
                      <p:nvPicPr>
                        <p:cNvPr id="1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5053" y="4687304"/>
                          <a:ext cx="1297420" cy="1496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972704" y="5112247"/>
              <a:ext cx="564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solidFill>
                    <a:srgbClr val="FF0000"/>
                  </a:solidFill>
                </a:rPr>
                <a:t>!=</a:t>
              </a:r>
              <a:endParaRPr lang="en-SG" sz="360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35531" y="4669016"/>
              <a:ext cx="357790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156955" y="4663231"/>
              <a:ext cx="513616" cy="51361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1192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78" y="223299"/>
            <a:ext cx="3432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The </a:t>
            </a:r>
            <a:r>
              <a:rPr lang="en-US" altLang="en-US" sz="3200" b="1"/>
              <a:t>Identity Matrix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222495"/>
              </p:ext>
            </p:extLst>
          </p:nvPr>
        </p:nvGraphicFramePr>
        <p:xfrm>
          <a:off x="5633084" y="1570447"/>
          <a:ext cx="2587371" cy="2682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711200" progId="Equation.3">
                  <p:embed/>
                </p:oleObj>
              </mc:Choice>
              <mc:Fallback>
                <p:oleObj name="Equation" r:id="rId2" imgW="685800" imgH="7112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3084" y="1570447"/>
                        <a:ext cx="2587371" cy="2682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341118" y="1906062"/>
            <a:ext cx="2645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en-US" sz="2800"/>
              <a:t>Square matrix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1118" y="2650046"/>
            <a:ext cx="3669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en-US" sz="2800" b="1" i="1"/>
              <a:t>1</a:t>
            </a:r>
            <a:r>
              <a:rPr lang="en-US" altLang="en-US" sz="2800"/>
              <a:t>s on the main diagonal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1118" y="3381566"/>
            <a:ext cx="3669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en-US" sz="2800" b="1" i="1"/>
              <a:t>0</a:t>
            </a:r>
            <a:r>
              <a:rPr lang="en-US" altLang="en-US" sz="2800"/>
              <a:t>s everywhere else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41118" y="4078021"/>
            <a:ext cx="3669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en-US" sz="2800"/>
              <a:t>Denoted by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41118" y="4822005"/>
            <a:ext cx="46207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en-US" sz="2800"/>
              <a:t>Any matrix times the identity matrix is the original matrix.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6486" y="1185843"/>
            <a:ext cx="3340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en-US" sz="2800" b="1"/>
              <a:t>Has these properties</a:t>
            </a:r>
          </a:p>
        </p:txBody>
      </p:sp>
    </p:spTree>
    <p:extLst>
      <p:ext uri="{BB962C8B-B14F-4D97-AF65-F5344CB8AC3E}">
        <p14:creationId xmlns:p14="http://schemas.microsoft.com/office/powerpoint/2010/main" val="24376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3374" y="973107"/>
            <a:ext cx="18227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/>
              <a:t>Addition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110" y="86139"/>
            <a:ext cx="3596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/>
              <a:t>Matrix Operations</a:t>
            </a:r>
          </a:p>
        </p:txBody>
      </p:sp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593882"/>
              </p:ext>
            </p:extLst>
          </p:nvPr>
        </p:nvGraphicFramePr>
        <p:xfrm>
          <a:off x="279527" y="4017264"/>
          <a:ext cx="84582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60900" imgH="711200" progId="Equation.3">
                  <p:embed/>
                </p:oleObj>
              </mc:Choice>
              <mc:Fallback>
                <p:oleObj name="Equation" r:id="rId2" imgW="4660900" imgH="711200" progId="Equation.3">
                  <p:embed/>
                  <p:pic>
                    <p:nvPicPr>
                      <p:cNvPr id="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27" y="4017264"/>
                        <a:ext cx="8458200" cy="12906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261872" y="4087368"/>
            <a:ext cx="521208" cy="4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300984" y="4087368"/>
            <a:ext cx="521208" cy="4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5239512" y="4087368"/>
            <a:ext cx="1097280" cy="4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325880" y="1709021"/>
            <a:ext cx="68061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800"/>
              <a:t>Order of the matrices must be the same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800"/>
              <a:t>Add corresponding elements together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800"/>
              <a:t>Matrix addition is commutative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800"/>
              <a:t>Matrix addition is associative</a:t>
            </a:r>
          </a:p>
        </p:txBody>
      </p:sp>
    </p:spTree>
    <p:extLst>
      <p:ext uri="{BB962C8B-B14F-4D97-AF65-F5344CB8AC3E}">
        <p14:creationId xmlns:p14="http://schemas.microsoft.com/office/powerpoint/2010/main" val="421768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81FF77-3B95-4DB1-9411-59B433771F3A}"/>
              </a:ext>
            </a:extLst>
          </p:cNvPr>
          <p:cNvCxnSpPr>
            <a:cxnSpLocks/>
          </p:cNvCxnSpPr>
          <p:nvPr/>
        </p:nvCxnSpPr>
        <p:spPr>
          <a:xfrm flipV="1">
            <a:off x="580151" y="1060263"/>
            <a:ext cx="1401745" cy="242969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A0540F-3E9E-4BB0-A37D-D36976776DC0}"/>
              </a:ext>
            </a:extLst>
          </p:cNvPr>
          <p:cNvCxnSpPr>
            <a:cxnSpLocks/>
          </p:cNvCxnSpPr>
          <p:nvPr/>
        </p:nvCxnSpPr>
        <p:spPr>
          <a:xfrm>
            <a:off x="654342" y="3693955"/>
            <a:ext cx="2229393" cy="644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492347-8D17-4AAC-976A-02A7120A89C5}"/>
              </a:ext>
            </a:extLst>
          </p:cNvPr>
          <p:cNvSpPr txBox="1"/>
          <p:nvPr/>
        </p:nvSpPr>
        <p:spPr>
          <a:xfrm>
            <a:off x="780448" y="178307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ED372-153B-4927-9AA7-7FDFD20DC7C8}"/>
              </a:ext>
            </a:extLst>
          </p:cNvPr>
          <p:cNvSpPr txBox="1"/>
          <p:nvPr/>
        </p:nvSpPr>
        <p:spPr>
          <a:xfrm>
            <a:off x="1552472" y="341528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DF92AF-D2CF-4B10-8873-82092D165A94}"/>
              </a:ext>
            </a:extLst>
          </p:cNvPr>
          <p:cNvCxnSpPr>
            <a:cxnSpLocks/>
          </p:cNvCxnSpPr>
          <p:nvPr/>
        </p:nvCxnSpPr>
        <p:spPr>
          <a:xfrm flipV="1">
            <a:off x="2857332" y="696687"/>
            <a:ext cx="1401745" cy="242969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60B8-C1A6-4FA0-8116-3F05DDBE23D4}"/>
              </a:ext>
            </a:extLst>
          </p:cNvPr>
          <p:cNvCxnSpPr>
            <a:cxnSpLocks/>
          </p:cNvCxnSpPr>
          <p:nvPr/>
        </p:nvCxnSpPr>
        <p:spPr>
          <a:xfrm>
            <a:off x="4259077" y="757647"/>
            <a:ext cx="2229393" cy="644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3029BB-271C-4941-B4BD-EBAA0A8FB3ED}"/>
              </a:ext>
            </a:extLst>
          </p:cNvPr>
          <p:cNvCxnSpPr>
            <a:cxnSpLocks/>
          </p:cNvCxnSpPr>
          <p:nvPr/>
        </p:nvCxnSpPr>
        <p:spPr>
          <a:xfrm flipV="1">
            <a:off x="2857332" y="1402077"/>
            <a:ext cx="3631138" cy="172430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3B97CA-BA98-4153-8280-D4FD6C59FFED}"/>
              </a:ext>
            </a:extLst>
          </p:cNvPr>
          <p:cNvSpPr txBox="1"/>
          <p:nvPr/>
        </p:nvSpPr>
        <p:spPr>
          <a:xfrm>
            <a:off x="4443773" y="2355016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>
                <a:solidFill>
                  <a:srgbClr val="00B050"/>
                </a:solidFill>
              </a:rPr>
              <a:t>A + 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837BBA-1AE1-4A93-9CDA-4BE1CDB8CFC3}"/>
              </a:ext>
            </a:extLst>
          </p:cNvPr>
          <p:cNvCxnSpPr>
            <a:cxnSpLocks/>
          </p:cNvCxnSpPr>
          <p:nvPr/>
        </p:nvCxnSpPr>
        <p:spPr>
          <a:xfrm>
            <a:off x="2909585" y="5556070"/>
            <a:ext cx="2229393" cy="644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461A1F-74EE-40FD-9CA9-DBD0A4B92152}"/>
              </a:ext>
            </a:extLst>
          </p:cNvPr>
          <p:cNvCxnSpPr>
            <a:cxnSpLocks/>
          </p:cNvCxnSpPr>
          <p:nvPr/>
        </p:nvCxnSpPr>
        <p:spPr>
          <a:xfrm flipV="1">
            <a:off x="5126084" y="3770808"/>
            <a:ext cx="1401745" cy="242969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6D282D-E754-4B6F-A995-2831E79BC1C1}"/>
              </a:ext>
            </a:extLst>
          </p:cNvPr>
          <p:cNvCxnSpPr>
            <a:cxnSpLocks/>
          </p:cNvCxnSpPr>
          <p:nvPr/>
        </p:nvCxnSpPr>
        <p:spPr>
          <a:xfrm flipV="1">
            <a:off x="2909585" y="3831770"/>
            <a:ext cx="3631138" cy="172430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3A04E2-161F-4A45-88AF-9D0C0DA21BF5}"/>
              </a:ext>
            </a:extLst>
          </p:cNvPr>
          <p:cNvSpPr txBox="1"/>
          <p:nvPr/>
        </p:nvSpPr>
        <p:spPr>
          <a:xfrm>
            <a:off x="4443773" y="3770808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>
                <a:solidFill>
                  <a:srgbClr val="00B050"/>
                </a:solidFill>
              </a:rPr>
              <a:t>B +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0E9F3B-8795-434B-87BA-78EA9BB6328C}"/>
              </a:ext>
            </a:extLst>
          </p:cNvPr>
          <p:cNvSpPr txBox="1"/>
          <p:nvPr/>
        </p:nvSpPr>
        <p:spPr>
          <a:xfrm>
            <a:off x="6417946" y="2525805"/>
            <a:ext cx="2487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/>
              <a:t>Commutative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0C99B-8706-43E6-AE5F-C4B39C869A62}"/>
              </a:ext>
            </a:extLst>
          </p:cNvPr>
          <p:cNvSpPr txBox="1"/>
          <p:nvPr/>
        </p:nvSpPr>
        <p:spPr>
          <a:xfrm>
            <a:off x="6673166" y="2939791"/>
            <a:ext cx="1944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/>
              <a:t>A+B = B+A</a:t>
            </a:r>
          </a:p>
        </p:txBody>
      </p:sp>
    </p:spTree>
    <p:extLst>
      <p:ext uri="{BB962C8B-B14F-4D97-AF65-F5344CB8AC3E}">
        <p14:creationId xmlns:p14="http://schemas.microsoft.com/office/powerpoint/2010/main" val="14482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16566"/>
              </p:ext>
            </p:extLst>
          </p:nvPr>
        </p:nvGraphicFramePr>
        <p:xfrm>
          <a:off x="274320" y="4759494"/>
          <a:ext cx="8586000" cy="133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84700" imgH="711200" progId="Equation.3">
                  <p:embed/>
                </p:oleObj>
              </mc:Choice>
              <mc:Fallback>
                <p:oleObj name="Equation" r:id="rId2" imgW="4584700" imgH="7112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759494"/>
                        <a:ext cx="8586000" cy="133057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103374" y="973107"/>
            <a:ext cx="2535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/>
              <a:t>Subtraction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110" y="86139"/>
            <a:ext cx="3596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/>
              <a:t>Matrix Operations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43584" y="4819057"/>
            <a:ext cx="521208" cy="4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282696" y="4819057"/>
            <a:ext cx="521208" cy="4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5321808" y="4819057"/>
            <a:ext cx="1097280" cy="4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325880" y="1709021"/>
            <a:ext cx="68061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800"/>
              <a:t>Order of the matrices must be the same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800"/>
              <a:t>Subtract corresponding elements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800"/>
              <a:t>Matrix subtraction is not commutative (neither is subtraction of real numbers)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800"/>
              <a:t>Matrix subtraction is not associative (neither is subtraction of real numbers)</a:t>
            </a:r>
          </a:p>
        </p:txBody>
      </p:sp>
    </p:spTree>
    <p:extLst>
      <p:ext uri="{BB962C8B-B14F-4D97-AF65-F5344CB8AC3E}">
        <p14:creationId xmlns:p14="http://schemas.microsoft.com/office/powerpoint/2010/main" val="105671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81FF77-3B95-4DB1-9411-59B433771F3A}"/>
              </a:ext>
            </a:extLst>
          </p:cNvPr>
          <p:cNvCxnSpPr>
            <a:cxnSpLocks/>
          </p:cNvCxnSpPr>
          <p:nvPr/>
        </p:nvCxnSpPr>
        <p:spPr>
          <a:xfrm flipV="1">
            <a:off x="580151" y="1060263"/>
            <a:ext cx="1401745" cy="242969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A0540F-3E9E-4BB0-A37D-D36976776DC0}"/>
              </a:ext>
            </a:extLst>
          </p:cNvPr>
          <p:cNvCxnSpPr>
            <a:cxnSpLocks/>
          </p:cNvCxnSpPr>
          <p:nvPr/>
        </p:nvCxnSpPr>
        <p:spPr>
          <a:xfrm>
            <a:off x="654342" y="3693955"/>
            <a:ext cx="2229393" cy="644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492347-8D17-4AAC-976A-02A7120A89C5}"/>
              </a:ext>
            </a:extLst>
          </p:cNvPr>
          <p:cNvSpPr txBox="1"/>
          <p:nvPr/>
        </p:nvSpPr>
        <p:spPr>
          <a:xfrm>
            <a:off x="780448" y="178307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ED372-153B-4927-9AA7-7FDFD20DC7C8}"/>
              </a:ext>
            </a:extLst>
          </p:cNvPr>
          <p:cNvSpPr txBox="1"/>
          <p:nvPr/>
        </p:nvSpPr>
        <p:spPr>
          <a:xfrm>
            <a:off x="1552472" y="341528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DF92AF-D2CF-4B10-8873-82092D165A94}"/>
              </a:ext>
            </a:extLst>
          </p:cNvPr>
          <p:cNvCxnSpPr>
            <a:cxnSpLocks/>
          </p:cNvCxnSpPr>
          <p:nvPr/>
        </p:nvCxnSpPr>
        <p:spPr>
          <a:xfrm flipV="1">
            <a:off x="4247885" y="1048716"/>
            <a:ext cx="1401745" cy="242969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3029BB-271C-4941-B4BD-EBAA0A8FB3ED}"/>
              </a:ext>
            </a:extLst>
          </p:cNvPr>
          <p:cNvCxnSpPr>
            <a:cxnSpLocks/>
          </p:cNvCxnSpPr>
          <p:nvPr/>
        </p:nvCxnSpPr>
        <p:spPr>
          <a:xfrm flipH="1" flipV="1">
            <a:off x="3397873" y="449239"/>
            <a:ext cx="850012" cy="302917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3B97CA-BA98-4153-8280-D4FD6C59FFED}"/>
              </a:ext>
            </a:extLst>
          </p:cNvPr>
          <p:cNvSpPr txBox="1"/>
          <p:nvPr/>
        </p:nvSpPr>
        <p:spPr>
          <a:xfrm>
            <a:off x="2818748" y="1740130"/>
            <a:ext cx="97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>
                <a:solidFill>
                  <a:srgbClr val="00B050"/>
                </a:solidFill>
              </a:rPr>
              <a:t>A - 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837BBA-1AE1-4A93-9CDA-4BE1CDB8CFC3}"/>
              </a:ext>
            </a:extLst>
          </p:cNvPr>
          <p:cNvCxnSpPr>
            <a:cxnSpLocks/>
          </p:cNvCxnSpPr>
          <p:nvPr/>
        </p:nvCxnSpPr>
        <p:spPr>
          <a:xfrm>
            <a:off x="3505912" y="3615796"/>
            <a:ext cx="2229393" cy="644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461A1F-74EE-40FD-9CA9-DBD0A4B92152}"/>
              </a:ext>
            </a:extLst>
          </p:cNvPr>
          <p:cNvCxnSpPr>
            <a:cxnSpLocks/>
          </p:cNvCxnSpPr>
          <p:nvPr/>
        </p:nvCxnSpPr>
        <p:spPr>
          <a:xfrm flipV="1">
            <a:off x="4333560" y="4260228"/>
            <a:ext cx="1401745" cy="2429694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6D282D-E754-4B6F-A995-2831E79BC1C1}"/>
              </a:ext>
            </a:extLst>
          </p:cNvPr>
          <p:cNvCxnSpPr>
            <a:cxnSpLocks/>
          </p:cNvCxnSpPr>
          <p:nvPr/>
        </p:nvCxnSpPr>
        <p:spPr>
          <a:xfrm>
            <a:off x="3505912" y="3615797"/>
            <a:ext cx="827648" cy="307412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3A04E2-161F-4A45-88AF-9D0C0DA21BF5}"/>
              </a:ext>
            </a:extLst>
          </p:cNvPr>
          <p:cNvSpPr txBox="1"/>
          <p:nvPr/>
        </p:nvSpPr>
        <p:spPr>
          <a:xfrm>
            <a:off x="6366615" y="1298119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>
                <a:solidFill>
                  <a:srgbClr val="00B050"/>
                </a:solidFill>
              </a:rPr>
              <a:t>B +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0E9F3B-8795-434B-87BA-78EA9BB6328C}"/>
              </a:ext>
            </a:extLst>
          </p:cNvPr>
          <p:cNvSpPr txBox="1"/>
          <p:nvPr/>
        </p:nvSpPr>
        <p:spPr>
          <a:xfrm>
            <a:off x="5663862" y="2597772"/>
            <a:ext cx="3167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/>
              <a:t>Not commutative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0C99B-8706-43E6-AE5F-C4B39C869A62}"/>
              </a:ext>
            </a:extLst>
          </p:cNvPr>
          <p:cNvSpPr txBox="1"/>
          <p:nvPr/>
        </p:nvSpPr>
        <p:spPr>
          <a:xfrm>
            <a:off x="6103820" y="3011758"/>
            <a:ext cx="191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/>
              <a:t>A-B != B-A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70BDAB-11A7-49D6-8E5B-A2531A784477}"/>
              </a:ext>
            </a:extLst>
          </p:cNvPr>
          <p:cNvCxnSpPr>
            <a:cxnSpLocks/>
          </p:cNvCxnSpPr>
          <p:nvPr/>
        </p:nvCxnSpPr>
        <p:spPr>
          <a:xfrm>
            <a:off x="3397873" y="449239"/>
            <a:ext cx="2229393" cy="644432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914956-B579-4F48-975A-AB27B3CF4F64}"/>
              </a:ext>
            </a:extLst>
          </p:cNvPr>
          <p:cNvSpPr txBox="1"/>
          <p:nvPr/>
        </p:nvSpPr>
        <p:spPr>
          <a:xfrm>
            <a:off x="2818748" y="4848930"/>
            <a:ext cx="97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>
                <a:solidFill>
                  <a:srgbClr val="00B050"/>
                </a:solidFill>
              </a:rPr>
              <a:t>B - A</a:t>
            </a:r>
          </a:p>
        </p:txBody>
      </p:sp>
    </p:spTree>
    <p:extLst>
      <p:ext uri="{BB962C8B-B14F-4D97-AF65-F5344CB8AC3E}">
        <p14:creationId xmlns:p14="http://schemas.microsoft.com/office/powerpoint/2010/main" val="2070786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33856" y="4718304"/>
            <a:ext cx="6967728" cy="1707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133856" y="2761488"/>
            <a:ext cx="6967728" cy="1755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802387"/>
              </p:ext>
            </p:extLst>
          </p:nvPr>
        </p:nvGraphicFramePr>
        <p:xfrm>
          <a:off x="2153759" y="1048322"/>
          <a:ext cx="4580248" cy="1466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500" imgH="711200" progId="Equation.3">
                  <p:embed/>
                </p:oleObj>
              </mc:Choice>
              <mc:Fallback>
                <p:oleObj name="Equation" r:id="rId2" imgW="2222500" imgH="71120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759" y="1048322"/>
                        <a:ext cx="4580248" cy="1466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359951"/>
              </p:ext>
            </p:extLst>
          </p:nvPr>
        </p:nvGraphicFramePr>
        <p:xfrm>
          <a:off x="1343309" y="2975928"/>
          <a:ext cx="6567110" cy="3296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89300" imgH="1651000" progId="Equation.3">
                  <p:embed/>
                </p:oleObj>
              </mc:Choice>
              <mc:Fallback>
                <p:oleObj name="Equation" r:id="rId4" imgW="3289300" imgH="16510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309" y="2975928"/>
                        <a:ext cx="6567110" cy="3296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25979" y="329840"/>
            <a:ext cx="3317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/>
              <a:t>e.g. Find A+B and A-B</a:t>
            </a:r>
            <a:endParaRPr lang="en-SG" sz="2800"/>
          </a:p>
        </p:txBody>
      </p:sp>
    </p:spTree>
    <p:extLst>
      <p:ext uri="{BB962C8B-B14F-4D97-AF65-F5344CB8AC3E}">
        <p14:creationId xmlns:p14="http://schemas.microsoft.com/office/powerpoint/2010/main" val="220094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539" y="251286"/>
            <a:ext cx="3161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/>
              <a:t>Scalar</a:t>
            </a:r>
            <a:r>
              <a:rPr lang="en-US" altLang="en-US" sz="2800"/>
              <a:t> Multiplication</a:t>
            </a:r>
            <a:endParaRPr lang="en-SG" sz="280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490885"/>
              </p:ext>
            </p:extLst>
          </p:nvPr>
        </p:nvGraphicFramePr>
        <p:xfrm>
          <a:off x="1258890" y="2972486"/>
          <a:ext cx="5818902" cy="3236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9100" imgH="939800" progId="Equation.3">
                  <p:embed/>
                </p:oleObj>
              </mc:Choice>
              <mc:Fallback>
                <p:oleObj name="Equation" r:id="rId2" imgW="1689100" imgH="93980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90" y="2972486"/>
                        <a:ext cx="5818902" cy="3236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487168" y="3173653"/>
            <a:ext cx="1051560" cy="640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2487168" y="3950893"/>
            <a:ext cx="1051560" cy="640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3822192" y="3173652"/>
            <a:ext cx="1051560" cy="640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724144" y="5487084"/>
            <a:ext cx="1051560" cy="640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1258890" y="4398950"/>
            <a:ext cx="332166" cy="374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741337" y="911665"/>
            <a:ext cx="757117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altLang="en-US" sz="2800"/>
              <a:t>The matrix can be any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altLang="en-US" sz="2800"/>
              <a:t>Multiply all elements in the matrix by the scalar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altLang="en-US" sz="2800"/>
              <a:t>Scalar multiplication is commutative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altLang="en-US" sz="2800"/>
              <a:t>Scalar multiplication is associative</a:t>
            </a:r>
          </a:p>
        </p:txBody>
      </p:sp>
    </p:spTree>
    <p:extLst>
      <p:ext uri="{BB962C8B-B14F-4D97-AF65-F5344CB8AC3E}">
        <p14:creationId xmlns:p14="http://schemas.microsoft.com/office/powerpoint/2010/main" val="71015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539" y="251286"/>
            <a:ext cx="3292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/>
              <a:t>Matrix</a:t>
            </a:r>
            <a:r>
              <a:rPr lang="en-US" altLang="en-US" sz="2800"/>
              <a:t> Multiplication</a:t>
            </a:r>
            <a:endParaRPr lang="en-SG" sz="2800"/>
          </a:p>
        </p:txBody>
      </p:sp>
      <p:sp>
        <p:nvSpPr>
          <p:cNvPr id="11" name="Rectangle 10"/>
          <p:cNvSpPr/>
          <p:nvPr/>
        </p:nvSpPr>
        <p:spPr>
          <a:xfrm>
            <a:off x="334539" y="818005"/>
            <a:ext cx="80734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For matrix multiplication, the number of columns in A must equal the number of rows in B.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45200" y="3326037"/>
            <a:ext cx="2588063" cy="1040581"/>
            <a:chOff x="760107" y="2550701"/>
            <a:chExt cx="2588063" cy="1040581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60107" y="2550701"/>
              <a:ext cx="517613" cy="5176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277720" y="2550701"/>
              <a:ext cx="517613" cy="5176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0107" y="3068314"/>
              <a:ext cx="517613" cy="5176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277720" y="3068314"/>
              <a:ext cx="517613" cy="5176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312945" y="2550701"/>
              <a:ext cx="517613" cy="5176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30557" y="2550701"/>
              <a:ext cx="517613" cy="5176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312945" y="3068314"/>
              <a:ext cx="517613" cy="5176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30557" y="3068314"/>
              <a:ext cx="517613" cy="5176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4181" y="2876288"/>
              <a:ext cx="347659" cy="3792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charset="0"/>
                </a:rPr>
                <a:t>X</a:t>
              </a:r>
              <a:endParaRPr lang="en-SG" dirty="0">
                <a:latin typeface="Arial" charset="0"/>
              </a:endParaRPr>
            </a:p>
          </p:txBody>
        </p:sp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>
              <a:off x="760438" y="3586207"/>
              <a:ext cx="1034895" cy="0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 flipV="1">
              <a:off x="2316791" y="2550701"/>
              <a:ext cx="3899" cy="1040581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6" name="Group 75"/>
          <p:cNvGrpSpPr/>
          <p:nvPr/>
        </p:nvGrpSpPr>
        <p:grpSpPr>
          <a:xfrm>
            <a:off x="1049071" y="4846048"/>
            <a:ext cx="2588063" cy="1553576"/>
            <a:chOff x="645871" y="4302849"/>
            <a:chExt cx="2588063" cy="1553576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681096" y="4821200"/>
              <a:ext cx="517613" cy="5176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63484" y="4821200"/>
              <a:ext cx="517613" cy="5176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45871" y="4821200"/>
              <a:ext cx="517613" cy="5176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16321" y="4821200"/>
              <a:ext cx="517613" cy="5176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716321" y="4303587"/>
              <a:ext cx="517613" cy="5176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716321" y="5338812"/>
              <a:ext cx="517613" cy="5176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7558" y="4894567"/>
              <a:ext cx="347659" cy="3792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charset="0"/>
                </a:rPr>
                <a:t>X</a:t>
              </a:r>
              <a:endParaRPr lang="en-SG" dirty="0">
                <a:latin typeface="Arial" charset="0"/>
              </a:endParaRPr>
            </a:p>
          </p:txBody>
        </p:sp>
        <p:cxnSp>
          <p:nvCxnSpPr>
            <p:cNvPr id="32" name="Straight Connector 31"/>
            <p:cNvCxnSpPr>
              <a:cxnSpLocks noChangeShapeType="1"/>
            </p:cNvCxnSpPr>
            <p:nvPr/>
          </p:nvCxnSpPr>
          <p:spPr bwMode="auto">
            <a:xfrm>
              <a:off x="646762" y="5338812"/>
              <a:ext cx="1551946" cy="0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 flipV="1">
              <a:off x="2729754" y="4302849"/>
              <a:ext cx="0" cy="1553576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" name="Group 73"/>
          <p:cNvGrpSpPr/>
          <p:nvPr/>
        </p:nvGrpSpPr>
        <p:grpSpPr>
          <a:xfrm>
            <a:off x="5186100" y="3052136"/>
            <a:ext cx="2662109" cy="1553576"/>
            <a:chOff x="4151764" y="2249514"/>
            <a:chExt cx="2662109" cy="155357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4151866" y="2518958"/>
              <a:ext cx="517612" cy="5176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669478" y="2518958"/>
              <a:ext cx="517612" cy="5176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187091" y="2518958"/>
              <a:ext cx="517612" cy="5176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151866" y="3036571"/>
              <a:ext cx="517612" cy="5176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669478" y="3036571"/>
              <a:ext cx="517612" cy="5176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187091" y="3036571"/>
              <a:ext cx="517612" cy="5176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296261" y="2249819"/>
              <a:ext cx="517612" cy="5176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96261" y="2767432"/>
              <a:ext cx="517612" cy="5176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96261" y="3285044"/>
              <a:ext cx="517612" cy="5176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SG" b="1"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29944" y="2858873"/>
              <a:ext cx="347659" cy="3792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charset="0"/>
                </a:rPr>
                <a:t>X</a:t>
              </a:r>
              <a:endParaRPr lang="en-SG" dirty="0">
                <a:latin typeface="Arial" charset="0"/>
              </a:endParaRPr>
            </a:p>
          </p:txBody>
        </p:sp>
        <p:cxnSp>
          <p:nvCxnSpPr>
            <p:cNvPr id="46" name="Straight Connector 45"/>
            <p:cNvCxnSpPr>
              <a:cxnSpLocks noChangeShapeType="1"/>
            </p:cNvCxnSpPr>
            <p:nvPr/>
          </p:nvCxnSpPr>
          <p:spPr bwMode="auto">
            <a:xfrm>
              <a:off x="4151764" y="3554159"/>
              <a:ext cx="1553576" cy="0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Connector 46"/>
            <p:cNvCxnSpPr>
              <a:cxnSpLocks noChangeShapeType="1"/>
            </p:cNvCxnSpPr>
            <p:nvPr/>
          </p:nvCxnSpPr>
          <p:spPr bwMode="auto">
            <a:xfrm flipV="1">
              <a:off x="6295471" y="2249514"/>
              <a:ext cx="0" cy="1553576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Group 72"/>
          <p:cNvGrpSpPr/>
          <p:nvPr/>
        </p:nvGrpSpPr>
        <p:grpSpPr>
          <a:xfrm>
            <a:off x="5185821" y="4855842"/>
            <a:ext cx="3106435" cy="1553577"/>
            <a:chOff x="4084562" y="4313649"/>
            <a:chExt cx="3106435" cy="1553577"/>
          </a:xfrm>
        </p:grpSpPr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4085475" y="4313649"/>
              <a:ext cx="517489" cy="517859"/>
            </a:xfrm>
            <a:prstGeom prst="rect">
              <a:avLst/>
            </a:prstGeom>
            <a:solidFill>
              <a:srgbClr val="FBCDD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SG" altLang="en-US" b="1"/>
            </a:p>
          </p:txBody>
        </p:sp>
        <p:sp>
          <p:nvSpPr>
            <p:cNvPr id="57" name="Rectangle 36"/>
            <p:cNvSpPr>
              <a:spLocks noChangeArrowheads="1"/>
            </p:cNvSpPr>
            <p:nvPr/>
          </p:nvSpPr>
          <p:spPr bwMode="auto">
            <a:xfrm>
              <a:off x="4085475" y="4831508"/>
              <a:ext cx="517489" cy="517859"/>
            </a:xfrm>
            <a:prstGeom prst="rect">
              <a:avLst/>
            </a:prstGeom>
            <a:solidFill>
              <a:srgbClr val="FBCDD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SG" altLang="en-US" b="1"/>
            </a:p>
          </p:txBody>
        </p:sp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4085475" y="5349367"/>
              <a:ext cx="517489" cy="517859"/>
            </a:xfrm>
            <a:prstGeom prst="rect">
              <a:avLst/>
            </a:prstGeom>
            <a:solidFill>
              <a:srgbClr val="FBCDD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SG" altLang="en-US" b="1"/>
            </a:p>
          </p:txBody>
        </p:sp>
        <p:sp>
          <p:nvSpPr>
            <p:cNvPr id="59" name="TextBox 38"/>
            <p:cNvSpPr txBox="1">
              <a:spLocks noChangeArrowheads="1"/>
            </p:cNvSpPr>
            <p:nvPr/>
          </p:nvSpPr>
          <p:spPr bwMode="auto">
            <a:xfrm>
              <a:off x="4676891" y="4905488"/>
              <a:ext cx="347577" cy="379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  <a:endParaRPr lang="en-SG" altLang="en-US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120649" y="4832051"/>
              <a:ext cx="518402" cy="516773"/>
            </a:xfrm>
            <a:prstGeom prst="rect">
              <a:avLst/>
            </a:prstGeom>
            <a:solidFill>
              <a:srgbClr val="FBCDD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SG" altLang="en-US" b="1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639051" y="4832051"/>
              <a:ext cx="516773" cy="516773"/>
            </a:xfrm>
            <a:prstGeom prst="rect">
              <a:avLst/>
            </a:prstGeom>
            <a:solidFill>
              <a:srgbClr val="FBCDD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SG" altLang="en-US" b="1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6155823" y="4832051"/>
              <a:ext cx="518402" cy="516773"/>
            </a:xfrm>
            <a:prstGeom prst="rect">
              <a:avLst/>
            </a:prstGeom>
            <a:solidFill>
              <a:srgbClr val="FBCDD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SG" altLang="en-US" b="1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674226" y="4832051"/>
              <a:ext cx="516771" cy="516773"/>
            </a:xfrm>
            <a:prstGeom prst="rect">
              <a:avLst/>
            </a:prstGeom>
            <a:solidFill>
              <a:srgbClr val="FBCDD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SG" altLang="en-US" b="1"/>
            </a:p>
          </p:txBody>
        </p:sp>
        <p:cxnSp>
          <p:nvCxnSpPr>
            <p:cNvPr id="54" name="Straight Connector 53"/>
            <p:cNvCxnSpPr>
              <a:cxnSpLocks noChangeShapeType="1"/>
            </p:cNvCxnSpPr>
            <p:nvPr/>
          </p:nvCxnSpPr>
          <p:spPr bwMode="auto">
            <a:xfrm>
              <a:off x="4084562" y="5862597"/>
              <a:ext cx="518402" cy="0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</p:cNvCxnSpPr>
            <p:nvPr/>
          </p:nvCxnSpPr>
          <p:spPr bwMode="auto">
            <a:xfrm flipV="1">
              <a:off x="5120649" y="4830422"/>
              <a:ext cx="0" cy="518402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8" name="Rectangle 77"/>
          <p:cNvSpPr/>
          <p:nvPr/>
        </p:nvSpPr>
        <p:spPr>
          <a:xfrm>
            <a:off x="2635217" y="1792515"/>
            <a:ext cx="3694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/>
              <a:t>A</a:t>
            </a:r>
            <a:r>
              <a:rPr lang="en-US" sz="4000" b="1" baseline="-25000"/>
              <a:t>Px</a:t>
            </a:r>
            <a:r>
              <a:rPr lang="en-US" sz="4000" b="1" baseline="-25000">
                <a:solidFill>
                  <a:srgbClr val="FF0000"/>
                </a:solidFill>
              </a:rPr>
              <a:t>Q</a:t>
            </a:r>
            <a:r>
              <a:rPr lang="en-US" sz="4000" b="1"/>
              <a:t>  B</a:t>
            </a:r>
            <a:r>
              <a:rPr lang="en-US" sz="4000" b="1" baseline="-25000">
                <a:solidFill>
                  <a:srgbClr val="FF0000"/>
                </a:solidFill>
              </a:rPr>
              <a:t>Q</a:t>
            </a:r>
            <a:r>
              <a:rPr lang="en-US" sz="4000" b="1" baseline="-25000"/>
              <a:t>xR</a:t>
            </a:r>
            <a:r>
              <a:rPr lang="en-US" sz="4000" b="1"/>
              <a:t>  = C</a:t>
            </a:r>
            <a:r>
              <a:rPr lang="en-US" sz="4000" b="1" baseline="-25000"/>
              <a:t>PxR</a:t>
            </a:r>
            <a:r>
              <a:rPr lang="en-US" sz="4000" b="1"/>
              <a:t> </a:t>
            </a:r>
            <a:endParaRPr lang="en-SG" sz="4000"/>
          </a:p>
        </p:txBody>
      </p:sp>
      <p:sp>
        <p:nvSpPr>
          <p:cNvPr id="79" name="Text Box 8"/>
          <p:cNvSpPr txBox="1">
            <a:spLocks noChangeArrowheads="1"/>
          </p:cNvSpPr>
          <p:nvPr/>
        </p:nvSpPr>
        <p:spPr bwMode="auto">
          <a:xfrm>
            <a:off x="2339232" y="2531417"/>
            <a:ext cx="4286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The </a:t>
            </a:r>
            <a:r>
              <a:rPr lang="en-US" altLang="en-US" sz="1600" b="1">
                <a:solidFill>
                  <a:srgbClr val="FF0000"/>
                </a:solidFill>
              </a:rPr>
              <a:t>two inside numbers </a:t>
            </a:r>
            <a:r>
              <a:rPr lang="en-US" altLang="en-US" sz="1600" b="1"/>
              <a:t>must be the same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018E1DE0-7974-0DB1-8C67-ED9CFE23A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008" y="4350673"/>
            <a:ext cx="9460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FF0000"/>
                </a:solidFill>
              </a:rPr>
              <a:t>3 columns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5780A25B-5F98-9695-D484-781A0137C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213" y="2764100"/>
            <a:ext cx="6719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FF0000"/>
                </a:solidFill>
              </a:rPr>
              <a:t>3 rows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B7C2DE5D-3A08-A959-4A1A-8357F7443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372" y="4387560"/>
            <a:ext cx="9460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FF0000"/>
                </a:solidFill>
              </a:rPr>
              <a:t>2 columns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69F784D-62DA-28B2-9770-EAACDB53F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765" y="3054231"/>
            <a:ext cx="6719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FF0000"/>
                </a:solidFill>
              </a:rPr>
              <a:t>2 rows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69E80A62-23AB-76FD-064D-E682A732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399" y="5901495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0B0E5A5E-A416-C470-26DF-87C6CC1A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326" y="485485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3CFDAF68-6321-A82F-3B13-AE27A66DB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95" y="6399624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 Box 8">
            <a:extLst>
              <a:ext uri="{FF2B5EF4-FFF2-40B4-BE49-F238E27FC236}">
                <a16:creationId xmlns:a16="http://schemas.microsoft.com/office/drawing/2014/main" id="{077C610E-32C8-B756-37E5-62EA28149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914" y="521395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72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277" y="2363677"/>
            <a:ext cx="4786039" cy="3255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8809" y="896255"/>
            <a:ext cx="44928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Store structured information and numbers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80441" y="891303"/>
            <a:ext cx="3520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Solve linear equations of any size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1677" y="5778281"/>
            <a:ext cx="71779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C00000"/>
                </a:solidFill>
              </a:rPr>
              <a:t>Manipulate vectors - </a:t>
            </a:r>
            <a:r>
              <a:rPr lang="en-US" altLang="en-US" sz="4000" b="1">
                <a:solidFill>
                  <a:srgbClr val="C00000"/>
                </a:solidFill>
              </a:rPr>
              <a:t>Transformations</a:t>
            </a:r>
            <a:endParaRPr lang="en-US" altLang="en-US" sz="3200" b="1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000" y="19091"/>
            <a:ext cx="37156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C00000"/>
                </a:solidFill>
              </a:rPr>
              <a:t>Matrices are used to:</a:t>
            </a:r>
          </a:p>
        </p:txBody>
      </p:sp>
    </p:spTree>
    <p:extLst>
      <p:ext uri="{BB962C8B-B14F-4D97-AF65-F5344CB8AC3E}">
        <p14:creationId xmlns:p14="http://schemas.microsoft.com/office/powerpoint/2010/main" val="346470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416835" y="233828"/>
            <a:ext cx="80734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Each entry in the resultant matrix is determined by its location.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16834" y="1224533"/>
            <a:ext cx="80734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en-US" sz="2400"/>
              <a:t>The entry is a single number that you find using the </a:t>
            </a:r>
            <a:r>
              <a:rPr lang="en-US" altLang="en-US" sz="2400">
                <a:solidFill>
                  <a:srgbClr val="FF0000"/>
                </a:solidFill>
              </a:rPr>
              <a:t>dot product </a:t>
            </a:r>
            <a:r>
              <a:rPr lang="en-US" altLang="en-US" sz="2400"/>
              <a:t>of the corresponding </a:t>
            </a:r>
            <a:r>
              <a:rPr lang="en-US" altLang="en-US" sz="2400" b="1"/>
              <a:t>row in the first matrix</a:t>
            </a:r>
            <a:r>
              <a:rPr lang="en-US" altLang="en-US" sz="2400"/>
              <a:t> and corresponding </a:t>
            </a:r>
            <a:r>
              <a:rPr lang="en-US" altLang="en-US" sz="2400" b="1"/>
              <a:t>column </a:t>
            </a:r>
            <a:r>
              <a:rPr lang="en-US" altLang="en-US" sz="2200" b="1"/>
              <a:t>of the second matrix</a:t>
            </a:r>
            <a:r>
              <a:rPr lang="en-US" altLang="en-US" sz="220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524018"/>
            <a:ext cx="4495800" cy="1514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3" y="4752131"/>
            <a:ext cx="4448175" cy="130492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460" y="6310741"/>
            <a:ext cx="6863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>
                <a:solidFill>
                  <a:srgbClr val="000088"/>
                </a:solidFill>
                <a:latin typeface="Verdana" panose="020B0604030504040204" pitchFamily="34" charset="0"/>
              </a:rPr>
              <a:t>(1, 2, 3) • (8, 10, 12) = 1×8 + 2×10 + 3×12</a:t>
            </a:r>
            <a:r>
              <a:rPr lang="en-SG" sz="2000"/>
              <a:t> </a:t>
            </a:r>
            <a:r>
              <a:rPr lang="en-SG" sz="2000">
                <a:solidFill>
                  <a:srgbClr val="000088"/>
                </a:solidFill>
                <a:latin typeface="Verdana" panose="020B0604030504040204" pitchFamily="34" charset="0"/>
              </a:rPr>
              <a:t>= 64</a:t>
            </a:r>
            <a:endParaRPr lang="en-SG" sz="2000"/>
          </a:p>
        </p:txBody>
      </p:sp>
      <p:sp>
        <p:nvSpPr>
          <p:cNvPr id="66" name="Rectangle 65"/>
          <p:cNvSpPr/>
          <p:nvPr/>
        </p:nvSpPr>
        <p:spPr>
          <a:xfrm>
            <a:off x="1329405" y="4124960"/>
            <a:ext cx="6485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>
                <a:solidFill>
                  <a:srgbClr val="000088"/>
                </a:solidFill>
                <a:latin typeface="Verdana" panose="020B0604030504040204" pitchFamily="34" charset="0"/>
              </a:rPr>
              <a:t>(1, 2, 3) • (7, 9, 11) = 1×7 + 2×9 + 3×11</a:t>
            </a:r>
            <a:r>
              <a:rPr lang="en-SG" sz="2000"/>
              <a:t> </a:t>
            </a:r>
            <a:r>
              <a:rPr lang="en-SG" sz="2000">
                <a:solidFill>
                  <a:srgbClr val="000088"/>
                </a:solidFill>
                <a:latin typeface="Verdana" panose="020B0604030504040204" pitchFamily="34" charset="0"/>
              </a:rPr>
              <a:t>= 58</a:t>
            </a:r>
            <a:endParaRPr lang="en-SG" sz="2000"/>
          </a:p>
        </p:txBody>
      </p:sp>
    </p:spTree>
    <p:extLst>
      <p:ext uri="{BB962C8B-B14F-4D97-AF65-F5344CB8AC3E}">
        <p14:creationId xmlns:p14="http://schemas.microsoft.com/office/powerpoint/2010/main" val="222375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236394" y="136834"/>
            <a:ext cx="72652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+mn-lt"/>
              </a:rPr>
              <a:t>The two outside numbers is the size of the result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724860" y="749131"/>
            <a:ext cx="3694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/>
              <a:t>A</a:t>
            </a:r>
            <a:r>
              <a:rPr lang="en-US" sz="4000" b="1" baseline="-25000">
                <a:solidFill>
                  <a:srgbClr val="00B050"/>
                </a:solidFill>
              </a:rPr>
              <a:t>P</a:t>
            </a:r>
            <a:r>
              <a:rPr lang="en-US" sz="4000" b="1" baseline="-25000"/>
              <a:t>xQ</a:t>
            </a:r>
            <a:r>
              <a:rPr lang="en-US" sz="4000" b="1"/>
              <a:t>  B</a:t>
            </a:r>
            <a:r>
              <a:rPr lang="en-US" sz="4000" b="1" baseline="-25000"/>
              <a:t>Qx</a:t>
            </a:r>
            <a:r>
              <a:rPr lang="en-US" sz="4000" b="1" baseline="-25000">
                <a:solidFill>
                  <a:srgbClr val="00B050"/>
                </a:solidFill>
              </a:rPr>
              <a:t>R</a:t>
            </a:r>
            <a:r>
              <a:rPr lang="en-US" sz="4000" b="1"/>
              <a:t>  = C</a:t>
            </a:r>
            <a:r>
              <a:rPr lang="en-US" sz="4000" b="1" baseline="-25000">
                <a:solidFill>
                  <a:srgbClr val="00B050"/>
                </a:solidFill>
              </a:rPr>
              <a:t>P</a:t>
            </a:r>
            <a:r>
              <a:rPr lang="en-US" sz="4000" b="1" baseline="-25000"/>
              <a:t>x</a:t>
            </a:r>
            <a:r>
              <a:rPr lang="en-US" sz="4000" b="1" baseline="-25000">
                <a:solidFill>
                  <a:srgbClr val="00B050"/>
                </a:solidFill>
              </a:rPr>
              <a:t>R</a:t>
            </a:r>
            <a:r>
              <a:rPr lang="en-US" sz="4000" b="1"/>
              <a:t> </a:t>
            </a:r>
            <a:endParaRPr lang="en-SG" sz="400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93" y="1807704"/>
            <a:ext cx="4047737" cy="316887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693" y="4974203"/>
            <a:ext cx="3939135" cy="181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03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542718"/>
              </p:ext>
            </p:extLst>
          </p:nvPr>
        </p:nvGraphicFramePr>
        <p:xfrm>
          <a:off x="1308939" y="634071"/>
          <a:ext cx="6489616" cy="2652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2200" imgH="965200" progId="Equation.3">
                  <p:embed/>
                </p:oleObj>
              </mc:Choice>
              <mc:Fallback>
                <p:oleObj name="Equation" r:id="rId2" imgW="2362200" imgH="965200" progId="Equation.3">
                  <p:embed/>
                  <p:pic>
                    <p:nvPicPr>
                      <p:cNvPr id="3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939" y="634071"/>
                        <a:ext cx="6489616" cy="2652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939" y="3914682"/>
            <a:ext cx="6967789" cy="24084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FC7372-03C7-F6A6-1905-B069B2A2732B}"/>
              </a:ext>
            </a:extLst>
          </p:cNvPr>
          <p:cNvCxnSpPr/>
          <p:nvPr/>
        </p:nvCxnSpPr>
        <p:spPr>
          <a:xfrm>
            <a:off x="3843867" y="5410199"/>
            <a:ext cx="0" cy="677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2CF900-BD11-895C-2EE9-541CBDE0B64A}"/>
              </a:ext>
            </a:extLst>
          </p:cNvPr>
          <p:cNvCxnSpPr/>
          <p:nvPr/>
        </p:nvCxnSpPr>
        <p:spPr>
          <a:xfrm>
            <a:off x="5901267" y="5410198"/>
            <a:ext cx="0" cy="677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47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Matrix Multiplication (Math for Game Developers)">
            <a:hlinkClick r:id="" action="ppaction://media"/>
            <a:extLst>
              <a:ext uri="{FF2B5EF4-FFF2-40B4-BE49-F238E27FC236}">
                <a16:creationId xmlns:a16="http://schemas.microsoft.com/office/drawing/2014/main" id="{71785175-2ACE-613D-4958-BE87276F1C7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793129"/>
            <a:ext cx="9144173" cy="51664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FCB6A-AC40-E5F7-4E6D-3F81FF38ECF4}"/>
              </a:ext>
            </a:extLst>
          </p:cNvPr>
          <p:cNvSpPr/>
          <p:nvPr/>
        </p:nvSpPr>
        <p:spPr>
          <a:xfrm>
            <a:off x="5829567" y="5959587"/>
            <a:ext cx="3314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/>
              <a:t>You should watch the rest after class (10m)</a:t>
            </a:r>
            <a:endParaRPr lang="en-SG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4041A-1674-EFBF-F17A-33C9CA5C6F3F}"/>
              </a:ext>
            </a:extLst>
          </p:cNvPr>
          <p:cNvSpPr txBox="1"/>
          <p:nvPr/>
        </p:nvSpPr>
        <p:spPr>
          <a:xfrm>
            <a:off x="11023" y="6627168"/>
            <a:ext cx="25439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900">
                <a:solidFill>
                  <a:schemeClr val="bg1">
                    <a:lumMod val="75000"/>
                  </a:schemeClr>
                </a:solidFill>
              </a:rPr>
              <a:t>https://www.youtube.com/watch?v=Do_vEjd6gF0</a:t>
            </a:r>
          </a:p>
        </p:txBody>
      </p:sp>
    </p:spTree>
    <p:extLst>
      <p:ext uri="{BB962C8B-B14F-4D97-AF65-F5344CB8AC3E}">
        <p14:creationId xmlns:p14="http://schemas.microsoft.com/office/powerpoint/2010/main" val="17974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081192"/>
              </p:ext>
            </p:extLst>
          </p:nvPr>
        </p:nvGraphicFramePr>
        <p:xfrm>
          <a:off x="1762245" y="565061"/>
          <a:ext cx="54102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800" imgH="711200" progId="Equation.3">
                  <p:embed/>
                </p:oleObj>
              </mc:Choice>
              <mc:Fallback>
                <p:oleObj name="Equation" r:id="rId2" imgW="2209800" imgH="711200" progId="Equation.3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245" y="565061"/>
                        <a:ext cx="54102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99711"/>
              </p:ext>
            </p:extLst>
          </p:nvPr>
        </p:nvGraphicFramePr>
        <p:xfrm>
          <a:off x="2405376" y="2415097"/>
          <a:ext cx="4561725" cy="4102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1701800" progId="Equation.3">
                  <p:embed/>
                </p:oleObj>
              </mc:Choice>
              <mc:Fallback>
                <p:oleObj name="Equation" r:id="rId4" imgW="1892300" imgH="1701800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376" y="2415097"/>
                        <a:ext cx="4561725" cy="4102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 rot="21042420">
            <a:off x="336429" y="345614"/>
            <a:ext cx="168020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Example 1</a:t>
            </a:r>
            <a:endParaRPr lang="en-SG" sz="2800"/>
          </a:p>
        </p:txBody>
      </p:sp>
    </p:spTree>
    <p:extLst>
      <p:ext uri="{BB962C8B-B14F-4D97-AF65-F5344CB8AC3E}">
        <p14:creationId xmlns:p14="http://schemas.microsoft.com/office/powerpoint/2010/main" val="3642809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197" y="1129161"/>
            <a:ext cx="4014939" cy="4391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1042420">
            <a:off x="336429" y="345614"/>
            <a:ext cx="168020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Example 2</a:t>
            </a:r>
            <a:endParaRPr lang="en-SG" sz="2800"/>
          </a:p>
        </p:txBody>
      </p:sp>
    </p:spTree>
    <p:extLst>
      <p:ext uri="{BB962C8B-B14F-4D97-AF65-F5344CB8AC3E}">
        <p14:creationId xmlns:p14="http://schemas.microsoft.com/office/powerpoint/2010/main" val="2092179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1705" y="362636"/>
            <a:ext cx="71771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If the two inside numbers are not the same, the product is not defined.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9033"/>
              </p:ext>
            </p:extLst>
          </p:nvPr>
        </p:nvGraphicFramePr>
        <p:xfrm>
          <a:off x="1705154" y="1676759"/>
          <a:ext cx="5567653" cy="91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400" imgH="228600" progId="Equation.3">
                  <p:embed/>
                </p:oleObj>
              </mc:Choice>
              <mc:Fallback>
                <p:oleObj name="Equation" r:id="rId2" imgW="1295400" imgH="228600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154" y="1676759"/>
                        <a:ext cx="5567653" cy="911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2674190" y="2504100"/>
            <a:ext cx="759124" cy="733244"/>
            <a:chOff x="2674190" y="2504100"/>
            <a:chExt cx="759124" cy="733244"/>
          </a:xfrm>
        </p:grpSpPr>
        <p:cxnSp>
          <p:nvCxnSpPr>
            <p:cNvPr id="14" name="Elbow Connector 13"/>
            <p:cNvCxnSpPr/>
            <p:nvPr/>
          </p:nvCxnSpPr>
          <p:spPr>
            <a:xfrm rot="16200000" flipV="1">
              <a:off x="2537694" y="2657849"/>
              <a:ext cx="715992" cy="408496"/>
            </a:xfrm>
            <a:prstGeom prst="bentConnector3">
              <a:avLst>
                <a:gd name="adj1" fmla="val 6807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5400000" flipH="1" flipV="1">
              <a:off x="2865497" y="2738540"/>
              <a:ext cx="715992" cy="247112"/>
            </a:xfrm>
            <a:prstGeom prst="bentConnector3">
              <a:avLst>
                <a:gd name="adj1" fmla="val 6807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674190" y="2751826"/>
              <a:ext cx="759124" cy="485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036500" y="2751826"/>
              <a:ext cx="0" cy="3869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200004" y="3138796"/>
            <a:ext cx="17998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FF0000"/>
                </a:solidFill>
              </a:rPr>
              <a:t>Inside numbers are not the same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0717" y="4056485"/>
            <a:ext cx="7177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Matrix Multiplication is NOT commutative:</a:t>
            </a:r>
          </a:p>
        </p:txBody>
      </p:sp>
      <p:graphicFrame>
        <p:nvGraphicFramePr>
          <p:cNvPr id="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021633"/>
              </p:ext>
            </p:extLst>
          </p:nvPr>
        </p:nvGraphicFramePr>
        <p:xfrm>
          <a:off x="3433314" y="4912619"/>
          <a:ext cx="2152136" cy="66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641" imgH="165028" progId="Equation.3">
                  <p:embed/>
                </p:oleObj>
              </mc:Choice>
              <mc:Fallback>
                <p:oleObj name="Equation" r:id="rId4" imgW="596641" imgH="165028" progId="Equation.3">
                  <p:embed/>
                  <p:pic>
                    <p:nvPicPr>
                      <p:cNvPr id="3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314" y="4912619"/>
                        <a:ext cx="2152136" cy="662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75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539" y="251286"/>
            <a:ext cx="2340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/>
              <a:t>Matrix Inverse</a:t>
            </a:r>
            <a:endParaRPr lang="en-SG" sz="2800"/>
          </a:p>
        </p:txBody>
      </p:sp>
      <p:sp>
        <p:nvSpPr>
          <p:cNvPr id="5" name="Rectangle 4"/>
          <p:cNvSpPr/>
          <p:nvPr/>
        </p:nvSpPr>
        <p:spPr>
          <a:xfrm>
            <a:off x="912372" y="984214"/>
            <a:ext cx="5136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/>
              <a:t>A</a:t>
            </a:r>
            <a:r>
              <a:rPr lang="en-US" altLang="en-US" sz="2800" baseline="30000"/>
              <a:t>-1</a:t>
            </a:r>
            <a:r>
              <a:rPr lang="en-US" altLang="en-US" sz="2800"/>
              <a:t> is inverse of matrix A such that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815746"/>
              </p:ext>
            </p:extLst>
          </p:nvPr>
        </p:nvGraphicFramePr>
        <p:xfrm>
          <a:off x="2933716" y="1717142"/>
          <a:ext cx="3115127" cy="76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3100" imgH="165100" progId="Equation.3">
                  <p:embed/>
                </p:oleObj>
              </mc:Choice>
              <mc:Fallback>
                <p:oleObj name="Equation" r:id="rId2" imgW="673100" imgH="165100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933716" y="1717142"/>
                        <a:ext cx="3115127" cy="76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19645" y="1949569"/>
            <a:ext cx="2023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</a:rPr>
              <a:t>Identity matrix</a:t>
            </a:r>
            <a:endParaRPr lang="en-SG" sz="240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1384" y="2985543"/>
            <a:ext cx="37970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/>
              <a:t>A</a:t>
            </a:r>
            <a:r>
              <a:rPr lang="en-US" altLang="en-US" sz="2800" baseline="30000"/>
              <a:t>-1</a:t>
            </a:r>
            <a:r>
              <a:rPr lang="en-US" altLang="en-US" sz="2800"/>
              <a:t> </a:t>
            </a:r>
            <a:r>
              <a:rPr lang="en-US" altLang="en-US" sz="2800" b="1"/>
              <a:t>reverses</a:t>
            </a:r>
            <a:r>
              <a:rPr lang="en-US" altLang="en-US" sz="2800"/>
              <a:t> what A does</a:t>
            </a:r>
          </a:p>
        </p:txBody>
      </p:sp>
      <p:sp>
        <p:nvSpPr>
          <p:cNvPr id="9" name="Rectangle 8"/>
          <p:cNvSpPr/>
          <p:nvPr/>
        </p:nvSpPr>
        <p:spPr>
          <a:xfrm>
            <a:off x="981384" y="3698516"/>
            <a:ext cx="561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/>
              <a:t>Only </a:t>
            </a:r>
            <a:r>
              <a:rPr lang="en-US" altLang="en-US" sz="2800" b="1"/>
              <a:t>square</a:t>
            </a:r>
            <a:r>
              <a:rPr lang="en-US" altLang="en-US" sz="2800"/>
              <a:t> matrices have an inverse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1384" y="4411489"/>
            <a:ext cx="4210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/>
              <a:t>Inverse doesn’t always exist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1384" y="5124462"/>
            <a:ext cx="5334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/>
              <a:t>Zero row, column means no inverse</a:t>
            </a:r>
          </a:p>
        </p:txBody>
      </p:sp>
    </p:spTree>
    <p:extLst>
      <p:ext uri="{BB962C8B-B14F-4D97-AF65-F5344CB8AC3E}">
        <p14:creationId xmlns:p14="http://schemas.microsoft.com/office/powerpoint/2010/main" val="3365545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B920D2-6FA0-17E7-2965-5D82ECE8D6A4}"/>
              </a:ext>
            </a:extLst>
          </p:cNvPr>
          <p:cNvSpPr/>
          <p:nvPr/>
        </p:nvSpPr>
        <p:spPr>
          <a:xfrm>
            <a:off x="3606800" y="2785533"/>
            <a:ext cx="508000" cy="6434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E660F2-9105-22C0-00D9-BFE54EC8E2DA}"/>
              </a:ext>
            </a:extLst>
          </p:cNvPr>
          <p:cNvSpPr/>
          <p:nvPr/>
        </p:nvSpPr>
        <p:spPr>
          <a:xfrm>
            <a:off x="3115734" y="5459443"/>
            <a:ext cx="508000" cy="6434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198613"/>
              </p:ext>
            </p:extLst>
          </p:nvPr>
        </p:nvGraphicFramePr>
        <p:xfrm>
          <a:off x="2452138" y="588514"/>
          <a:ext cx="464820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700" imgH="1435100" progId="Equation.3">
                  <p:embed/>
                </p:oleObj>
              </mc:Choice>
              <mc:Fallback>
                <p:oleObj name="Equation" r:id="rId2" imgW="1536700" imgH="143510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138" y="588514"/>
                        <a:ext cx="4648200" cy="434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403724"/>
              </p:ext>
            </p:extLst>
          </p:nvPr>
        </p:nvGraphicFramePr>
        <p:xfrm>
          <a:off x="1939305" y="5434042"/>
          <a:ext cx="4800161" cy="7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254000" progId="Equation.3">
                  <p:embed/>
                </p:oleObj>
              </mc:Choice>
              <mc:Fallback>
                <p:oleObj name="Equation" r:id="rId4" imgW="1612900" imgH="2540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305" y="5434042"/>
                        <a:ext cx="4800161" cy="7432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63335F2-69BF-06D1-4125-0DFE65325AD3}"/>
              </a:ext>
            </a:extLst>
          </p:cNvPr>
          <p:cNvSpPr txBox="1"/>
          <p:nvPr/>
        </p:nvSpPr>
        <p:spPr>
          <a:xfrm rot="21206386">
            <a:off x="6162744" y="5992614"/>
            <a:ext cx="1334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SG"/>
              <a:t>Next slide …</a:t>
            </a:r>
          </a:p>
        </p:txBody>
      </p:sp>
    </p:spTree>
    <p:extLst>
      <p:ext uri="{BB962C8B-B14F-4D97-AF65-F5344CB8AC3E}">
        <p14:creationId xmlns:p14="http://schemas.microsoft.com/office/powerpoint/2010/main" val="408040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22" y="251286"/>
            <a:ext cx="3160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/>
              <a:t>Matrix Determinant</a:t>
            </a:r>
            <a:endParaRPr lang="en-SG" sz="2800"/>
          </a:p>
        </p:txBody>
      </p:sp>
      <p:sp>
        <p:nvSpPr>
          <p:cNvPr id="5" name="Rectangle 4"/>
          <p:cNvSpPr/>
          <p:nvPr/>
        </p:nvSpPr>
        <p:spPr>
          <a:xfrm>
            <a:off x="665131" y="934777"/>
            <a:ext cx="7804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/>
              <a:t>A single number formed from the entries of a matrix</a:t>
            </a:r>
          </a:p>
        </p:txBody>
      </p:sp>
      <p:sp>
        <p:nvSpPr>
          <p:cNvPr id="6" name="Rectangle 5"/>
          <p:cNvSpPr/>
          <p:nvPr/>
        </p:nvSpPr>
        <p:spPr>
          <a:xfrm>
            <a:off x="665131" y="1644629"/>
            <a:ext cx="1821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/>
              <a:t>2x2 matrix: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00398"/>
              </p:ext>
            </p:extLst>
          </p:nvPr>
        </p:nvGraphicFramePr>
        <p:xfrm>
          <a:off x="2939242" y="1738867"/>
          <a:ext cx="2162752" cy="2023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736600" progId="Equation.3">
                  <p:embed/>
                </p:oleObj>
              </mc:Choice>
              <mc:Fallback>
                <p:oleObj name="Equation" r:id="rId2" imgW="787400" imgH="73660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242" y="1738867"/>
                        <a:ext cx="2162752" cy="2023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665131" y="3901355"/>
            <a:ext cx="1821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/>
              <a:t>3x3 matrix: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002271"/>
              </p:ext>
            </p:extLst>
          </p:nvPr>
        </p:nvGraphicFramePr>
        <p:xfrm>
          <a:off x="2777070" y="4034012"/>
          <a:ext cx="5762926" cy="2490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5200" imgH="965200" progId="Equation.3">
                  <p:embed/>
                </p:oleObj>
              </mc:Choice>
              <mc:Fallback>
                <p:oleObj name="Equation" r:id="rId4" imgW="2235200" imgH="965200" progId="Equation.3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070" y="4034012"/>
                        <a:ext cx="5762926" cy="2490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 rot="21245404">
            <a:off x="5952064" y="4034012"/>
            <a:ext cx="2665463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en-US" sz="2000"/>
              <a:t>The determinant has various important uses, which we won’t go into.</a:t>
            </a:r>
          </a:p>
        </p:txBody>
      </p:sp>
    </p:spTree>
    <p:extLst>
      <p:ext uri="{BB962C8B-B14F-4D97-AF65-F5344CB8AC3E}">
        <p14:creationId xmlns:p14="http://schemas.microsoft.com/office/powerpoint/2010/main" val="188038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988" y="266841"/>
            <a:ext cx="7554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/>
              <a:t>Transformations: Translations, Rotations, Scaling</a:t>
            </a:r>
          </a:p>
        </p:txBody>
      </p:sp>
      <p:pic>
        <p:nvPicPr>
          <p:cNvPr id="5" name="Picture 2" descr="http://api.ning.com/files/xlH9rVuZ3MO*fpX-iTaexbvbVmjosEeIZg7PHrcY7v4cAJgHHZ4GCbEpTfYDU6hYQMTvK6qvOL6vSGzmVUalphvOe3JeQb1I/affin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83" y="1466624"/>
            <a:ext cx="38163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25336" y="4734338"/>
            <a:ext cx="39555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/>
              <a:t>Without them, everything would be the same size clustered at the origin</a:t>
            </a:r>
          </a:p>
        </p:txBody>
      </p:sp>
    </p:spTree>
    <p:extLst>
      <p:ext uri="{BB962C8B-B14F-4D97-AF65-F5344CB8AC3E}">
        <p14:creationId xmlns:p14="http://schemas.microsoft.com/office/powerpoint/2010/main" val="3271956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9A9867D-9FC0-43ED-90AE-96256084E6DF}"/>
              </a:ext>
            </a:extLst>
          </p:cNvPr>
          <p:cNvSpPr txBox="1">
            <a:spLocks noChangeArrowheads="1"/>
          </p:cNvSpPr>
          <p:nvPr/>
        </p:nvSpPr>
        <p:spPr>
          <a:xfrm>
            <a:off x="621575" y="517299"/>
            <a:ext cx="7772400" cy="50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/>
              <a:t>Same as Vector Cross Product (Sarrus’ Scheme):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5BC5C14-B6C2-4D03-BBC2-AC6BE941BD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395053"/>
              </p:ext>
            </p:extLst>
          </p:nvPr>
        </p:nvGraphicFramePr>
        <p:xfrm>
          <a:off x="3871204" y="1480412"/>
          <a:ext cx="1140049" cy="105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85" imgH="457002" progId="Equation.3">
                  <p:embed/>
                </p:oleObj>
              </mc:Choice>
              <mc:Fallback>
                <p:oleObj name="Equation" r:id="rId2" imgW="495085" imgH="457002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5BC5C14-B6C2-4D03-BBC2-AC6BE941BD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204" y="1480412"/>
                        <a:ext cx="1140049" cy="1051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FC9481B9-1960-40B9-823D-D374410E1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322067"/>
              </p:ext>
            </p:extLst>
          </p:nvPr>
        </p:nvGraphicFramePr>
        <p:xfrm>
          <a:off x="2776157" y="3606754"/>
          <a:ext cx="1725074" cy="1638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8975" imgH="710891" progId="Equation.3">
                  <p:embed/>
                </p:oleObj>
              </mc:Choice>
              <mc:Fallback>
                <p:oleObj name="Equation" r:id="rId4" imgW="748975" imgH="710891" progId="Equation.3">
                  <p:embed/>
                  <p:pic>
                    <p:nvPicPr>
                      <p:cNvPr id="6" name="Object 10">
                        <a:extLst>
                          <a:ext uri="{FF2B5EF4-FFF2-40B4-BE49-F238E27FC236}">
                            <a16:creationId xmlns:a16="http://schemas.microsoft.com/office/drawing/2014/main" id="{FC9481B9-1960-40B9-823D-D374410E1C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157" y="3606754"/>
                        <a:ext cx="1725074" cy="1638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E8BDEA41-A31E-45EC-AAC9-F593C10CA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064604"/>
              </p:ext>
            </p:extLst>
          </p:nvPr>
        </p:nvGraphicFramePr>
        <p:xfrm>
          <a:off x="4476856" y="3606754"/>
          <a:ext cx="1725074" cy="1638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8975" imgH="710891" progId="Equation.3">
                  <p:embed/>
                </p:oleObj>
              </mc:Choice>
              <mc:Fallback>
                <p:oleObj name="Equation" r:id="rId6" imgW="748975" imgH="710891" progId="Equation.3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E8BDEA41-A31E-45EC-AAC9-F593C10CAB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856" y="3606754"/>
                        <a:ext cx="1725074" cy="1638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994EB3E-3927-4959-B628-65136905E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328" y="2671088"/>
            <a:ext cx="127505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700" i="1">
                <a:solidFill>
                  <a:srgbClr val="003399"/>
                </a:solidFill>
                <a:latin typeface="Trebuchet MS" panose="020B0603020202020204" pitchFamily="34" charset="0"/>
              </a:rPr>
              <a:t>ad - bc</a:t>
            </a:r>
            <a:endParaRPr lang="en-SG" altLang="en-US" sz="2700" i="1">
              <a:solidFill>
                <a:srgbClr val="003399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BD5D1-BF33-4DB6-8ADF-EDC8BD99D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438" y="5374954"/>
            <a:ext cx="501992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700" i="1">
                <a:solidFill>
                  <a:srgbClr val="003399"/>
                </a:solidFill>
                <a:latin typeface="Trebuchet MS" panose="020B0603020202020204" pitchFamily="34" charset="0"/>
              </a:rPr>
              <a:t>aei + bfg + cdh – afh – bdi - ceg</a:t>
            </a:r>
            <a:endParaRPr lang="en-SG" altLang="en-US" sz="2700" i="1">
              <a:solidFill>
                <a:srgbClr val="003399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603C109D-4219-4FCC-B935-F46E2059DF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0583" y="1583541"/>
            <a:ext cx="935666" cy="849412"/>
          </a:xfrm>
          <a:prstGeom prst="line">
            <a:avLst/>
          </a:prstGeom>
          <a:noFill/>
          <a:ln w="412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E6379A16-032F-4232-8077-6AFF07ADF8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0540" y="3794262"/>
            <a:ext cx="1445688" cy="1361309"/>
          </a:xfrm>
          <a:prstGeom prst="line">
            <a:avLst/>
          </a:prstGeom>
          <a:noFill/>
          <a:ln w="412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D578377A-DEEA-4A8D-A38F-FF60BA115F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90561" y="3762016"/>
            <a:ext cx="1445688" cy="1361309"/>
          </a:xfrm>
          <a:prstGeom prst="line">
            <a:avLst/>
          </a:prstGeom>
          <a:noFill/>
          <a:ln w="412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EE071241-61FB-4D7E-953D-E0ED06EE7E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22485" y="3768763"/>
            <a:ext cx="1445687" cy="1361309"/>
          </a:xfrm>
          <a:prstGeom prst="line">
            <a:avLst/>
          </a:prstGeom>
          <a:noFill/>
          <a:ln w="412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DEF8A50E-F35E-480E-AD71-0C00335B65C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54023" y="1609638"/>
            <a:ext cx="774409" cy="781909"/>
          </a:xfrm>
          <a:prstGeom prst="line">
            <a:avLst/>
          </a:prstGeom>
          <a:noFill/>
          <a:ln w="412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21">
            <a:extLst>
              <a:ext uri="{FF2B5EF4-FFF2-40B4-BE49-F238E27FC236}">
                <a16:creationId xmlns:a16="http://schemas.microsoft.com/office/drawing/2014/main" id="{021DE83C-FF57-47F4-9CE3-8B317A424B4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65566" y="3771894"/>
            <a:ext cx="1370683" cy="1275055"/>
          </a:xfrm>
          <a:prstGeom prst="line">
            <a:avLst/>
          </a:prstGeom>
          <a:noFill/>
          <a:ln w="412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8F452136-4755-4A1D-93A9-A4770A6FD6A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93292" y="3794262"/>
            <a:ext cx="1370684" cy="1275055"/>
          </a:xfrm>
          <a:prstGeom prst="line">
            <a:avLst/>
          </a:prstGeom>
          <a:noFill/>
          <a:ln w="412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25">
            <a:extLst>
              <a:ext uri="{FF2B5EF4-FFF2-40B4-BE49-F238E27FC236}">
                <a16:creationId xmlns:a16="http://schemas.microsoft.com/office/drawing/2014/main" id="{77A5D7FD-41F3-424E-B5B6-ADF2C1A9E2C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607510" y="3819390"/>
            <a:ext cx="1370684" cy="1276931"/>
          </a:xfrm>
          <a:prstGeom prst="line">
            <a:avLst/>
          </a:prstGeom>
          <a:noFill/>
          <a:ln w="412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1299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22" y="251286"/>
            <a:ext cx="2763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/>
              <a:t>Matrix Transpose</a:t>
            </a:r>
            <a:endParaRPr lang="en-SG" sz="2800"/>
          </a:p>
        </p:txBody>
      </p:sp>
      <p:sp>
        <p:nvSpPr>
          <p:cNvPr id="5" name="Rectangle 4"/>
          <p:cNvSpPr/>
          <p:nvPr/>
        </p:nvSpPr>
        <p:spPr>
          <a:xfrm>
            <a:off x="231022" y="940605"/>
            <a:ext cx="87231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Transpose involves swapping each entry’s row and column.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419774"/>
              </p:ext>
            </p:extLst>
          </p:nvPr>
        </p:nvGraphicFramePr>
        <p:xfrm>
          <a:off x="565869" y="2524695"/>
          <a:ext cx="7839846" cy="197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400" imgH="711200" progId="Equation.3">
                  <p:embed/>
                </p:oleObj>
              </mc:Choice>
              <mc:Fallback>
                <p:oleObj name="Equation" r:id="rId2" imgW="2819400" imgH="711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69" y="2524695"/>
                        <a:ext cx="7839846" cy="1978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201064" y="1998033"/>
            <a:ext cx="2039213" cy="1144908"/>
            <a:chOff x="4209690" y="1799625"/>
            <a:chExt cx="2039213" cy="1144908"/>
          </a:xfrm>
        </p:grpSpPr>
        <p:sp>
          <p:nvSpPr>
            <p:cNvPr id="7" name="TextBox 6"/>
            <p:cNvSpPr txBox="1"/>
            <p:nvPr/>
          </p:nvSpPr>
          <p:spPr>
            <a:xfrm>
              <a:off x="4209690" y="1799625"/>
              <a:ext cx="2039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70C0"/>
                  </a:solidFill>
                </a:rPr>
                <a:t>Transpose symbol</a:t>
              </a:r>
              <a:endParaRPr lang="en-SG" sz="200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124089" y="2199735"/>
              <a:ext cx="0" cy="74479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1825212" y="2533321"/>
            <a:ext cx="676449" cy="1978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5589707" y="2587927"/>
            <a:ext cx="2816008" cy="626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62107" y="5132972"/>
            <a:ext cx="6635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Transpose can be applied to any size matrix.</a:t>
            </a:r>
          </a:p>
        </p:txBody>
      </p:sp>
    </p:spTree>
    <p:extLst>
      <p:ext uri="{BB962C8B-B14F-4D97-AF65-F5344CB8AC3E}">
        <p14:creationId xmlns:p14="http://schemas.microsoft.com/office/powerpoint/2010/main" val="2825564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988594"/>
              </p:ext>
            </p:extLst>
          </p:nvPr>
        </p:nvGraphicFramePr>
        <p:xfrm>
          <a:off x="2424952" y="584499"/>
          <a:ext cx="3604912" cy="173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457200" progId="Equation.3">
                  <p:embed/>
                </p:oleObj>
              </mc:Choice>
              <mc:Fallback>
                <p:oleObj name="Equation" r:id="rId2" imgW="1054100" imgH="45720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952" y="584499"/>
                        <a:ext cx="3604912" cy="1737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 rot="21042420">
            <a:off x="391038" y="500889"/>
            <a:ext cx="1415709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Example</a:t>
            </a:r>
            <a:endParaRPr lang="en-SG" sz="280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315376"/>
              </p:ext>
            </p:extLst>
          </p:nvPr>
        </p:nvGraphicFramePr>
        <p:xfrm>
          <a:off x="2505165" y="2442923"/>
          <a:ext cx="3748986" cy="40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70000" imgH="1244600" progId="Equation.3">
                  <p:embed/>
                </p:oleObj>
              </mc:Choice>
              <mc:Fallback>
                <p:oleObj name="Equation" r:id="rId4" imgW="1270000" imgH="12446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165" y="2442923"/>
                        <a:ext cx="3748986" cy="40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00023" y="1735528"/>
            <a:ext cx="1889817" cy="1293962"/>
            <a:chOff x="700023" y="1735528"/>
            <a:chExt cx="1889817" cy="1293962"/>
          </a:xfrm>
        </p:grpSpPr>
        <p:sp>
          <p:nvSpPr>
            <p:cNvPr id="7" name="Freeform 6"/>
            <p:cNvSpPr/>
            <p:nvPr/>
          </p:nvSpPr>
          <p:spPr>
            <a:xfrm>
              <a:off x="2260063" y="1735528"/>
              <a:ext cx="329777" cy="1293962"/>
            </a:xfrm>
            <a:custGeom>
              <a:avLst/>
              <a:gdLst>
                <a:gd name="connsiteX0" fmla="*/ 217634 w 329777"/>
                <a:gd name="connsiteY0" fmla="*/ 0 h 1293962"/>
                <a:gd name="connsiteX1" fmla="*/ 1974 w 329777"/>
                <a:gd name="connsiteY1" fmla="*/ 664234 h 1293962"/>
                <a:gd name="connsiteX2" fmla="*/ 329777 w 329777"/>
                <a:gd name="connsiteY2" fmla="*/ 1293962 h 129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777" h="1293962">
                  <a:moveTo>
                    <a:pt x="217634" y="0"/>
                  </a:moveTo>
                  <a:cubicBezTo>
                    <a:pt x="100459" y="224287"/>
                    <a:pt x="-16716" y="448574"/>
                    <a:pt x="1974" y="664234"/>
                  </a:cubicBezTo>
                  <a:cubicBezTo>
                    <a:pt x="20664" y="879894"/>
                    <a:pt x="175220" y="1086928"/>
                    <a:pt x="329777" y="1293962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0023" y="2091261"/>
              <a:ext cx="14775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400" b="1">
                  <a:solidFill>
                    <a:srgbClr val="0070C0"/>
                  </a:solidFill>
                </a:rPr>
                <a:t>Transpose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98544" y="2202011"/>
            <a:ext cx="2889847" cy="1015663"/>
            <a:chOff x="5598544" y="2202011"/>
            <a:chExt cx="2889847" cy="1015663"/>
          </a:xfrm>
        </p:grpSpPr>
        <p:sp>
          <p:nvSpPr>
            <p:cNvPr id="9" name="Oval 8"/>
            <p:cNvSpPr/>
            <p:nvPr/>
          </p:nvSpPr>
          <p:spPr>
            <a:xfrm>
              <a:off x="5598544" y="2382509"/>
              <a:ext cx="562335" cy="56233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39066" y="2202011"/>
              <a:ext cx="214932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b="1">
                  <a:solidFill>
                    <a:srgbClr val="0070C0"/>
                  </a:solidFill>
                </a:rPr>
                <a:t>Indicates that this is the transposed form of the 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152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23" y="4003836"/>
            <a:ext cx="2616041" cy="216885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149" y="1514852"/>
            <a:ext cx="3925556" cy="1650384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5768804" y="1593408"/>
            <a:ext cx="221673" cy="1477818"/>
            <a:chOff x="5587999" y="1311564"/>
            <a:chExt cx="221673" cy="1477818"/>
          </a:xfrm>
        </p:grpSpPr>
        <p:sp>
          <p:nvSpPr>
            <p:cNvPr id="40" name="Oval 39"/>
            <p:cNvSpPr/>
            <p:nvPr/>
          </p:nvSpPr>
          <p:spPr>
            <a:xfrm>
              <a:off x="5587999" y="1311564"/>
              <a:ext cx="221673" cy="221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Oval 41"/>
            <p:cNvSpPr/>
            <p:nvPr/>
          </p:nvSpPr>
          <p:spPr>
            <a:xfrm>
              <a:off x="5587999" y="2567709"/>
              <a:ext cx="221673" cy="221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5" name="Straight Connector 44"/>
            <p:cNvCxnSpPr>
              <a:stCxn id="40" idx="4"/>
              <a:endCxn id="42" idx="4"/>
            </p:cNvCxnSpPr>
            <p:nvPr/>
          </p:nvCxnSpPr>
          <p:spPr>
            <a:xfrm>
              <a:off x="5698836" y="1533237"/>
              <a:ext cx="0" cy="125614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570550" y="1593407"/>
            <a:ext cx="221673" cy="1477818"/>
            <a:chOff x="3389745" y="1311563"/>
            <a:chExt cx="221673" cy="1477818"/>
          </a:xfrm>
        </p:grpSpPr>
        <p:sp>
          <p:nvSpPr>
            <p:cNvPr id="41" name="Oval 40"/>
            <p:cNvSpPr/>
            <p:nvPr/>
          </p:nvSpPr>
          <p:spPr>
            <a:xfrm>
              <a:off x="3389745" y="1311563"/>
              <a:ext cx="221673" cy="22167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Oval 42"/>
            <p:cNvSpPr/>
            <p:nvPr/>
          </p:nvSpPr>
          <p:spPr>
            <a:xfrm>
              <a:off x="3389745" y="2567708"/>
              <a:ext cx="221673" cy="22167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509817" y="1450110"/>
              <a:ext cx="0" cy="125614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 rot="5400000">
            <a:off x="4613117" y="5169446"/>
            <a:ext cx="286241" cy="1908271"/>
            <a:chOff x="5587999" y="1311564"/>
            <a:chExt cx="221673" cy="1477818"/>
          </a:xfrm>
        </p:grpSpPr>
        <p:sp>
          <p:nvSpPr>
            <p:cNvPr id="50" name="Oval 49"/>
            <p:cNvSpPr/>
            <p:nvPr/>
          </p:nvSpPr>
          <p:spPr>
            <a:xfrm>
              <a:off x="5587999" y="1311564"/>
              <a:ext cx="221673" cy="221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Oval 50"/>
            <p:cNvSpPr/>
            <p:nvPr/>
          </p:nvSpPr>
          <p:spPr>
            <a:xfrm>
              <a:off x="5587999" y="2567709"/>
              <a:ext cx="221673" cy="221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2" name="Straight Connector 51"/>
            <p:cNvCxnSpPr>
              <a:stCxn id="50" idx="4"/>
              <a:endCxn id="51" idx="4"/>
            </p:cNvCxnSpPr>
            <p:nvPr/>
          </p:nvCxnSpPr>
          <p:spPr>
            <a:xfrm>
              <a:off x="5698836" y="1533237"/>
              <a:ext cx="0" cy="125614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5400000">
            <a:off x="4585409" y="3049700"/>
            <a:ext cx="286241" cy="1908271"/>
            <a:chOff x="5587999" y="1311564"/>
            <a:chExt cx="221673" cy="1477818"/>
          </a:xfrm>
          <a:solidFill>
            <a:srgbClr val="00B050"/>
          </a:solidFill>
        </p:grpSpPr>
        <p:sp>
          <p:nvSpPr>
            <p:cNvPr id="54" name="Oval 53"/>
            <p:cNvSpPr/>
            <p:nvPr/>
          </p:nvSpPr>
          <p:spPr>
            <a:xfrm>
              <a:off x="5587999" y="1311564"/>
              <a:ext cx="221673" cy="22167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Oval 54"/>
            <p:cNvSpPr/>
            <p:nvPr/>
          </p:nvSpPr>
          <p:spPr>
            <a:xfrm>
              <a:off x="5587999" y="2567709"/>
              <a:ext cx="221673" cy="22167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6" name="Straight Connector 55"/>
            <p:cNvCxnSpPr>
              <a:stCxn id="54" idx="4"/>
              <a:endCxn id="55" idx="4"/>
            </p:cNvCxnSpPr>
            <p:nvPr/>
          </p:nvCxnSpPr>
          <p:spPr>
            <a:xfrm>
              <a:off x="5698836" y="1533237"/>
              <a:ext cx="0" cy="125614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Freeform 58"/>
          <p:cNvSpPr/>
          <p:nvPr/>
        </p:nvSpPr>
        <p:spPr>
          <a:xfrm>
            <a:off x="3962400" y="1681019"/>
            <a:ext cx="1939637" cy="4331854"/>
          </a:xfrm>
          <a:custGeom>
            <a:avLst/>
            <a:gdLst>
              <a:gd name="connsiteX0" fmla="*/ 1939637 w 1939637"/>
              <a:gd name="connsiteY0" fmla="*/ 0 h 4331854"/>
              <a:gd name="connsiteX1" fmla="*/ 655782 w 1939637"/>
              <a:gd name="connsiteY1" fmla="*/ 1727200 h 4331854"/>
              <a:gd name="connsiteX2" fmla="*/ 0 w 1939637"/>
              <a:gd name="connsiteY2" fmla="*/ 4331854 h 433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637" h="4331854">
                <a:moveTo>
                  <a:pt x="1939637" y="0"/>
                </a:moveTo>
                <a:cubicBezTo>
                  <a:pt x="1459346" y="502612"/>
                  <a:pt x="979055" y="1005224"/>
                  <a:pt x="655782" y="1727200"/>
                </a:cubicBezTo>
                <a:cubicBezTo>
                  <a:pt x="332509" y="2449176"/>
                  <a:pt x="166254" y="3390515"/>
                  <a:pt x="0" y="433185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Freeform 59"/>
          <p:cNvSpPr/>
          <p:nvPr/>
        </p:nvSpPr>
        <p:spPr>
          <a:xfrm>
            <a:off x="5263917" y="2964872"/>
            <a:ext cx="647356" cy="3064697"/>
          </a:xfrm>
          <a:custGeom>
            <a:avLst/>
            <a:gdLst>
              <a:gd name="connsiteX0" fmla="*/ 647356 w 647356"/>
              <a:gd name="connsiteY0" fmla="*/ 0 h 3029528"/>
              <a:gd name="connsiteX1" fmla="*/ 19283 w 647356"/>
              <a:gd name="connsiteY1" fmla="*/ 1099128 h 3029528"/>
              <a:gd name="connsiteX2" fmla="*/ 222483 w 647356"/>
              <a:gd name="connsiteY2" fmla="*/ 3029528 h 302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356" h="3029528">
                <a:moveTo>
                  <a:pt x="647356" y="0"/>
                </a:moveTo>
                <a:cubicBezTo>
                  <a:pt x="368725" y="297103"/>
                  <a:pt x="90095" y="594207"/>
                  <a:pt x="19283" y="1099128"/>
                </a:cubicBezTo>
                <a:cubicBezTo>
                  <a:pt x="-51529" y="1604049"/>
                  <a:pt x="85477" y="2316788"/>
                  <a:pt x="222483" y="302952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Freeform 62"/>
          <p:cNvSpPr/>
          <p:nvPr/>
        </p:nvSpPr>
        <p:spPr>
          <a:xfrm>
            <a:off x="3703782" y="2983346"/>
            <a:ext cx="1736437" cy="895927"/>
          </a:xfrm>
          <a:custGeom>
            <a:avLst/>
            <a:gdLst>
              <a:gd name="connsiteX0" fmla="*/ 0 w 1736437"/>
              <a:gd name="connsiteY0" fmla="*/ 0 h 895927"/>
              <a:gd name="connsiteX1" fmla="*/ 1043709 w 1736437"/>
              <a:gd name="connsiteY1" fmla="*/ 369455 h 895927"/>
              <a:gd name="connsiteX2" fmla="*/ 1736437 w 1736437"/>
              <a:gd name="connsiteY2" fmla="*/ 895927 h 89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437" h="895927">
                <a:moveTo>
                  <a:pt x="0" y="0"/>
                </a:moveTo>
                <a:cubicBezTo>
                  <a:pt x="377151" y="110067"/>
                  <a:pt x="754303" y="220134"/>
                  <a:pt x="1043709" y="369455"/>
                </a:cubicBezTo>
                <a:cubicBezTo>
                  <a:pt x="1333115" y="518776"/>
                  <a:pt x="1534776" y="707351"/>
                  <a:pt x="1736437" y="895927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Freeform 63"/>
          <p:cNvSpPr/>
          <p:nvPr/>
        </p:nvSpPr>
        <p:spPr>
          <a:xfrm>
            <a:off x="3694546" y="1690255"/>
            <a:ext cx="426887" cy="2179782"/>
          </a:xfrm>
          <a:custGeom>
            <a:avLst/>
            <a:gdLst>
              <a:gd name="connsiteX0" fmla="*/ 0 w 426887"/>
              <a:gd name="connsiteY0" fmla="*/ 0 h 2179782"/>
              <a:gd name="connsiteX1" fmla="*/ 415636 w 426887"/>
              <a:gd name="connsiteY1" fmla="*/ 914400 h 2179782"/>
              <a:gd name="connsiteX2" fmla="*/ 267854 w 426887"/>
              <a:gd name="connsiteY2" fmla="*/ 2179782 h 217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887" h="2179782">
                <a:moveTo>
                  <a:pt x="0" y="0"/>
                </a:moveTo>
                <a:cubicBezTo>
                  <a:pt x="185497" y="275551"/>
                  <a:pt x="370994" y="551103"/>
                  <a:pt x="415636" y="914400"/>
                </a:cubicBezTo>
                <a:cubicBezTo>
                  <a:pt x="460278" y="1277697"/>
                  <a:pt x="364066" y="1728739"/>
                  <a:pt x="267854" y="2179782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TextBox 64"/>
          <p:cNvSpPr txBox="1"/>
          <p:nvPr/>
        </p:nvSpPr>
        <p:spPr>
          <a:xfrm>
            <a:off x="332666" y="218912"/>
            <a:ext cx="7511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You can think of it as flipping a piece of cloth over, so that the back is now the front.</a:t>
            </a:r>
            <a:endParaRPr lang="en-SG" sz="2800"/>
          </a:p>
        </p:txBody>
      </p:sp>
    </p:spTree>
    <p:extLst>
      <p:ext uri="{BB962C8B-B14F-4D97-AF65-F5344CB8AC3E}">
        <p14:creationId xmlns:p14="http://schemas.microsoft.com/office/powerpoint/2010/main" val="2503961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2A2FF3-95B2-4733-968D-8902E37B69E0}"/>
              </a:ext>
            </a:extLst>
          </p:cNvPr>
          <p:cNvSpPr/>
          <p:nvPr/>
        </p:nvSpPr>
        <p:spPr>
          <a:xfrm>
            <a:off x="231022" y="251286"/>
            <a:ext cx="8231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/>
              <a:t>Matrices can be used to solve simultaneous equations</a:t>
            </a:r>
            <a:endParaRPr lang="en-SG" sz="280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5C7AB83-F454-412E-8CCD-01C46B5341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0393" y="1306286"/>
            <a:ext cx="7923213" cy="449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3000"/>
              <a:t>Do you remember this?</a:t>
            </a:r>
            <a:endParaRPr lang="en-US" altLang="en-US" sz="900"/>
          </a:p>
          <a:p>
            <a:pPr marL="0" indent="0" eaLnBrk="1" hangingPunct="1">
              <a:buNone/>
            </a:pPr>
            <a:endParaRPr lang="en-US" altLang="en-US" sz="1050"/>
          </a:p>
          <a:p>
            <a:pPr lvl="1" eaLnBrk="1" hangingPunct="1"/>
            <a:r>
              <a:rPr lang="en-US" altLang="en-US" sz="3000"/>
              <a:t>Solve the following equations for </a:t>
            </a:r>
          </a:p>
          <a:p>
            <a:pPr lvl="1" eaLnBrk="1" hangingPunct="1">
              <a:buFontTx/>
              <a:buNone/>
            </a:pPr>
            <a:r>
              <a:rPr lang="en-US" altLang="en-US" sz="3000"/>
              <a:t>	x and y:</a:t>
            </a:r>
          </a:p>
          <a:p>
            <a:pPr lvl="1" eaLnBrk="1" hangingPunct="1">
              <a:buFontTx/>
              <a:buNone/>
            </a:pPr>
            <a:r>
              <a:rPr lang="en-US" altLang="en-US" sz="3000"/>
              <a:t>				</a:t>
            </a:r>
            <a:r>
              <a:rPr lang="en-US" altLang="en-US" sz="3000">
                <a:solidFill>
                  <a:srgbClr val="FF0000"/>
                </a:solidFill>
              </a:rPr>
              <a:t>2x + y = 8</a:t>
            </a:r>
          </a:p>
          <a:p>
            <a:pPr lvl="1" eaLnBrk="1" hangingPunct="1">
              <a:buFontTx/>
              <a:buNone/>
            </a:pPr>
            <a:r>
              <a:rPr lang="en-US" altLang="en-US" sz="3000">
                <a:solidFill>
                  <a:srgbClr val="FF0000"/>
                </a:solidFill>
              </a:rPr>
              <a:t>				x + y = 6</a:t>
            </a:r>
          </a:p>
          <a:p>
            <a:pPr marL="0" indent="0" eaLnBrk="1" hangingPunct="1">
              <a:buNone/>
            </a:pPr>
            <a:r>
              <a:rPr lang="en-SG" altLang="en-US" sz="3000"/>
              <a:t>We can rewrite in the form: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F2DDF35-9304-4504-9671-45F2A7B7E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82480"/>
              </p:ext>
            </p:extLst>
          </p:nvPr>
        </p:nvGraphicFramePr>
        <p:xfrm>
          <a:off x="3150982" y="4773069"/>
          <a:ext cx="2639903" cy="1305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700" imgH="457200" progId="Equation.3">
                  <p:embed/>
                </p:oleObj>
              </mc:Choice>
              <mc:Fallback>
                <p:oleObj name="Equation" r:id="rId2" imgW="1028700" imgH="4572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F2DDF35-9304-4504-9671-45F2A7B7E9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982" y="4773069"/>
                        <a:ext cx="2639903" cy="1305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5C7E7B-AC72-47AF-A816-D37BD87CE563}"/>
              </a:ext>
            </a:extLst>
          </p:cNvPr>
          <p:cNvSpPr txBox="1"/>
          <p:nvPr/>
        </p:nvSpPr>
        <p:spPr>
          <a:xfrm>
            <a:off x="3890827" y="661699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50">
                <a:solidFill>
                  <a:srgbClr val="00B0F0"/>
                </a:solidFill>
              </a:rPr>
              <a:t>https://www.mathsisfun.com/algebra/systems-linear-equations-matrices.html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BE9CCA-B531-449B-98A3-A9C4CBE5F1AE}"/>
              </a:ext>
            </a:extLst>
          </p:cNvPr>
          <p:cNvGrpSpPr/>
          <p:nvPr/>
        </p:nvGrpSpPr>
        <p:grpSpPr>
          <a:xfrm>
            <a:off x="6838678" y="953988"/>
            <a:ext cx="2024743" cy="1115937"/>
            <a:chOff x="6838678" y="953988"/>
            <a:chExt cx="2024743" cy="11159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304E7E-33BE-410A-93E3-E228292001AA}"/>
                </a:ext>
              </a:extLst>
            </p:cNvPr>
            <p:cNvSpPr txBox="1"/>
            <p:nvPr/>
          </p:nvSpPr>
          <p:spPr>
            <a:xfrm>
              <a:off x="6838678" y="1423594"/>
              <a:ext cx="202474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1800">
                  <a:solidFill>
                    <a:srgbClr val="00B0F0"/>
                  </a:solidFill>
                </a:rPr>
                <a:t>Excellent resource for all things math!</a:t>
              </a:r>
              <a:endParaRPr lang="en-SG">
                <a:solidFill>
                  <a:srgbClr val="00B0F0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8CBBD6C-1ECE-47C0-88D1-481D635EE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9908" y="953988"/>
              <a:ext cx="0" cy="49517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775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3E0D1A9-685F-467A-AE1E-9BA02810B061}"/>
              </a:ext>
            </a:extLst>
          </p:cNvPr>
          <p:cNvSpPr txBox="1">
            <a:spLocks noChangeArrowheads="1"/>
          </p:cNvSpPr>
          <p:nvPr/>
        </p:nvSpPr>
        <p:spPr>
          <a:xfrm>
            <a:off x="610393" y="1985555"/>
            <a:ext cx="7923213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000"/>
              <a:t>Remember that:</a:t>
            </a:r>
            <a:br>
              <a:rPr lang="en-US" altLang="en-US" sz="3000"/>
            </a:br>
            <a:endParaRPr lang="en-US" altLang="en-US" sz="3000"/>
          </a:p>
          <a:p>
            <a:pPr marL="457200" lvl="1" indent="0">
              <a:buNone/>
            </a:pPr>
            <a:r>
              <a:rPr lang="en-SG" altLang="en-US" sz="3200"/>
              <a:t>A . A</a:t>
            </a:r>
            <a:r>
              <a:rPr lang="en-SG" altLang="en-US" sz="3200" baseline="30000"/>
              <a:t>-1</a:t>
            </a:r>
            <a:r>
              <a:rPr lang="en-SG" altLang="en-US" sz="3200"/>
              <a:t> = </a:t>
            </a:r>
            <a:r>
              <a:rPr lang="en-SG" alt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br>
              <a:rPr lang="en-SG" alt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altLang="en-US" sz="3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SG" altLang="en-US" sz="3200"/>
              <a:t>And…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C7018A7-164A-418C-B253-FA882D8896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352607"/>
              </p:ext>
            </p:extLst>
          </p:nvPr>
        </p:nvGraphicFramePr>
        <p:xfrm>
          <a:off x="1128946" y="4520632"/>
          <a:ext cx="5119020" cy="1522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700" imgH="457200" progId="Equation.3">
                  <p:embed/>
                </p:oleObj>
              </mc:Choice>
              <mc:Fallback>
                <p:oleObj name="Equation" r:id="rId2" imgW="1536700" imgH="4572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5C7018A7-164A-418C-B253-FA882D8896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6" y="4520632"/>
                        <a:ext cx="5119020" cy="1522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4F433DFE-4450-473C-85FB-60C403EA0C64}"/>
                  </a:ext>
                </a:extLst>
              </p:cNvPr>
              <p:cNvSpPr txBox="1"/>
              <p:nvPr/>
            </p:nvSpPr>
            <p:spPr bwMode="auto">
              <a:xfrm>
                <a:off x="5031942" y="262393"/>
                <a:ext cx="3223351" cy="1157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SG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SG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SG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SG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80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4F433DFE-4450-473C-85FB-60C403EA0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1942" y="262393"/>
                <a:ext cx="3223351" cy="1157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D73B52-43D9-42AD-BE45-9D3233E34640}"/>
                  </a:ext>
                </a:extLst>
              </p:cNvPr>
              <p:cNvSpPr txBox="1"/>
              <p:nvPr/>
            </p:nvSpPr>
            <p:spPr>
              <a:xfrm>
                <a:off x="4959098" y="1221645"/>
                <a:ext cx="1484811" cy="910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SG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SG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32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D73B52-43D9-42AD-BE45-9D3233E34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098" y="1221645"/>
                <a:ext cx="1484811" cy="9103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9FE3C-F12F-4131-9A4B-39673CF0E9A9}"/>
              </a:ext>
            </a:extLst>
          </p:cNvPr>
          <p:cNvCxnSpPr>
            <a:cxnSpLocks/>
          </p:cNvCxnSpPr>
          <p:nvPr/>
        </p:nvCxnSpPr>
        <p:spPr>
          <a:xfrm>
            <a:off x="5155040" y="1230354"/>
            <a:ext cx="10929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051AA4-A3B3-4739-95E6-F547F09C402F}"/>
                  </a:ext>
                </a:extLst>
              </p:cNvPr>
              <p:cNvSpPr txBox="1"/>
              <p:nvPr/>
            </p:nvSpPr>
            <p:spPr>
              <a:xfrm>
                <a:off x="6910806" y="1221645"/>
                <a:ext cx="1484811" cy="910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SG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SG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32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051AA4-A3B3-4739-95E6-F547F09C4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806" y="1221645"/>
                <a:ext cx="1484811" cy="9103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E96E9D-3487-46F2-B35B-EF8AC6E6AFF5}"/>
              </a:ext>
            </a:extLst>
          </p:cNvPr>
          <p:cNvCxnSpPr>
            <a:cxnSpLocks/>
          </p:cNvCxnSpPr>
          <p:nvPr/>
        </p:nvCxnSpPr>
        <p:spPr>
          <a:xfrm>
            <a:off x="7106748" y="1230354"/>
            <a:ext cx="10929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A838C8-AEAC-43FD-96C3-B6462D64C512}"/>
              </a:ext>
            </a:extLst>
          </p:cNvPr>
          <p:cNvSpPr txBox="1"/>
          <p:nvPr/>
        </p:nvSpPr>
        <p:spPr>
          <a:xfrm>
            <a:off x="2290354" y="746714"/>
            <a:ext cx="26859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/>
              <a:t>To “</a:t>
            </a:r>
            <a:r>
              <a:rPr lang="en-US" altLang="en-US" sz="1800" b="1">
                <a:solidFill>
                  <a:srgbClr val="C00000"/>
                </a:solidFill>
              </a:rPr>
              <a:t>divide</a:t>
            </a:r>
            <a:r>
              <a:rPr lang="en-US" altLang="en-US" sz="1800" b="1"/>
              <a:t>” by a matrix A, multiply by its inverse </a:t>
            </a:r>
            <a:r>
              <a:rPr lang="en-SG" altLang="en-US" sz="2400" b="1"/>
              <a:t>A</a:t>
            </a:r>
            <a:r>
              <a:rPr lang="en-SG" altLang="en-US" sz="2400" b="1" baseline="30000"/>
              <a:t>-1</a:t>
            </a:r>
            <a:endParaRPr lang="en-SG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7EE222-C0AA-4A32-906B-EA08E371CC84}"/>
              </a:ext>
            </a:extLst>
          </p:cNvPr>
          <p:cNvSpPr txBox="1"/>
          <p:nvPr/>
        </p:nvSpPr>
        <p:spPr>
          <a:xfrm>
            <a:off x="7549682" y="5949276"/>
            <a:ext cx="1411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en-US" sz="3600" b="1"/>
              <a:t>So …</a:t>
            </a:r>
            <a:endParaRPr lang="en-SG" sz="3600" b="1"/>
          </a:p>
        </p:txBody>
      </p:sp>
    </p:spTree>
    <p:extLst>
      <p:ext uri="{BB962C8B-B14F-4D97-AF65-F5344CB8AC3E}">
        <p14:creationId xmlns:p14="http://schemas.microsoft.com/office/powerpoint/2010/main" val="1342557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E6F7431-6DB6-4363-BAE1-FD8610D9A34F}"/>
              </a:ext>
            </a:extLst>
          </p:cNvPr>
          <p:cNvSpPr txBox="1">
            <a:spLocks noChangeArrowheads="1"/>
          </p:cNvSpPr>
          <p:nvPr/>
        </p:nvSpPr>
        <p:spPr>
          <a:xfrm>
            <a:off x="380651" y="322218"/>
            <a:ext cx="7923213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000"/>
              <a:t>Multiplying on both sides:</a:t>
            </a:r>
            <a:endParaRPr lang="en-SG" altLang="en-US" sz="300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244DC41-1CBC-4B83-B153-5ACB1C9EE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848817"/>
              </p:ext>
            </p:extLst>
          </p:nvPr>
        </p:nvGraphicFramePr>
        <p:xfrm>
          <a:off x="1393613" y="925122"/>
          <a:ext cx="3640506" cy="127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800" imgH="457200" progId="Equation.3">
                  <p:embed/>
                </p:oleObj>
              </mc:Choice>
              <mc:Fallback>
                <p:oleObj name="Equation" r:id="rId2" imgW="1447800" imgH="4572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C244DC41-1CBC-4B83-B153-5ACB1C9EE6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613" y="925122"/>
                        <a:ext cx="3640506" cy="1278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52F3318-6249-47CF-BAEE-B010B74233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696044"/>
              </p:ext>
            </p:extLst>
          </p:nvPr>
        </p:nvGraphicFramePr>
        <p:xfrm>
          <a:off x="1841620" y="2346654"/>
          <a:ext cx="5460759" cy="1278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700" imgH="457200" progId="Equation.3">
                  <p:embed/>
                </p:oleObj>
              </mc:Choice>
              <mc:Fallback>
                <p:oleObj name="Equation" r:id="rId4" imgW="2171700" imgH="4572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52F3318-6249-47CF-BAEE-B010B74233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620" y="2346654"/>
                        <a:ext cx="5460759" cy="1278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22F64C7D-605F-4958-9543-F99F310BA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833081"/>
              </p:ext>
            </p:extLst>
          </p:nvPr>
        </p:nvGraphicFramePr>
        <p:xfrm>
          <a:off x="2935069" y="3790327"/>
          <a:ext cx="3800107" cy="127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300" imgH="457200" progId="Equation.3">
                  <p:embed/>
                </p:oleObj>
              </mc:Choice>
              <mc:Fallback>
                <p:oleObj name="Equation" r:id="rId6" imgW="1511300" imgH="457200" progId="Equation.3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22F64C7D-605F-4958-9543-F99F310BA0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069" y="3790327"/>
                        <a:ext cx="3800107" cy="1278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8DF5571D-021A-43F7-A3DC-35195258F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84895"/>
              </p:ext>
            </p:extLst>
          </p:nvPr>
        </p:nvGraphicFramePr>
        <p:xfrm>
          <a:off x="2943151" y="5287839"/>
          <a:ext cx="1565701" cy="127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2300" imgH="457200" progId="Equation.3">
                  <p:embed/>
                </p:oleObj>
              </mc:Choice>
              <mc:Fallback>
                <p:oleObj name="Equation" r:id="rId8" imgW="622300" imgH="45720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8DF5571D-021A-43F7-A3DC-35195258F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151" y="5287839"/>
                        <a:ext cx="1565701" cy="1278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ED0B019-C5FF-4D83-BF77-67F6E614C693}"/>
              </a:ext>
            </a:extLst>
          </p:cNvPr>
          <p:cNvGrpSpPr/>
          <p:nvPr/>
        </p:nvGrpSpPr>
        <p:grpSpPr>
          <a:xfrm>
            <a:off x="497755" y="2346654"/>
            <a:ext cx="2521594" cy="1969071"/>
            <a:chOff x="613492" y="2485991"/>
            <a:chExt cx="2521594" cy="19690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589938-7A2C-4957-B8B4-1DAC394DB761}"/>
                </a:ext>
              </a:extLst>
            </p:cNvPr>
            <p:cNvSpPr/>
            <p:nvPr/>
          </p:nvSpPr>
          <p:spPr>
            <a:xfrm>
              <a:off x="1957357" y="2485991"/>
              <a:ext cx="1177729" cy="127882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84FE07-5805-4B6A-9C97-E42106227EB1}"/>
                </a:ext>
              </a:extLst>
            </p:cNvPr>
            <p:cNvSpPr txBox="1"/>
            <p:nvPr/>
          </p:nvSpPr>
          <p:spPr>
            <a:xfrm>
              <a:off x="613492" y="3931842"/>
              <a:ext cx="107873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altLang="en-US" sz="2800" b="1">
                  <a:solidFill>
                    <a:srgbClr val="C00000"/>
                  </a:solidFill>
                </a:rPr>
                <a:t>Why?</a:t>
              </a:r>
              <a:endParaRPr lang="en-SG" sz="2800" b="1">
                <a:solidFill>
                  <a:srgbClr val="C00000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6CE92AC-553C-404D-A37C-B5A61646126E}"/>
                </a:ext>
              </a:extLst>
            </p:cNvPr>
            <p:cNvSpPr/>
            <p:nvPr/>
          </p:nvSpPr>
          <p:spPr>
            <a:xfrm>
              <a:off x="1654629" y="3762103"/>
              <a:ext cx="566057" cy="478971"/>
            </a:xfrm>
            <a:custGeom>
              <a:avLst/>
              <a:gdLst>
                <a:gd name="connsiteX0" fmla="*/ 0 w 566057"/>
                <a:gd name="connsiteY0" fmla="*/ 478971 h 478971"/>
                <a:gd name="connsiteX1" fmla="*/ 365760 w 566057"/>
                <a:gd name="connsiteY1" fmla="*/ 357051 h 478971"/>
                <a:gd name="connsiteX2" fmla="*/ 566057 w 566057"/>
                <a:gd name="connsiteY2" fmla="*/ 0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6057" h="478971">
                  <a:moveTo>
                    <a:pt x="0" y="478971"/>
                  </a:moveTo>
                  <a:cubicBezTo>
                    <a:pt x="135708" y="457925"/>
                    <a:pt x="271417" y="436879"/>
                    <a:pt x="365760" y="357051"/>
                  </a:cubicBezTo>
                  <a:cubicBezTo>
                    <a:pt x="460103" y="277222"/>
                    <a:pt x="513080" y="138611"/>
                    <a:pt x="566057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5455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A6C91BC-C041-4FCB-AE03-59FC11E67F17}"/>
              </a:ext>
            </a:extLst>
          </p:cNvPr>
          <p:cNvSpPr txBox="1">
            <a:spLocks noChangeArrowheads="1"/>
          </p:cNvSpPr>
          <p:nvPr/>
        </p:nvSpPr>
        <p:spPr>
          <a:xfrm>
            <a:off x="966651" y="957943"/>
            <a:ext cx="7923213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000"/>
              <a:t>Check by substituting back:</a:t>
            </a:r>
          </a:p>
          <a:p>
            <a:pPr marL="0" indent="0">
              <a:buNone/>
            </a:pPr>
            <a:endParaRPr lang="en-US" altLang="en-US" sz="3400"/>
          </a:p>
          <a:p>
            <a:pPr lvl="1">
              <a:buFontTx/>
              <a:buNone/>
            </a:pPr>
            <a:r>
              <a:rPr lang="en-US" altLang="en-US" sz="3000"/>
              <a:t>		</a:t>
            </a:r>
            <a:r>
              <a:rPr lang="en-US" altLang="en-US" sz="3000">
                <a:solidFill>
                  <a:schemeClr val="accent2"/>
                </a:solidFill>
              </a:rPr>
              <a:t>	</a:t>
            </a:r>
            <a:r>
              <a:rPr lang="en-US" altLang="en-US" sz="4000" b="1">
                <a:solidFill>
                  <a:schemeClr val="accent2"/>
                </a:solidFill>
              </a:rPr>
              <a:t>2x + y = 8</a:t>
            </a:r>
          </a:p>
          <a:p>
            <a:pPr lvl="1">
              <a:buFontTx/>
              <a:buNone/>
            </a:pPr>
            <a:r>
              <a:rPr lang="en-US" altLang="en-US" sz="4000" b="1">
                <a:solidFill>
                  <a:schemeClr val="accent2"/>
                </a:solidFill>
              </a:rPr>
              <a:t>			x + y = 6</a:t>
            </a:r>
          </a:p>
          <a:p>
            <a:pPr lvl="1"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			</a:t>
            </a:r>
            <a:r>
              <a:rPr lang="en-US" altLang="en-US" sz="4000" b="1">
                <a:solidFill>
                  <a:schemeClr val="accent2"/>
                </a:solidFill>
              </a:rPr>
              <a:t>2(</a:t>
            </a:r>
            <a:r>
              <a:rPr lang="en-US" altLang="en-US" sz="4000" b="1">
                <a:solidFill>
                  <a:srgbClr val="FF0000"/>
                </a:solidFill>
              </a:rPr>
              <a:t>2</a:t>
            </a:r>
            <a:r>
              <a:rPr lang="en-US" altLang="en-US" sz="4000" b="1">
                <a:solidFill>
                  <a:schemeClr val="accent2"/>
                </a:solidFill>
              </a:rPr>
              <a:t>) + (</a:t>
            </a:r>
            <a:r>
              <a:rPr lang="en-US" altLang="en-US" sz="4000" b="1">
                <a:solidFill>
                  <a:srgbClr val="FF0000"/>
                </a:solidFill>
              </a:rPr>
              <a:t>4</a:t>
            </a:r>
            <a:r>
              <a:rPr lang="en-US" altLang="en-US" sz="4000" b="1">
                <a:solidFill>
                  <a:schemeClr val="accent2"/>
                </a:solidFill>
              </a:rPr>
              <a:t>) = 8</a:t>
            </a:r>
          </a:p>
          <a:p>
            <a:pPr lvl="1"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			</a:t>
            </a:r>
            <a:r>
              <a:rPr lang="en-US" altLang="en-US" sz="4000" b="1">
                <a:solidFill>
                  <a:schemeClr val="accent2"/>
                </a:solidFill>
              </a:rPr>
              <a:t>(</a:t>
            </a:r>
            <a:r>
              <a:rPr lang="en-US" altLang="en-US" sz="4000" b="1">
                <a:solidFill>
                  <a:srgbClr val="FF0000"/>
                </a:solidFill>
              </a:rPr>
              <a:t>2</a:t>
            </a:r>
            <a:r>
              <a:rPr lang="en-US" altLang="en-US" sz="4000" b="1">
                <a:solidFill>
                  <a:schemeClr val="accent2"/>
                </a:solidFill>
              </a:rPr>
              <a:t>) + (</a:t>
            </a:r>
            <a:r>
              <a:rPr lang="en-US" altLang="en-US" sz="4000" b="1">
                <a:solidFill>
                  <a:srgbClr val="FF0000"/>
                </a:solidFill>
              </a:rPr>
              <a:t>4</a:t>
            </a:r>
            <a:r>
              <a:rPr lang="en-US" altLang="en-US" sz="4000" b="1">
                <a:solidFill>
                  <a:schemeClr val="accent2"/>
                </a:solidFill>
              </a:rPr>
              <a:t>) = 6</a:t>
            </a:r>
            <a:br>
              <a:rPr lang="en-US" altLang="en-US" sz="3000">
                <a:solidFill>
                  <a:schemeClr val="accent2"/>
                </a:solidFill>
              </a:rPr>
            </a:br>
            <a:endParaRPr lang="en-US" altLang="en-US" sz="30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SG" altLang="en-US" sz="3000"/>
              <a:t>Correct!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18F6352-C6EB-41E5-9094-F57B43AE72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169610"/>
              </p:ext>
            </p:extLst>
          </p:nvPr>
        </p:nvGraphicFramePr>
        <p:xfrm>
          <a:off x="7099665" y="318531"/>
          <a:ext cx="1565701" cy="127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300" imgH="457200" progId="Equation.3">
                  <p:embed/>
                </p:oleObj>
              </mc:Choice>
              <mc:Fallback>
                <p:oleObj name="Equation" r:id="rId2" imgW="622300" imgH="4572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18F6352-C6EB-41E5-9094-F57B43AE7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665" y="318531"/>
                        <a:ext cx="1565701" cy="1278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857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D1E4F1D-3C03-4CE7-97FA-F82AD7D58829}"/>
              </a:ext>
            </a:extLst>
          </p:cNvPr>
          <p:cNvSpPr txBox="1">
            <a:spLocks noChangeArrowheads="1"/>
          </p:cNvSpPr>
          <p:nvPr/>
        </p:nvSpPr>
        <p:spPr>
          <a:xfrm>
            <a:off x="365760" y="323849"/>
            <a:ext cx="7923213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/>
              <a:t>Define system of </a:t>
            </a:r>
            <a:r>
              <a:rPr lang="en-US" altLang="en-US" sz="2400" i="1"/>
              <a:t>m</a:t>
            </a:r>
            <a:r>
              <a:rPr lang="en-US" altLang="en-US" sz="2400"/>
              <a:t> linear equations with </a:t>
            </a:r>
            <a:r>
              <a:rPr lang="en-US" altLang="en-US" sz="2400" i="1"/>
              <a:t>n</a:t>
            </a:r>
            <a:r>
              <a:rPr lang="en-US" altLang="en-US" sz="2400"/>
              <a:t> unknowns</a:t>
            </a:r>
          </a:p>
          <a:p>
            <a:pPr marL="0" indent="0" algn="ctr">
              <a:buFontTx/>
              <a:buNone/>
            </a:pPr>
            <a:r>
              <a:rPr lang="en-US" altLang="en-US" sz="2400" i="1"/>
              <a:t> </a:t>
            </a: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1 </a:t>
            </a:r>
            <a:r>
              <a:rPr lang="en-US" altLang="en-US" sz="3200">
                <a:latin typeface="Times New Roman" panose="02020603050405020304" pitchFamily="18" charset="0"/>
              </a:rPr>
              <a:t>= </a:t>
            </a: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11</a:t>
            </a:r>
            <a:r>
              <a:rPr lang="en-US" altLang="en-US" sz="3200" i="1">
                <a:latin typeface="Times New Roman" panose="02020603050405020304" pitchFamily="18" charset="0"/>
              </a:rPr>
              <a:t>x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3200">
                <a:latin typeface="Times New Roman" panose="02020603050405020304" pitchFamily="18" charset="0"/>
              </a:rPr>
              <a:t> + </a:t>
            </a: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12</a:t>
            </a:r>
            <a:r>
              <a:rPr lang="en-US" altLang="en-US" sz="3200">
                <a:latin typeface="Times New Roman" panose="02020603050405020304" pitchFamily="18" charset="0"/>
              </a:rPr>
              <a:t> </a:t>
            </a:r>
            <a:r>
              <a:rPr lang="en-US" altLang="en-US" sz="3200" i="1">
                <a:latin typeface="Times New Roman" panose="02020603050405020304" pitchFamily="18" charset="0"/>
              </a:rPr>
              <a:t>x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2 </a:t>
            </a:r>
            <a:r>
              <a:rPr lang="en-US" altLang="en-US" sz="3200">
                <a:latin typeface="Times New Roman" panose="02020603050405020304" pitchFamily="18" charset="0"/>
              </a:rPr>
              <a:t> + </a:t>
            </a:r>
            <a:r>
              <a:rPr lang="en-US" altLang="en-US" sz="3200"/>
              <a:t>…</a:t>
            </a:r>
            <a:r>
              <a:rPr lang="en-US" altLang="en-US" sz="3200">
                <a:latin typeface="Times New Roman" panose="02020603050405020304" pitchFamily="18" charset="0"/>
              </a:rPr>
              <a:t> + </a:t>
            </a: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1n</a:t>
            </a:r>
            <a:r>
              <a:rPr lang="en-US" altLang="en-US" sz="3200">
                <a:latin typeface="Times New Roman" panose="02020603050405020304" pitchFamily="18" charset="0"/>
              </a:rPr>
              <a:t> </a:t>
            </a:r>
            <a:r>
              <a:rPr lang="en-US" altLang="en-US" sz="3200" i="1">
                <a:latin typeface="Times New Roman" panose="02020603050405020304" pitchFamily="18" charset="0"/>
              </a:rPr>
              <a:t>x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n</a:t>
            </a:r>
          </a:p>
          <a:p>
            <a:pPr marL="0" indent="0" algn="ctr">
              <a:buFontTx/>
              <a:buNone/>
            </a:pP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2 </a:t>
            </a:r>
            <a:r>
              <a:rPr lang="en-US" altLang="en-US" sz="3200">
                <a:latin typeface="Times New Roman" panose="02020603050405020304" pitchFamily="18" charset="0"/>
              </a:rPr>
              <a:t>= </a:t>
            </a: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21</a:t>
            </a:r>
            <a:r>
              <a:rPr lang="en-US" altLang="en-US" sz="3200" i="1">
                <a:latin typeface="Times New Roman" panose="02020603050405020304" pitchFamily="18" charset="0"/>
              </a:rPr>
              <a:t>x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3200">
                <a:latin typeface="Times New Roman" panose="02020603050405020304" pitchFamily="18" charset="0"/>
              </a:rPr>
              <a:t> + </a:t>
            </a: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22</a:t>
            </a:r>
            <a:r>
              <a:rPr lang="en-US" altLang="en-US" sz="3200">
                <a:latin typeface="Times New Roman" panose="02020603050405020304" pitchFamily="18" charset="0"/>
              </a:rPr>
              <a:t> </a:t>
            </a:r>
            <a:r>
              <a:rPr lang="en-US" altLang="en-US" sz="3200" i="1">
                <a:latin typeface="Times New Roman" panose="02020603050405020304" pitchFamily="18" charset="0"/>
              </a:rPr>
              <a:t>x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2 </a:t>
            </a:r>
            <a:r>
              <a:rPr lang="en-US" altLang="en-US" sz="3200">
                <a:latin typeface="Times New Roman" panose="02020603050405020304" pitchFamily="18" charset="0"/>
              </a:rPr>
              <a:t> + </a:t>
            </a:r>
            <a:r>
              <a:rPr lang="en-US" altLang="en-US" sz="3200"/>
              <a:t>…</a:t>
            </a:r>
            <a:r>
              <a:rPr lang="en-US" altLang="en-US" sz="3200">
                <a:latin typeface="Times New Roman" panose="02020603050405020304" pitchFamily="18" charset="0"/>
              </a:rPr>
              <a:t> + </a:t>
            </a: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2n</a:t>
            </a:r>
            <a:r>
              <a:rPr lang="en-US" altLang="en-US" sz="3200">
                <a:latin typeface="Times New Roman" panose="02020603050405020304" pitchFamily="18" charset="0"/>
              </a:rPr>
              <a:t> </a:t>
            </a:r>
            <a:r>
              <a:rPr lang="en-US" altLang="en-US" sz="3200" i="1">
                <a:latin typeface="Times New Roman" panose="02020603050405020304" pitchFamily="18" charset="0"/>
              </a:rPr>
              <a:t>x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n</a:t>
            </a:r>
            <a:endParaRPr lang="en-US" altLang="en-US" sz="3200">
              <a:latin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en-US" altLang="en-US" sz="3200" i="1"/>
              <a:t>…</a:t>
            </a:r>
          </a:p>
          <a:p>
            <a:pPr marL="0" indent="0" algn="ctr">
              <a:buFontTx/>
              <a:buNone/>
            </a:pP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m </a:t>
            </a:r>
            <a:r>
              <a:rPr lang="en-US" altLang="en-US" sz="3200">
                <a:latin typeface="Times New Roman" panose="02020603050405020304" pitchFamily="18" charset="0"/>
              </a:rPr>
              <a:t>= </a:t>
            </a: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m1</a:t>
            </a:r>
            <a:r>
              <a:rPr lang="en-US" altLang="en-US" sz="3200" i="1">
                <a:latin typeface="Times New Roman" panose="02020603050405020304" pitchFamily="18" charset="0"/>
              </a:rPr>
              <a:t>x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3200">
                <a:latin typeface="Times New Roman" panose="02020603050405020304" pitchFamily="18" charset="0"/>
              </a:rPr>
              <a:t> + </a:t>
            </a: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m2 </a:t>
            </a:r>
            <a:r>
              <a:rPr lang="en-US" altLang="en-US" sz="3200" i="1">
                <a:latin typeface="Times New Roman" panose="02020603050405020304" pitchFamily="18" charset="0"/>
              </a:rPr>
              <a:t>x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latin typeface="Times New Roman" panose="02020603050405020304" pitchFamily="18" charset="0"/>
              </a:rPr>
              <a:t>+ </a:t>
            </a:r>
            <a:r>
              <a:rPr lang="en-US" altLang="en-US" sz="3200"/>
              <a:t>…</a:t>
            </a:r>
            <a:r>
              <a:rPr lang="en-US" altLang="en-US" sz="3200">
                <a:latin typeface="Times New Roman" panose="02020603050405020304" pitchFamily="18" charset="0"/>
              </a:rPr>
              <a:t> + </a:t>
            </a: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mn </a:t>
            </a:r>
            <a:r>
              <a:rPr lang="en-US" altLang="en-US" sz="3200" i="1">
                <a:latin typeface="Times New Roman" panose="02020603050405020304" pitchFamily="18" charset="0"/>
              </a:rPr>
              <a:t>x</a:t>
            </a:r>
            <a:r>
              <a:rPr lang="en-US" altLang="en-US" sz="3200" i="1" baseline="-25000">
                <a:latin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endParaRPr lang="fr-FR" altLang="en-US" sz="2400"/>
          </a:p>
          <a:p>
            <a:pPr marL="0" indent="0">
              <a:buNone/>
            </a:pPr>
            <a:r>
              <a:rPr lang="fr-FR" altLang="en-US" sz="2400"/>
              <a:t>Matrix multiplication encapsulates linear system</a:t>
            </a:r>
          </a:p>
          <a:p>
            <a:endParaRPr lang="en-SG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81D4A8A5-A014-416E-9227-C3D828D12617}"/>
                  </a:ext>
                </a:extLst>
              </p:cNvPr>
              <p:cNvSpPr txBox="1"/>
              <p:nvPr/>
            </p:nvSpPr>
            <p:spPr bwMode="black">
              <a:xfrm>
                <a:off x="953497" y="4260760"/>
                <a:ext cx="7563486" cy="20355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SG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SG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SG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SG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SG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SG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SG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SG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SG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SG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SG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G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000"/>
              </a:p>
            </p:txBody>
          </p:sp>
        </mc:Choice>
        <mc:Fallback xmlns="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81D4A8A5-A014-416E-9227-C3D828D12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">
              <a:xfrm>
                <a:off x="953497" y="4260760"/>
                <a:ext cx="7563486" cy="20355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98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BEBF1D9-168E-4386-A362-8182141BE031}"/>
              </a:ext>
            </a:extLst>
          </p:cNvPr>
          <p:cNvSpPr txBox="1">
            <a:spLocks noChangeArrowheads="1"/>
          </p:cNvSpPr>
          <p:nvPr/>
        </p:nvSpPr>
        <p:spPr>
          <a:xfrm>
            <a:off x="331720" y="348162"/>
            <a:ext cx="8193973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/>
              <a:t>Use matrices to solve large and complex systems of linear equations</a:t>
            </a:r>
          </a:p>
          <a:p>
            <a:endParaRPr lang="en-US" altLang="en-US"/>
          </a:p>
          <a:p>
            <a:pPr marL="0" indent="0">
              <a:buNone/>
            </a:pPr>
            <a:r>
              <a:rPr lang="en-SG" altLang="en-US"/>
              <a:t>Used in machine learning neural networks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Used in search and retrieval operations (Google uses HUGE matrices to compute search results quickly)</a:t>
            </a:r>
          </a:p>
          <a:p>
            <a:endParaRPr lang="en-US" altLang="en-US"/>
          </a:p>
          <a:p>
            <a:pPr marL="0" indent="0">
              <a:buNone/>
            </a:pPr>
            <a:r>
              <a:rPr lang="en-US" altLang="en-US"/>
              <a:t>Used in computer graphics to draw polygons and pixels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F099420-178E-470F-9E8C-74F852D2EBCF}"/>
              </a:ext>
            </a:extLst>
          </p:cNvPr>
          <p:cNvSpPr txBox="1">
            <a:spLocks noChangeArrowheads="1"/>
          </p:cNvSpPr>
          <p:nvPr/>
        </p:nvSpPr>
        <p:spPr>
          <a:xfrm>
            <a:off x="331720" y="5155293"/>
            <a:ext cx="6391298" cy="426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altLang="en-US"/>
              <a:t>GPUs are optimised for matrix calculations</a:t>
            </a: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282C0C1-699E-459E-8B96-E579B607C090}"/>
              </a:ext>
            </a:extLst>
          </p:cNvPr>
          <p:cNvSpPr txBox="1">
            <a:spLocks noChangeArrowheads="1"/>
          </p:cNvSpPr>
          <p:nvPr/>
        </p:nvSpPr>
        <p:spPr>
          <a:xfrm>
            <a:off x="331718" y="5893526"/>
            <a:ext cx="8646819" cy="489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altLang="en-US" sz="2700"/>
              <a:t>Tensor cores are optimised for MASSIVE matrix calculations</a:t>
            </a:r>
            <a:endParaRPr lang="en-US" altLang="en-US" sz="2700"/>
          </a:p>
        </p:txBody>
      </p:sp>
    </p:spTree>
    <p:extLst>
      <p:ext uri="{BB962C8B-B14F-4D97-AF65-F5344CB8AC3E}">
        <p14:creationId xmlns:p14="http://schemas.microsoft.com/office/powerpoint/2010/main" val="98313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988" y="266841"/>
            <a:ext cx="5812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/>
              <a:t>Transformations: Projection Matrices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2579" y="5088281"/>
            <a:ext cx="37988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/>
              <a:t>Perspective view requires matrices to calculate the scale of objects in the distance</a:t>
            </a:r>
          </a:p>
        </p:txBody>
      </p:sp>
      <p:pic>
        <p:nvPicPr>
          <p:cNvPr id="7" name="Picture 2" descr="http://krewer.files.wordpress.com/2010/08/perspectiv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846481"/>
            <a:ext cx="5473700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995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272" y="175490"/>
            <a:ext cx="24568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Summary</a:t>
            </a:r>
            <a:endParaRPr lang="en-SG" sz="4400"/>
          </a:p>
        </p:txBody>
      </p:sp>
      <p:sp>
        <p:nvSpPr>
          <p:cNvPr id="5" name="TextBox 4"/>
          <p:cNvSpPr txBox="1"/>
          <p:nvPr/>
        </p:nvSpPr>
        <p:spPr>
          <a:xfrm>
            <a:off x="1339271" y="1200728"/>
            <a:ext cx="6705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Vectors and matrices are fundamental to mathematics and computer science.</a:t>
            </a:r>
            <a:endParaRPr lang="en-SG" sz="3200"/>
          </a:p>
        </p:txBody>
      </p:sp>
      <p:sp>
        <p:nvSpPr>
          <p:cNvPr id="6" name="TextBox 5"/>
          <p:cNvSpPr txBox="1"/>
          <p:nvPr/>
        </p:nvSpPr>
        <p:spPr>
          <a:xfrm>
            <a:off x="1339271" y="2475543"/>
            <a:ext cx="6705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You will usually use an existing library in your code to perform specific vector and matrix operations.</a:t>
            </a:r>
            <a:endParaRPr lang="en-SG" sz="3200"/>
          </a:p>
        </p:txBody>
      </p:sp>
      <p:sp>
        <p:nvSpPr>
          <p:cNvPr id="7" name="TextBox 6"/>
          <p:cNvSpPr txBox="1"/>
          <p:nvPr/>
        </p:nvSpPr>
        <p:spPr>
          <a:xfrm>
            <a:off x="1339271" y="4242800"/>
            <a:ext cx="7065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But it is essential that you understand </a:t>
            </a:r>
            <a:r>
              <a:rPr lang="en-US" sz="3200" i="1"/>
              <a:t>how</a:t>
            </a:r>
            <a:r>
              <a:rPr lang="en-US" sz="3200"/>
              <a:t> they are used in game development.</a:t>
            </a:r>
            <a:endParaRPr lang="en-SG" sz="3200"/>
          </a:p>
        </p:txBody>
      </p:sp>
      <p:sp>
        <p:nvSpPr>
          <p:cNvPr id="8" name="TextBox 7"/>
          <p:cNvSpPr txBox="1"/>
          <p:nvPr/>
        </p:nvSpPr>
        <p:spPr>
          <a:xfrm>
            <a:off x="1339271" y="5471448"/>
            <a:ext cx="706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We have only just scratched the surface!</a:t>
            </a:r>
            <a:endParaRPr lang="en-SG" sz="3200"/>
          </a:p>
        </p:txBody>
      </p:sp>
    </p:spTree>
    <p:extLst>
      <p:ext uri="{BB962C8B-B14F-4D97-AF65-F5344CB8AC3E}">
        <p14:creationId xmlns:p14="http://schemas.microsoft.com/office/powerpoint/2010/main" val="1654276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B0801B0-7161-9F6D-0A5B-2A4A980CD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04" r="16034" b="6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677A09C-0CF6-2B4C-E4AA-2EAC69C5A9E0}"/>
              </a:ext>
            </a:extLst>
          </p:cNvPr>
          <p:cNvSpPr/>
          <p:nvPr/>
        </p:nvSpPr>
        <p:spPr>
          <a:xfrm>
            <a:off x="814284" y="280326"/>
            <a:ext cx="2716503" cy="1588520"/>
          </a:xfrm>
          <a:prstGeom prst="wedgeEllipseCallout">
            <a:avLst>
              <a:gd name="adj1" fmla="val 56317"/>
              <a:gd name="adj2" fmla="val 4947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211C2-C90A-AEF3-85F2-1269660B011D}"/>
              </a:ext>
            </a:extLst>
          </p:cNvPr>
          <p:cNvSpPr txBox="1"/>
          <p:nvPr/>
        </p:nvSpPr>
        <p:spPr>
          <a:xfrm>
            <a:off x="1044552" y="751420"/>
            <a:ext cx="225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Now do Part 1 of your Matrices worksheet!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55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79" y="2257125"/>
            <a:ext cx="4633362" cy="31275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477" y="283419"/>
            <a:ext cx="7346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/>
              <a:t>A matrix is a rectangular </a:t>
            </a:r>
            <a:r>
              <a:rPr lang="en-US" altLang="en-US" sz="2800">
                <a:solidFill>
                  <a:srgbClr val="C00000"/>
                </a:solidFill>
              </a:rPr>
              <a:t>m</a:t>
            </a:r>
            <a:r>
              <a:rPr lang="en-US" altLang="en-US" sz="2800"/>
              <a:t> x </a:t>
            </a:r>
            <a:r>
              <a:rPr lang="en-US" altLang="en-US" sz="2800">
                <a:solidFill>
                  <a:srgbClr val="C00000"/>
                </a:solidFill>
              </a:rPr>
              <a:t>n</a:t>
            </a:r>
            <a:r>
              <a:rPr lang="en-US" altLang="en-US" sz="2800"/>
              <a:t> array of numbers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77" y="919145"/>
            <a:ext cx="3350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/>
              <a:t>m rows by n columns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476" y="1560322"/>
            <a:ext cx="3856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/>
              <a:t>If </a:t>
            </a:r>
            <a:r>
              <a:rPr lang="en-US" altLang="en-US" sz="2800">
                <a:solidFill>
                  <a:srgbClr val="C00000"/>
                </a:solidFill>
              </a:rPr>
              <a:t>n</a:t>
            </a:r>
            <a:r>
              <a:rPr lang="en-US" altLang="en-US" sz="2800"/>
              <a:t> = </a:t>
            </a:r>
            <a:r>
              <a:rPr lang="en-US" altLang="en-US" sz="2800">
                <a:solidFill>
                  <a:srgbClr val="C00000"/>
                </a:solidFill>
              </a:rPr>
              <a:t>m</a:t>
            </a:r>
            <a:r>
              <a:rPr lang="en-US" altLang="en-US" sz="2800"/>
              <a:t>, matrix is square</a:t>
            </a:r>
          </a:p>
        </p:txBody>
      </p:sp>
    </p:spTree>
    <p:extLst>
      <p:ext uri="{BB962C8B-B14F-4D97-AF65-F5344CB8AC3E}">
        <p14:creationId xmlns:p14="http://schemas.microsoft.com/office/powerpoint/2010/main" val="260237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2" y="441012"/>
            <a:ext cx="82426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When written down, use square bracket [ ] to represent a matrix</a:t>
            </a:r>
            <a:endParaRPr lang="en-SG" sz="2800"/>
          </a:p>
        </p:txBody>
      </p:sp>
      <p:sp>
        <p:nvSpPr>
          <p:cNvPr id="5" name="Rectangle 4"/>
          <p:cNvSpPr/>
          <p:nvPr/>
        </p:nvSpPr>
        <p:spPr>
          <a:xfrm>
            <a:off x="500742" y="1581835"/>
            <a:ext cx="82426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Each number is call an </a:t>
            </a:r>
            <a:r>
              <a:rPr lang="en-US" altLang="en-US" sz="2800" b="1"/>
              <a:t>entry</a:t>
            </a:r>
            <a:r>
              <a:rPr lang="en-US" altLang="en-US" sz="2800"/>
              <a:t>. Each entry is denoted by its </a:t>
            </a:r>
            <a:r>
              <a:rPr lang="en-US" altLang="en-US" sz="2800" b="1"/>
              <a:t>row</a:t>
            </a:r>
            <a:r>
              <a:rPr lang="en-US" altLang="en-US" sz="2800"/>
              <a:t> and </a:t>
            </a:r>
            <a:r>
              <a:rPr lang="en-US" altLang="en-US" sz="2800" b="1"/>
              <a:t>column</a:t>
            </a:r>
            <a:r>
              <a:rPr lang="en-US" altLang="en-US" sz="2800"/>
              <a:t> location.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029"/>
              </p:ext>
            </p:extLst>
          </p:nvPr>
        </p:nvGraphicFramePr>
        <p:xfrm>
          <a:off x="2503623" y="3537176"/>
          <a:ext cx="1909229" cy="2201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711200" progId="Equation.3">
                  <p:embed/>
                </p:oleObj>
              </mc:Choice>
              <mc:Fallback>
                <p:oleObj name="Equation" r:id="rId2" imgW="685800" imgH="711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623" y="3537176"/>
                        <a:ext cx="1909229" cy="2201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3655854" y="3537176"/>
            <a:ext cx="802076" cy="8020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09032"/>
              </p:ext>
            </p:extLst>
          </p:nvPr>
        </p:nvGraphicFramePr>
        <p:xfrm>
          <a:off x="5223998" y="3537176"/>
          <a:ext cx="2764832" cy="2156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6000" imgH="711200" progId="Equation.3">
                  <p:embed/>
                </p:oleObj>
              </mc:Choice>
              <mc:Fallback>
                <p:oleObj name="Equation" r:id="rId4" imgW="1016000" imgH="711200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3998" y="3537176"/>
                        <a:ext cx="2764832" cy="2156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7096599" y="3537176"/>
            <a:ext cx="802076" cy="8020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Freeform 12"/>
          <p:cNvSpPr/>
          <p:nvPr/>
        </p:nvSpPr>
        <p:spPr>
          <a:xfrm>
            <a:off x="4389121" y="3248290"/>
            <a:ext cx="2751908" cy="452852"/>
          </a:xfrm>
          <a:custGeom>
            <a:avLst/>
            <a:gdLst>
              <a:gd name="connsiteX0" fmla="*/ 0 w 2751908"/>
              <a:gd name="connsiteY0" fmla="*/ 444144 h 452852"/>
              <a:gd name="connsiteX1" fmla="*/ 1341120 w 2751908"/>
              <a:gd name="connsiteY1" fmla="*/ 7 h 452852"/>
              <a:gd name="connsiteX2" fmla="*/ 2751908 w 2751908"/>
              <a:gd name="connsiteY2" fmla="*/ 452852 h 45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1908" h="452852">
                <a:moveTo>
                  <a:pt x="0" y="444144"/>
                </a:moveTo>
                <a:cubicBezTo>
                  <a:pt x="441234" y="221350"/>
                  <a:pt x="882469" y="-1444"/>
                  <a:pt x="1341120" y="7"/>
                </a:cubicBezTo>
                <a:cubicBezTo>
                  <a:pt x="1799771" y="1458"/>
                  <a:pt x="2275839" y="227155"/>
                  <a:pt x="2751908" y="452852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6804627" y="2932000"/>
            <a:ext cx="165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row 0 col 2</a:t>
            </a:r>
            <a:endParaRPr lang="en-SG" sz="2400" b="1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3779" y="4208623"/>
            <a:ext cx="1784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/>
              <a:t>Matrix, A =</a:t>
            </a:r>
          </a:p>
        </p:txBody>
      </p:sp>
    </p:spTree>
    <p:extLst>
      <p:ext uri="{BB962C8B-B14F-4D97-AF65-F5344CB8AC3E}">
        <p14:creationId xmlns:p14="http://schemas.microsoft.com/office/powerpoint/2010/main" val="325963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78" y="310384"/>
            <a:ext cx="8242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Number at row </a:t>
            </a:r>
            <a:r>
              <a:rPr lang="en-US" altLang="en-US" sz="2800" err="1">
                <a:solidFill>
                  <a:srgbClr val="FF0000"/>
                </a:solidFill>
              </a:rPr>
              <a:t>i</a:t>
            </a:r>
            <a:r>
              <a:rPr lang="en-US" altLang="en-US" sz="2800"/>
              <a:t> and column </a:t>
            </a:r>
            <a:r>
              <a:rPr lang="en-US" altLang="en-US" sz="2800">
                <a:solidFill>
                  <a:srgbClr val="FF0000"/>
                </a:solidFill>
              </a:rPr>
              <a:t>j</a:t>
            </a:r>
            <a:r>
              <a:rPr lang="en-US" altLang="en-US" sz="2800"/>
              <a:t> of matrix A is element</a:t>
            </a:r>
            <a:endParaRPr lang="en-US" altLang="en-US" sz="2800" baseline="-25000">
              <a:solidFill>
                <a:srgbClr val="FF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415767"/>
              </p:ext>
            </p:extLst>
          </p:nvPr>
        </p:nvGraphicFramePr>
        <p:xfrm>
          <a:off x="1690038" y="2136941"/>
          <a:ext cx="2611421" cy="301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711200" progId="Equation.3">
                  <p:embed/>
                </p:oleObj>
              </mc:Choice>
              <mc:Fallback>
                <p:oleObj name="Equation" r:id="rId2" imgW="685800" imgH="7112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038" y="2136941"/>
                        <a:ext cx="2611421" cy="3011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4255740" y="974075"/>
            <a:ext cx="10319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800" err="1">
                <a:solidFill>
                  <a:srgbClr val="FF0000"/>
                </a:solidFill>
              </a:rPr>
              <a:t>A</a:t>
            </a:r>
            <a:r>
              <a:rPr lang="en-US" altLang="en-US" sz="4800" baseline="-25000" err="1">
                <a:solidFill>
                  <a:srgbClr val="FF0000"/>
                </a:solidFill>
              </a:rPr>
              <a:t>ij</a:t>
            </a:r>
            <a:endParaRPr lang="en-US" altLang="en-US" sz="4800" baseline="-25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27584" y="3105715"/>
            <a:ext cx="35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/>
              <a:t>Elements in row </a:t>
            </a:r>
            <a:r>
              <a:rPr lang="en-US" altLang="en-US" sz="2800">
                <a:solidFill>
                  <a:srgbClr val="FF0000"/>
                </a:solidFill>
              </a:rPr>
              <a:t>i </a:t>
            </a:r>
            <a:r>
              <a:rPr lang="en-US" altLang="en-US" sz="2800"/>
              <a:t>make a </a:t>
            </a:r>
            <a:r>
              <a:rPr lang="en-US" altLang="en-US" sz="2800" i="1"/>
              <a:t>row vector</a:t>
            </a:r>
            <a:endParaRPr lang="en-US" altLang="en-US" sz="2800" i="1" dirty="0"/>
          </a:p>
        </p:txBody>
      </p:sp>
      <p:sp>
        <p:nvSpPr>
          <p:cNvPr id="3" name="Rectangle 2"/>
          <p:cNvSpPr/>
          <p:nvPr/>
        </p:nvSpPr>
        <p:spPr>
          <a:xfrm flipV="1">
            <a:off x="2627811" y="2152934"/>
            <a:ext cx="735874" cy="299556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/</a:t>
            </a:r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1663913" y="3237972"/>
            <a:ext cx="2637546" cy="6895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986245" y="5523270"/>
            <a:ext cx="39928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/>
              <a:t>Elements in column </a:t>
            </a:r>
            <a:r>
              <a:rPr lang="en-US" altLang="en-US" sz="2800">
                <a:solidFill>
                  <a:srgbClr val="00B050"/>
                </a:solidFill>
              </a:rPr>
              <a:t>j</a:t>
            </a:r>
            <a:r>
              <a:rPr lang="en-US" altLang="en-US" sz="2800">
                <a:solidFill>
                  <a:srgbClr val="FF0000"/>
                </a:solidFill>
              </a:rPr>
              <a:t> </a:t>
            </a:r>
            <a:r>
              <a:rPr lang="en-US" altLang="en-US" sz="2800"/>
              <a:t>make a </a:t>
            </a:r>
            <a:r>
              <a:rPr lang="en-US" altLang="en-US" sz="2800" i="1"/>
              <a:t>column vector</a:t>
            </a:r>
            <a:endParaRPr lang="en-US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6674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78" y="223299"/>
            <a:ext cx="8242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A matrix with </a:t>
            </a:r>
            <a:r>
              <a:rPr lang="en-US" altLang="en-US" sz="2800">
                <a:solidFill>
                  <a:srgbClr val="FF0000"/>
                </a:solidFill>
              </a:rPr>
              <a:t>m</a:t>
            </a:r>
            <a:r>
              <a:rPr lang="en-US" altLang="en-US" sz="2800"/>
              <a:t> rows and </a:t>
            </a:r>
            <a:r>
              <a:rPr lang="en-US" altLang="en-US" sz="2800">
                <a:solidFill>
                  <a:srgbClr val="FF0000"/>
                </a:solidFill>
              </a:rPr>
              <a:t>n</a:t>
            </a:r>
            <a:r>
              <a:rPr lang="en-US" altLang="en-US" sz="2800"/>
              <a:t> columns is called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364" y="1535985"/>
            <a:ext cx="82426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A </a:t>
            </a:r>
            <a:r>
              <a:rPr lang="en-US" altLang="en-US" sz="2800" b="1" i="1"/>
              <a:t>square matrix</a:t>
            </a:r>
            <a:r>
              <a:rPr lang="en-US" altLang="en-US" sz="2800" i="1"/>
              <a:t> </a:t>
            </a:r>
            <a:r>
              <a:rPr lang="en-US" altLang="en-US" sz="2800"/>
              <a:t>is a matrix with an equal number of rows and columns. Since the number of rows and columns are the same, it is said to have order n </a:t>
            </a:r>
            <a:r>
              <a:rPr lang="en-US" altLang="en-US" sz="3200" b="1"/>
              <a:t>m x n</a:t>
            </a:r>
            <a:endParaRPr lang="en-US" altLang="en-US" sz="3200" baseline="-250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364" y="3115947"/>
            <a:ext cx="82426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The </a:t>
            </a:r>
            <a:r>
              <a:rPr lang="en-US" altLang="en-US" sz="2800" b="1" i="1"/>
              <a:t>main diagonal</a:t>
            </a:r>
            <a:r>
              <a:rPr lang="en-US" altLang="en-US" sz="2800" i="1"/>
              <a:t> </a:t>
            </a:r>
            <a:r>
              <a:rPr lang="en-US" altLang="en-US" sz="2800"/>
              <a:t>of a square matrix are the elements from the upper left to the lower right of the matrix.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812887"/>
              </p:ext>
            </p:extLst>
          </p:nvPr>
        </p:nvGraphicFramePr>
        <p:xfrm>
          <a:off x="3440461" y="4439277"/>
          <a:ext cx="1851617" cy="2135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711200" progId="Equation.3">
                  <p:embed/>
                </p:oleObj>
              </mc:Choice>
              <mc:Fallback>
                <p:oleObj name="Equation" r:id="rId2" imgW="685800" imgH="7112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461" y="4439277"/>
                        <a:ext cx="1851617" cy="2135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 rot="2885798">
            <a:off x="3053532" y="5171100"/>
            <a:ext cx="2625471" cy="5964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335278" y="831165"/>
            <a:ext cx="8242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/>
              <a:t> </a:t>
            </a:r>
            <a:r>
              <a:rPr lang="en-US" altLang="en-US" sz="2800" b="1"/>
              <a:t>a matrix of order m x n</a:t>
            </a:r>
            <a:endParaRPr lang="en-US" altLang="en-US" sz="2800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4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78" y="223299"/>
            <a:ext cx="8242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A </a:t>
            </a:r>
            <a:r>
              <a:rPr lang="en-US" altLang="en-US" sz="2800" b="1" i="1"/>
              <a:t>row matrix </a:t>
            </a:r>
            <a:r>
              <a:rPr lang="en-US" altLang="en-US" sz="2800"/>
              <a:t>is a matrix that has only one row.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691073"/>
              </p:ext>
            </p:extLst>
          </p:nvPr>
        </p:nvGraphicFramePr>
        <p:xfrm>
          <a:off x="3689577" y="923335"/>
          <a:ext cx="1764846" cy="63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641" imgH="215806" progId="Equation.3">
                  <p:embed/>
                </p:oleObj>
              </mc:Choice>
              <mc:Fallback>
                <p:oleObj name="Equation" r:id="rId2" imgW="596641" imgH="215806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577" y="923335"/>
                        <a:ext cx="1764846" cy="637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35278" y="1722471"/>
            <a:ext cx="8242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A </a:t>
            </a:r>
            <a:r>
              <a:rPr lang="en-US" altLang="en-US" sz="2800" b="1" i="1"/>
              <a:t>column matrix </a:t>
            </a:r>
            <a:r>
              <a:rPr lang="en-US" altLang="en-US" sz="2800"/>
              <a:t>is a matrix that has only one column.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958221"/>
              </p:ext>
            </p:extLst>
          </p:nvPr>
        </p:nvGraphicFramePr>
        <p:xfrm>
          <a:off x="4215463" y="2353089"/>
          <a:ext cx="713075" cy="200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710891" progId="Equation.3">
                  <p:embed/>
                </p:oleObj>
              </mc:Choice>
              <mc:Fallback>
                <p:oleObj name="Equation" r:id="rId4" imgW="253890" imgH="710891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5463" y="2353089"/>
                        <a:ext cx="713075" cy="2000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74616" y="4461483"/>
            <a:ext cx="7772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/>
              <a:t>A matrix with only one row or one column is called a</a:t>
            </a:r>
            <a:endParaRPr lang="en-SG" sz="2800"/>
          </a:p>
        </p:txBody>
      </p:sp>
      <p:sp>
        <p:nvSpPr>
          <p:cNvPr id="9" name="Rectangle 8"/>
          <p:cNvSpPr/>
          <p:nvPr/>
        </p:nvSpPr>
        <p:spPr>
          <a:xfrm>
            <a:off x="3841725" y="4911633"/>
            <a:ext cx="16126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b="1"/>
              <a:t>vector</a:t>
            </a:r>
            <a:endParaRPr lang="en-SG" sz="4000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8945" y="5619519"/>
            <a:ext cx="1126005" cy="107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4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14812</TotalTime>
  <Words>1186</Words>
  <Application>Microsoft Office PowerPoint</Application>
  <PresentationFormat>On-screen Show (4:3)</PresentationFormat>
  <Paragraphs>181</Paragraphs>
  <Slides>41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Times New Roman</vt:lpstr>
      <vt:lpstr>Trebuchet MS</vt:lpstr>
      <vt:lpstr>Verdana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Finnigan, Douglas Antony</dc:creator>
  <cp:lastModifiedBy>Douglas FINNIGAN (TP)</cp:lastModifiedBy>
  <cp:revision>67</cp:revision>
  <dcterms:created xsi:type="dcterms:W3CDTF">2019-11-14T01:20:39Z</dcterms:created>
  <dcterms:modified xsi:type="dcterms:W3CDTF">2023-10-10T14:01:04Z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28611d-fe69-484f-b56b-0db8a0d79612_Enabled">
    <vt:lpwstr>true</vt:lpwstr>
  </property>
  <property fmtid="{D5CDD505-2E9C-101B-9397-08002B2CF9AE}" pid="3" name="MSIP_Label_d528611d-fe69-484f-b56b-0db8a0d79612_SetDate">
    <vt:lpwstr>2021-12-05T23:59:57Z</vt:lpwstr>
  </property>
  <property fmtid="{D5CDD505-2E9C-101B-9397-08002B2CF9AE}" pid="4" name="MSIP_Label_d528611d-fe69-484f-b56b-0db8a0d79612_Method">
    <vt:lpwstr>Privileged</vt:lpwstr>
  </property>
  <property fmtid="{D5CDD505-2E9C-101B-9397-08002B2CF9AE}" pid="5" name="MSIP_Label_d528611d-fe69-484f-b56b-0db8a0d79612_Name">
    <vt:lpwstr>Public</vt:lpwstr>
  </property>
  <property fmtid="{D5CDD505-2E9C-101B-9397-08002B2CF9AE}" pid="6" name="MSIP_Label_d528611d-fe69-484f-b56b-0db8a0d79612_SiteId">
    <vt:lpwstr>25a99bf0-8e72-472a-ae50-adfbdf0df6f1</vt:lpwstr>
  </property>
  <property fmtid="{D5CDD505-2E9C-101B-9397-08002B2CF9AE}" pid="7" name="MSIP_Label_d528611d-fe69-484f-b56b-0db8a0d79612_ActionId">
    <vt:lpwstr>24ff9d26-e65b-4ded-88c4-59376edb3d43</vt:lpwstr>
  </property>
  <property fmtid="{D5CDD505-2E9C-101B-9397-08002B2CF9AE}" pid="8" name="MSIP_Label_d528611d-fe69-484f-b56b-0db8a0d79612_ContentBits">
    <vt:lpwstr>0</vt:lpwstr>
  </property>
</Properties>
</file>