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55" r:id="rId3"/>
    <p:sldId id="356" r:id="rId4"/>
    <p:sldId id="354" r:id="rId5"/>
    <p:sldId id="3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32C54-9655-4DBE-8B43-ACEDC8AB6FC1}" v="4" dt="2023-10-31T01:51:38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5" autoAdjust="0"/>
    <p:restoredTop sz="80723" autoAdjust="0"/>
  </p:normalViewPr>
  <p:slideViewPr>
    <p:cSldViewPr snapToGrid="0">
      <p:cViewPr varScale="1">
        <p:scale>
          <a:sx n="91" d="100"/>
          <a:sy n="91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0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im AKHTAR (TP)" userId="S::shamim@tp.edu.sg::1ddda523-d917-4371-beba-6f704b728e6a" providerId="AD" clId="Web-{513099EF-5318-ECC1-597F-526E8924BE7A}"/>
    <pc:docChg chg="addSld modSld">
      <pc:chgData name="Shamim AKHTAR (TP)" userId="S::shamim@tp.edu.sg::1ddda523-d917-4371-beba-6f704b728e6a" providerId="AD" clId="Web-{513099EF-5318-ECC1-597F-526E8924BE7A}" dt="2020-11-23T06:14:18.311" v="324" actId="20577"/>
      <pc:docMkLst>
        <pc:docMk/>
      </pc:docMkLst>
      <pc:sldChg chg="modSp">
        <pc:chgData name="Shamim AKHTAR (TP)" userId="S::shamim@tp.edu.sg::1ddda523-d917-4371-beba-6f704b728e6a" providerId="AD" clId="Web-{513099EF-5318-ECC1-597F-526E8924BE7A}" dt="2020-11-23T06:11:54.573" v="71" actId="20577"/>
        <pc:sldMkLst>
          <pc:docMk/>
          <pc:sldMk cId="2149272454" sldId="256"/>
        </pc:sldMkLst>
        <pc:spChg chg="mod">
          <ac:chgData name="Shamim AKHTAR (TP)" userId="S::shamim@tp.edu.sg::1ddda523-d917-4371-beba-6f704b728e6a" providerId="AD" clId="Web-{513099EF-5318-ECC1-597F-526E8924BE7A}" dt="2020-11-23T06:11:54.573" v="71" actId="20577"/>
          <ac:spMkLst>
            <pc:docMk/>
            <pc:sldMk cId="2149272454" sldId="256"/>
            <ac:spMk id="2" creationId="{00000000-0000-0000-0000-000000000000}"/>
          </ac:spMkLst>
        </pc:spChg>
      </pc:sldChg>
      <pc:sldChg chg="addSp modSp">
        <pc:chgData name="Shamim AKHTAR (TP)" userId="S::shamim@tp.edu.sg::1ddda523-d917-4371-beba-6f704b728e6a" providerId="AD" clId="Web-{513099EF-5318-ECC1-597F-526E8924BE7A}" dt="2020-11-23T06:09:41.554" v="18" actId="20577"/>
        <pc:sldMkLst>
          <pc:docMk/>
          <pc:sldMk cId="1595925131" sldId="352"/>
        </pc:sldMkLst>
        <pc:spChg chg="mod">
          <ac:chgData name="Shamim AKHTAR (TP)" userId="S::shamim@tp.edu.sg::1ddda523-d917-4371-beba-6f704b728e6a" providerId="AD" clId="Web-{513099EF-5318-ECC1-597F-526E8924BE7A}" dt="2020-11-23T06:09:41.554" v="18" actId="20577"/>
          <ac:spMkLst>
            <pc:docMk/>
            <pc:sldMk cId="1595925131" sldId="352"/>
            <ac:spMk id="19459" creationId="{00000000-0000-0000-0000-000000000000}"/>
          </ac:spMkLst>
        </pc:spChg>
        <pc:picChg chg="add mod">
          <ac:chgData name="Shamim AKHTAR (TP)" userId="S::shamim@tp.edu.sg::1ddda523-d917-4371-beba-6f704b728e6a" providerId="AD" clId="Web-{513099EF-5318-ECC1-597F-526E8924BE7A}" dt="2020-11-23T06:09:18.241" v="7" actId="1076"/>
          <ac:picMkLst>
            <pc:docMk/>
            <pc:sldMk cId="1595925131" sldId="352"/>
            <ac:picMk id="2" creationId="{801B29C1-3296-4149-8DF3-C008E3BE8C4A}"/>
          </ac:picMkLst>
        </pc:picChg>
      </pc:sldChg>
      <pc:sldChg chg="modSp new">
        <pc:chgData name="Shamim AKHTAR (TP)" userId="S::shamim@tp.edu.sg::1ddda523-d917-4371-beba-6f704b728e6a" providerId="AD" clId="Web-{513099EF-5318-ECC1-597F-526E8924BE7A}" dt="2020-11-23T06:11:26.713" v="64" actId="20577"/>
        <pc:sldMkLst>
          <pc:docMk/>
          <pc:sldMk cId="106835548" sldId="353"/>
        </pc:sldMkLst>
        <pc:spChg chg="mod">
          <ac:chgData name="Shamim AKHTAR (TP)" userId="S::shamim@tp.edu.sg::1ddda523-d917-4371-beba-6f704b728e6a" providerId="AD" clId="Web-{513099EF-5318-ECC1-597F-526E8924BE7A}" dt="2020-11-23T06:11:26.713" v="64" actId="20577"/>
          <ac:spMkLst>
            <pc:docMk/>
            <pc:sldMk cId="106835548" sldId="353"/>
            <ac:spMk id="2" creationId="{BD24257F-BD47-42BF-8BD0-7B67E169D635}"/>
          </ac:spMkLst>
        </pc:spChg>
        <pc:spChg chg="mod">
          <ac:chgData name="Shamim AKHTAR (TP)" userId="S::shamim@tp.edu.sg::1ddda523-d917-4371-beba-6f704b728e6a" providerId="AD" clId="Web-{513099EF-5318-ECC1-597F-526E8924BE7A}" dt="2020-11-23T06:10:31.368" v="26"/>
          <ac:spMkLst>
            <pc:docMk/>
            <pc:sldMk cId="106835548" sldId="353"/>
            <ac:spMk id="3" creationId="{2B8C5F77-82EC-418B-80EA-A43E1A4B7787}"/>
          </ac:spMkLst>
        </pc:spChg>
      </pc:sldChg>
      <pc:sldChg chg="modSp new">
        <pc:chgData name="Shamim AKHTAR (TP)" userId="S::shamim@tp.edu.sg::1ddda523-d917-4371-beba-6f704b728e6a" providerId="AD" clId="Web-{513099EF-5318-ECC1-597F-526E8924BE7A}" dt="2020-11-23T06:14:18.311" v="323" actId="20577"/>
        <pc:sldMkLst>
          <pc:docMk/>
          <pc:sldMk cId="3448531083" sldId="354"/>
        </pc:sldMkLst>
        <pc:spChg chg="mod">
          <ac:chgData name="Shamim AKHTAR (TP)" userId="S::shamim@tp.edu.sg::1ddda523-d917-4371-beba-6f704b728e6a" providerId="AD" clId="Web-{513099EF-5318-ECC1-597F-526E8924BE7A}" dt="2020-11-23T06:14:18.311" v="323" actId="20577"/>
          <ac:spMkLst>
            <pc:docMk/>
            <pc:sldMk cId="3448531083" sldId="354"/>
            <ac:spMk id="2" creationId="{C99A1178-AE3F-43EB-85F5-D6889EB0B57C}"/>
          </ac:spMkLst>
        </pc:spChg>
        <pc:spChg chg="mod">
          <ac:chgData name="Shamim AKHTAR (TP)" userId="S::shamim@tp.edu.sg::1ddda523-d917-4371-beba-6f704b728e6a" providerId="AD" clId="Web-{513099EF-5318-ECC1-597F-526E8924BE7A}" dt="2020-11-23T06:12:18.324" v="99" actId="20577"/>
          <ac:spMkLst>
            <pc:docMk/>
            <pc:sldMk cId="3448531083" sldId="354"/>
            <ac:spMk id="3" creationId="{E546EA7D-8041-42C7-98E2-CA21747A2FF9}"/>
          </ac:spMkLst>
        </pc:spChg>
      </pc:sldChg>
    </pc:docChg>
  </pc:docChgLst>
  <pc:docChgLst>
    <pc:chgData name="Liu Fan" userId="S::liufan@tp.edu.sg::58537bfb-9482-4cff-b462-3ca5df509bf2" providerId="AD" clId="Web-{EC8BBE0E-0A30-4A3F-B804-1488FB23A242}"/>
    <pc:docChg chg="modSld">
      <pc:chgData name="Liu Fan" userId="S::liufan@tp.edu.sg::58537bfb-9482-4cff-b462-3ca5df509bf2" providerId="AD" clId="Web-{EC8BBE0E-0A30-4A3F-B804-1488FB23A242}" dt="2018-04-13T07:22:48.662" v="0"/>
      <pc:docMkLst>
        <pc:docMk/>
      </pc:docMkLst>
      <pc:sldChg chg="modSp">
        <pc:chgData name="Liu Fan" userId="S::liufan@tp.edu.sg::58537bfb-9482-4cff-b462-3ca5df509bf2" providerId="AD" clId="Web-{EC8BBE0E-0A30-4A3F-B804-1488FB23A242}" dt="2018-04-13T07:22:48.662" v="0"/>
        <pc:sldMkLst>
          <pc:docMk/>
          <pc:sldMk cId="1020305794" sldId="299"/>
        </pc:sldMkLst>
        <pc:picChg chg="mod">
          <ac:chgData name="Liu Fan" userId="S::liufan@tp.edu.sg::58537bfb-9482-4cff-b462-3ca5df509bf2" providerId="AD" clId="Web-{EC8BBE0E-0A30-4A3F-B804-1488FB23A242}" dt="2018-04-13T07:22:48.662" v="0"/>
          <ac:picMkLst>
            <pc:docMk/>
            <pc:sldMk cId="1020305794" sldId="299"/>
            <ac:picMk id="6" creationId="{00000000-0000-0000-0000-000000000000}"/>
          </ac:picMkLst>
        </pc:picChg>
      </pc:sldChg>
    </pc:docChg>
  </pc:docChgLst>
  <pc:docChgLst>
    <pc:chgData name="Shamim AKHTAR (TP)" userId="1ddda523-d917-4371-beba-6f704b728e6a" providerId="ADAL" clId="{BE132C54-9655-4DBE-8B43-ACEDC8AB6FC1}"/>
    <pc:docChg chg="custSel addSld delSld modSld">
      <pc:chgData name="Shamim AKHTAR (TP)" userId="1ddda523-d917-4371-beba-6f704b728e6a" providerId="ADAL" clId="{BE132C54-9655-4DBE-8B43-ACEDC8AB6FC1}" dt="2023-10-31T01:52:31.515" v="102" actId="20577"/>
      <pc:docMkLst>
        <pc:docMk/>
      </pc:docMkLst>
      <pc:sldChg chg="addSp delSp modSp mod">
        <pc:chgData name="Shamim AKHTAR (TP)" userId="1ddda523-d917-4371-beba-6f704b728e6a" providerId="ADAL" clId="{BE132C54-9655-4DBE-8B43-ACEDC8AB6FC1}" dt="2023-10-31T01:52:31.515" v="102" actId="20577"/>
        <pc:sldMkLst>
          <pc:docMk/>
          <pc:sldMk cId="2149272454" sldId="256"/>
        </pc:sldMkLst>
        <pc:spChg chg="mod">
          <ac:chgData name="Shamim AKHTAR (TP)" userId="1ddda523-d917-4371-beba-6f704b728e6a" providerId="ADAL" clId="{BE132C54-9655-4DBE-8B43-ACEDC8AB6FC1}" dt="2023-10-31T01:52:31.515" v="102" actId="20577"/>
          <ac:spMkLst>
            <pc:docMk/>
            <pc:sldMk cId="2149272454" sldId="256"/>
            <ac:spMk id="2" creationId="{00000000-0000-0000-0000-000000000000}"/>
          </ac:spMkLst>
        </pc:spChg>
        <pc:spChg chg="add del mod">
          <ac:chgData name="Shamim AKHTAR (TP)" userId="1ddda523-d917-4371-beba-6f704b728e6a" providerId="ADAL" clId="{BE132C54-9655-4DBE-8B43-ACEDC8AB6FC1}" dt="2023-10-31T01:51:05.963" v="67"/>
          <ac:spMkLst>
            <pc:docMk/>
            <pc:sldMk cId="2149272454" sldId="256"/>
            <ac:spMk id="3" creationId="{78B30EC8-215E-413E-0B61-98212E2EB857}"/>
          </ac:spMkLst>
        </pc:spChg>
        <pc:spChg chg="add mod">
          <ac:chgData name="Shamim AKHTAR (TP)" userId="1ddda523-d917-4371-beba-6f704b728e6a" providerId="ADAL" clId="{BE132C54-9655-4DBE-8B43-ACEDC8AB6FC1}" dt="2023-10-31T01:52:24.568" v="96" actId="207"/>
          <ac:spMkLst>
            <pc:docMk/>
            <pc:sldMk cId="2149272454" sldId="256"/>
            <ac:spMk id="4" creationId="{238337A8-DD31-9D17-EE95-FD903AF35670}"/>
          </ac:spMkLst>
        </pc:spChg>
      </pc:sldChg>
      <pc:sldChg chg="del">
        <pc:chgData name="Shamim AKHTAR (TP)" userId="1ddda523-d917-4371-beba-6f704b728e6a" providerId="ADAL" clId="{BE132C54-9655-4DBE-8B43-ACEDC8AB6FC1}" dt="2023-10-31T01:34:11.219" v="3" actId="47"/>
        <pc:sldMkLst>
          <pc:docMk/>
          <pc:sldMk cId="1595925131" sldId="352"/>
        </pc:sldMkLst>
      </pc:sldChg>
      <pc:sldChg chg="modSp mod">
        <pc:chgData name="Shamim AKHTAR (TP)" userId="1ddda523-d917-4371-beba-6f704b728e6a" providerId="ADAL" clId="{BE132C54-9655-4DBE-8B43-ACEDC8AB6FC1}" dt="2023-10-31T01:33:51.896" v="0" actId="6549"/>
        <pc:sldMkLst>
          <pc:docMk/>
          <pc:sldMk cId="3448531083" sldId="354"/>
        </pc:sldMkLst>
        <pc:spChg chg="mod">
          <ac:chgData name="Shamim AKHTAR (TP)" userId="1ddda523-d917-4371-beba-6f704b728e6a" providerId="ADAL" clId="{BE132C54-9655-4DBE-8B43-ACEDC8AB6FC1}" dt="2023-10-31T01:33:51.896" v="0" actId="6549"/>
          <ac:spMkLst>
            <pc:docMk/>
            <pc:sldMk cId="3448531083" sldId="354"/>
            <ac:spMk id="2" creationId="{C99A1178-AE3F-43EB-85F5-D6889EB0B57C}"/>
          </ac:spMkLst>
        </pc:spChg>
      </pc:sldChg>
      <pc:sldChg chg="addSp delSp modSp new mod">
        <pc:chgData name="Shamim AKHTAR (TP)" userId="1ddda523-d917-4371-beba-6f704b728e6a" providerId="ADAL" clId="{BE132C54-9655-4DBE-8B43-ACEDC8AB6FC1}" dt="2023-10-31T01:36:53.372" v="17" actId="1076"/>
        <pc:sldMkLst>
          <pc:docMk/>
          <pc:sldMk cId="2994741967" sldId="355"/>
        </pc:sldMkLst>
        <pc:spChg chg="del">
          <ac:chgData name="Shamim AKHTAR (TP)" userId="1ddda523-d917-4371-beba-6f704b728e6a" providerId="ADAL" clId="{BE132C54-9655-4DBE-8B43-ACEDC8AB6FC1}" dt="2023-10-31T01:36:06.708" v="5" actId="478"/>
          <ac:spMkLst>
            <pc:docMk/>
            <pc:sldMk cId="2994741967" sldId="355"/>
            <ac:spMk id="2" creationId="{7BC0B595-1CB9-E516-7D25-C1369DE98747}"/>
          </ac:spMkLst>
        </pc:spChg>
        <pc:spChg chg="del">
          <ac:chgData name="Shamim AKHTAR (TP)" userId="1ddda523-d917-4371-beba-6f704b728e6a" providerId="ADAL" clId="{BE132C54-9655-4DBE-8B43-ACEDC8AB6FC1}" dt="2023-10-31T01:36:44.018" v="13" actId="478"/>
          <ac:spMkLst>
            <pc:docMk/>
            <pc:sldMk cId="2994741967" sldId="355"/>
            <ac:spMk id="3" creationId="{38594232-D544-9712-998E-59FE85BE8781}"/>
          </ac:spMkLst>
        </pc:spChg>
        <pc:picChg chg="add mod">
          <ac:chgData name="Shamim AKHTAR (TP)" userId="1ddda523-d917-4371-beba-6f704b728e6a" providerId="ADAL" clId="{BE132C54-9655-4DBE-8B43-ACEDC8AB6FC1}" dt="2023-10-31T01:36:53.372" v="17" actId="1076"/>
          <ac:picMkLst>
            <pc:docMk/>
            <pc:sldMk cId="2994741967" sldId="355"/>
            <ac:picMk id="5" creationId="{371812D7-3C71-713F-055F-DB1D12637CA3}"/>
          </ac:picMkLst>
        </pc:picChg>
      </pc:sldChg>
      <pc:sldChg chg="addSp delSp modSp new mod modAnim">
        <pc:chgData name="Shamim AKHTAR (TP)" userId="1ddda523-d917-4371-beba-6f704b728e6a" providerId="ADAL" clId="{BE132C54-9655-4DBE-8B43-ACEDC8AB6FC1}" dt="2023-10-31T01:46:43.028" v="66" actId="14100"/>
        <pc:sldMkLst>
          <pc:docMk/>
          <pc:sldMk cId="1391179670" sldId="356"/>
        </pc:sldMkLst>
        <pc:spChg chg="del">
          <ac:chgData name="Shamim AKHTAR (TP)" userId="1ddda523-d917-4371-beba-6f704b728e6a" providerId="ADAL" clId="{BE132C54-9655-4DBE-8B43-ACEDC8AB6FC1}" dt="2023-10-31T01:37:31.752" v="52" actId="478"/>
          <ac:spMkLst>
            <pc:docMk/>
            <pc:sldMk cId="1391179670" sldId="356"/>
            <ac:spMk id="2" creationId="{059B3F6C-B8B2-543C-9ED5-B7AB4688A386}"/>
          </ac:spMkLst>
        </pc:spChg>
        <pc:spChg chg="mod">
          <ac:chgData name="Shamim AKHTAR (TP)" userId="1ddda523-d917-4371-beba-6f704b728e6a" providerId="ADAL" clId="{BE132C54-9655-4DBE-8B43-ACEDC8AB6FC1}" dt="2023-10-31T01:44:49.708" v="62" actId="20577"/>
          <ac:spMkLst>
            <pc:docMk/>
            <pc:sldMk cId="1391179670" sldId="356"/>
            <ac:spMk id="3" creationId="{EFACDDAE-EE02-69AC-500D-AE94A37E3D0B}"/>
          </ac:spMkLst>
        </pc:spChg>
        <pc:picChg chg="add mod">
          <ac:chgData name="Shamim AKHTAR (TP)" userId="1ddda523-d917-4371-beba-6f704b728e6a" providerId="ADAL" clId="{BE132C54-9655-4DBE-8B43-ACEDC8AB6FC1}" dt="2023-10-31T01:46:43.028" v="66" actId="14100"/>
          <ac:picMkLst>
            <pc:docMk/>
            <pc:sldMk cId="1391179670" sldId="356"/>
            <ac:picMk id="4" creationId="{F26F8B2A-6A12-C91F-D7D1-8EA8DA65B896}"/>
          </ac:picMkLst>
        </pc:picChg>
      </pc:sldChg>
    </pc:docChg>
  </pc:docChgLst>
  <pc:docChgLst>
    <pc:chgData name="Shamim AKHTAR (TP)" userId="1ddda523-d917-4371-beba-6f704b728e6a" providerId="ADAL" clId="{E67199D1-B674-41D8-9189-68460B3E1979}"/>
    <pc:docChg chg="delSld modSld">
      <pc:chgData name="Shamim AKHTAR (TP)" userId="1ddda523-d917-4371-beba-6f704b728e6a" providerId="ADAL" clId="{E67199D1-B674-41D8-9189-68460B3E1979}" dt="2020-11-23T03:48:36.741" v="71" actId="20577"/>
      <pc:docMkLst>
        <pc:docMk/>
      </pc:docMkLst>
      <pc:sldChg chg="modSp mod">
        <pc:chgData name="Shamim AKHTAR (TP)" userId="1ddda523-d917-4371-beba-6f704b728e6a" providerId="ADAL" clId="{E67199D1-B674-41D8-9189-68460B3E1979}" dt="2020-11-23T03:40:52.903" v="31" actId="20577"/>
        <pc:sldMkLst>
          <pc:docMk/>
          <pc:sldMk cId="2149272454" sldId="256"/>
        </pc:sldMkLst>
        <pc:spChg chg="mod">
          <ac:chgData name="Shamim AKHTAR (TP)" userId="1ddda523-d917-4371-beba-6f704b728e6a" providerId="ADAL" clId="{E67199D1-B674-41D8-9189-68460B3E1979}" dt="2020-11-23T03:40:52.903" v="31" actId="20577"/>
          <ac:spMkLst>
            <pc:docMk/>
            <pc:sldMk cId="2149272454" sldId="256"/>
            <ac:spMk id="2" creationId="{00000000-0000-0000-0000-000000000000}"/>
          </ac:spMkLst>
        </pc:spChg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482764208" sldId="306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2363667233" sldId="310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3198086101" sldId="313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3068709803" sldId="314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2546860076" sldId="315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1017947555" sldId="317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720703659" sldId="318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3521725144" sldId="319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132567613" sldId="337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3122428238" sldId="338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2426709270" sldId="339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2793883194" sldId="340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1989022985" sldId="350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926698235" sldId="351"/>
        </pc:sldMkLst>
      </pc:sldChg>
      <pc:sldChg chg="modSp mod">
        <pc:chgData name="Shamim AKHTAR (TP)" userId="1ddda523-d917-4371-beba-6f704b728e6a" providerId="ADAL" clId="{E67199D1-B674-41D8-9189-68460B3E1979}" dt="2020-11-23T03:48:36.741" v="71" actId="20577"/>
        <pc:sldMkLst>
          <pc:docMk/>
          <pc:sldMk cId="1595925131" sldId="352"/>
        </pc:sldMkLst>
        <pc:spChg chg="mod">
          <ac:chgData name="Shamim AKHTAR (TP)" userId="1ddda523-d917-4371-beba-6f704b728e6a" providerId="ADAL" clId="{E67199D1-B674-41D8-9189-68460B3E1979}" dt="2020-11-23T03:48:05.832" v="55" actId="20577"/>
          <ac:spMkLst>
            <pc:docMk/>
            <pc:sldMk cId="1595925131" sldId="352"/>
            <ac:spMk id="19458" creationId="{00000000-0000-0000-0000-000000000000}"/>
          </ac:spMkLst>
        </pc:spChg>
        <pc:spChg chg="mod">
          <ac:chgData name="Shamim AKHTAR (TP)" userId="1ddda523-d917-4371-beba-6f704b728e6a" providerId="ADAL" clId="{E67199D1-B674-41D8-9189-68460B3E1979}" dt="2020-11-23T03:48:36.741" v="71" actId="20577"/>
          <ac:spMkLst>
            <pc:docMk/>
            <pc:sldMk cId="1595925131" sldId="352"/>
            <ac:spMk id="19459" creationId="{00000000-0000-0000-0000-000000000000}"/>
          </ac:spMkLst>
        </pc:spChg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3607510380" sldId="353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1469230324" sldId="354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888357147" sldId="355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3650459760" sldId="356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725976230" sldId="357"/>
        </pc:sldMkLst>
      </pc:sldChg>
      <pc:sldChg chg="del">
        <pc:chgData name="Shamim AKHTAR (TP)" userId="1ddda523-d917-4371-beba-6f704b728e6a" providerId="ADAL" clId="{E67199D1-B674-41D8-9189-68460B3E1979}" dt="2020-11-23T03:41:03.834" v="32" actId="47"/>
        <pc:sldMkLst>
          <pc:docMk/>
          <pc:sldMk cId="879295608" sldId="358"/>
        </pc:sldMkLst>
      </pc:sldChg>
      <pc:sldMasterChg chg="delSldLayout">
        <pc:chgData name="Shamim AKHTAR (TP)" userId="1ddda523-d917-4371-beba-6f704b728e6a" providerId="ADAL" clId="{E67199D1-B674-41D8-9189-68460B3E1979}" dt="2020-11-23T03:41:03.834" v="32" actId="47"/>
        <pc:sldMasterMkLst>
          <pc:docMk/>
          <pc:sldMasterMk cId="3344814653" sldId="2147483648"/>
        </pc:sldMasterMkLst>
        <pc:sldLayoutChg chg="del">
          <pc:chgData name="Shamim AKHTAR (TP)" userId="1ddda523-d917-4371-beba-6f704b728e6a" providerId="ADAL" clId="{E67199D1-B674-41D8-9189-68460B3E1979}" dt="2020-11-23T03:41:03.834" v="32" actId="47"/>
          <pc:sldLayoutMkLst>
            <pc:docMk/>
            <pc:sldMasterMk cId="3344814653" sldId="2147483648"/>
            <pc:sldLayoutMk cId="834773818" sldId="21474836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E5BA8-2FCB-420D-B3E5-CFE070AFA99F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8090-7CB6-46A9-A939-45155CD21C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692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EFC20-FCF0-4A07-A268-432AC87FDB32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CFA53-F3D5-44ED-8E53-8CCDDA7AC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25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65176"/>
            <a:ext cx="12192000" cy="1557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>
          <a:xfrm>
            <a:off x="576773" y="-7014"/>
            <a:ext cx="4407726" cy="967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138" y="4733645"/>
            <a:ext cx="10292862" cy="726102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9" name="Rectangle 8"/>
          <p:cNvSpPr/>
          <p:nvPr userDrawn="1"/>
        </p:nvSpPr>
        <p:spPr>
          <a:xfrm>
            <a:off x="6569612" y="5922498"/>
            <a:ext cx="5622388" cy="532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9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760" y="1319629"/>
            <a:ext cx="10168597" cy="472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5939" y="6366529"/>
            <a:ext cx="731520" cy="261610"/>
          </a:xfrm>
        </p:spPr>
        <p:txBody>
          <a:bodyPr/>
          <a:lstStyle/>
          <a:p>
            <a:fld id="{010C4321-AF8A-4154-81CC-59E0ED0FD305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pic>
        <p:nvPicPr>
          <p:cNvPr id="1026" name="Picture 2" descr="Image result for game development icon free&quot;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5" y="241346"/>
            <a:ext cx="649154" cy="6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571732"/>
            <a:ext cx="1022955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760" y="1311763"/>
            <a:ext cx="10168597" cy="472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277" y="6358367"/>
            <a:ext cx="73152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010C4321-AF8A-4154-81CC-59E0ED0FD305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Rectangle 8"/>
          <p:cNvSpPr/>
          <p:nvPr userDrawn="1"/>
        </p:nvSpPr>
        <p:spPr>
          <a:xfrm>
            <a:off x="1066800" y="6230094"/>
            <a:ext cx="95554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spc="8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PGGE • </a:t>
            </a:r>
            <a:r>
              <a:rPr lang="en-SG" sz="1100" b="1" spc="8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WITH GAME ENGINES </a:t>
            </a:r>
            <a:r>
              <a:rPr lang="en-SG" sz="1100" spc="8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(CGE2C19)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5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TEMASEK POLYTECHNIC I </a:t>
            </a:r>
            <a:r>
              <a:rPr lang="en-US" sz="1100" b="1" spc="5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 of Informatics &amp; IT</a:t>
            </a:r>
            <a:r>
              <a:rPr lang="en-SG" sz="1100" b="1" spc="50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100" b="0" spc="0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SG" sz="1100" b="1" spc="0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100" i="1" spc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Design and Development</a:t>
            </a:r>
            <a:endParaRPr lang="en-US" sz="1100" b="1" i="1" spc="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tL3n4ns9OY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Manual/BestPracticeUnderstandingPerformanceInUnity6.html" TargetMode="External"/><Relationship Id="rId3" Type="http://schemas.openxmlformats.org/officeDocument/2006/relationships/hyperlink" Target="https://docs.unity3d.com/Manual/BestPracticeUnderstandingPerformanceInUnity1.html" TargetMode="External"/><Relationship Id="rId7" Type="http://schemas.openxmlformats.org/officeDocument/2006/relationships/hyperlink" Target="https://docs.unity3d.com/Manual/BestPracticeUnderstandingPerformanceInUnity5.html" TargetMode="External"/><Relationship Id="rId2" Type="http://schemas.openxmlformats.org/officeDocument/2006/relationships/hyperlink" Target="https://docs.unity3d.com/Manual/BestPracticeUnderstandingPerformanceInUni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BestPracticeUnderstandingPerformanceInUnity4.html" TargetMode="External"/><Relationship Id="rId5" Type="http://schemas.openxmlformats.org/officeDocument/2006/relationships/hyperlink" Target="https://docs.unity3d.com/Manual/BestPracticeUnderstandingPerformanceInUnity3.html" TargetMode="External"/><Relationship Id="rId10" Type="http://schemas.openxmlformats.org/officeDocument/2006/relationships/hyperlink" Target="https://docs.unity3d.com/Manual/BestPracticeUnderstandingPerformanceInUnity8.html" TargetMode="External"/><Relationship Id="rId4" Type="http://schemas.openxmlformats.org/officeDocument/2006/relationships/hyperlink" Target="https://docs.unity3d.com/Manual/BestPracticeUnderstandingPerformanceInUnity2.html" TargetMode="External"/><Relationship Id="rId9" Type="http://schemas.openxmlformats.org/officeDocument/2006/relationships/hyperlink" Target="https://docs.unity3d.com/Manual/BestPracticeUnderstandingPerformanceInUnity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841" y="4754666"/>
            <a:ext cx="10292862" cy="726102"/>
          </a:xfrm>
        </p:spPr>
        <p:txBody>
          <a:bodyPr/>
          <a:lstStyle/>
          <a:p>
            <a:r>
              <a:rPr lang="en-US" dirty="0"/>
              <a:t>Unity Performance </a:t>
            </a:r>
            <a:r>
              <a:rPr lang="en-US" dirty="0" err="1"/>
              <a:t>Optimisation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8337A8-DD31-9D17-EE95-FD903AF35670}"/>
              </a:ext>
            </a:extLst>
          </p:cNvPr>
          <p:cNvSpPr txBox="1">
            <a:spLocks/>
          </p:cNvSpPr>
          <p:nvPr/>
        </p:nvSpPr>
        <p:spPr>
          <a:xfrm>
            <a:off x="1089841" y="2564524"/>
            <a:ext cx="6057193" cy="1439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+mj-cs"/>
              </a:defRPr>
            </a:lvl1pPr>
          </a:lstStyle>
          <a:p>
            <a:r>
              <a:rPr lang="en-US" sz="6000" dirty="0"/>
              <a:t>SDL Activity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14927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71812D7-3C71-713F-055F-DB1D1263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1" y="561609"/>
            <a:ext cx="10667192" cy="55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4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CDDAE-EE02-69AC-500D-AE94A37E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Self-Directed Learning</a:t>
            </a:r>
            <a:endParaRPr lang="en-SG" dirty="0"/>
          </a:p>
        </p:txBody>
      </p:sp>
      <p:pic>
        <p:nvPicPr>
          <p:cNvPr id="4" name="Online Media 3" title="What is SDL?">
            <a:hlinkClick r:id="" action="ppaction://media"/>
            <a:extLst>
              <a:ext uri="{FF2B5EF4-FFF2-40B4-BE49-F238E27FC236}">
                <a16:creationId xmlns:a16="http://schemas.microsoft.com/office/drawing/2014/main" id="{F26F8B2A-6A12-C91F-D7D1-8EA8DA65B8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4857" y="1121007"/>
            <a:ext cx="8918089" cy="50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A1178-AE3F-43EB-85F5-D6889EB0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This is a self-directed learning exercise</a:t>
            </a:r>
            <a:endParaRPr lang="en-US" dirty="0">
              <a:cs typeface="Calibri"/>
            </a:endParaRPr>
          </a:p>
          <a:p>
            <a:r>
              <a:rPr lang="en-GB" dirty="0">
                <a:cs typeface="Calibri"/>
              </a:rPr>
              <a:t>You will do your learning on Unity Performance Optimization and create a video on the topic allocated to you.</a:t>
            </a:r>
          </a:p>
          <a:p>
            <a:r>
              <a:rPr lang="en-GB" dirty="0">
                <a:cs typeface="Calibri"/>
              </a:rPr>
              <a:t>For more details refer to your </a:t>
            </a:r>
            <a:r>
              <a:rPr lang="en-GB" dirty="0">
                <a:ea typeface="+mn-lt"/>
                <a:cs typeface="+mn-lt"/>
              </a:rPr>
              <a:t>brief on </a:t>
            </a:r>
            <a:r>
              <a:rPr lang="en-US" b="1" dirty="0">
                <a:ea typeface="+mn-lt"/>
                <a:cs typeface="+mn-lt"/>
              </a:rPr>
              <a:t>Practical Assignment - Presentation</a:t>
            </a:r>
            <a:endParaRPr lang="en-US" b="1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46EA7D-8041-42C7-98E2-CA21747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Self-Directed Learning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5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4257F-BD47-42BF-8BD0-7B67E169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  <a:hlinkClick r:id="rId2"/>
              </a:rPr>
              <a:t>Unity documentation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  <a:hlinkClick r:id="rId3"/>
              </a:rPr>
              <a:t>Profiling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u="sng" dirty="0">
                <a:ea typeface="+mn-lt"/>
                <a:cs typeface="+mn-lt"/>
                <a:hlinkClick r:id="rId4"/>
              </a:rPr>
              <a:t>Memory</a:t>
            </a:r>
            <a:endParaRPr lang="en-GB">
              <a:cs typeface="Calibri"/>
            </a:endParaRPr>
          </a:p>
          <a:p>
            <a:pPr lvl="1"/>
            <a:r>
              <a:rPr lang="en-GB" u="sng" dirty="0">
                <a:ea typeface="+mn-lt"/>
                <a:cs typeface="+mn-lt"/>
                <a:hlinkClick r:id="rId5"/>
              </a:rPr>
              <a:t>Coroutines</a:t>
            </a:r>
            <a:endParaRPr lang="en-GB">
              <a:cs typeface="Calibri"/>
            </a:endParaRPr>
          </a:p>
          <a:p>
            <a:pPr lvl="1"/>
            <a:r>
              <a:rPr lang="en-GB" u="sng" dirty="0">
                <a:ea typeface="+mn-lt"/>
                <a:cs typeface="+mn-lt"/>
                <a:hlinkClick r:id="rId6"/>
              </a:rPr>
              <a:t>Asset auditing</a:t>
            </a:r>
            <a:endParaRPr lang="en-GB">
              <a:cs typeface="Calibri"/>
            </a:endParaRPr>
          </a:p>
          <a:p>
            <a:pPr lvl="1"/>
            <a:r>
              <a:rPr lang="en-GB" u="sng" dirty="0">
                <a:ea typeface="+mn-lt"/>
                <a:cs typeface="+mn-lt"/>
                <a:hlinkClick r:id="rId7"/>
              </a:rPr>
              <a:t>Strings and text</a:t>
            </a:r>
            <a:endParaRPr lang="en-GB">
              <a:cs typeface="Calibri"/>
            </a:endParaRPr>
          </a:p>
          <a:p>
            <a:pPr lvl="1"/>
            <a:r>
              <a:rPr lang="en-GB" u="sng" dirty="0">
                <a:ea typeface="+mn-lt"/>
                <a:cs typeface="+mn-lt"/>
                <a:hlinkClick r:id="rId8"/>
              </a:rPr>
              <a:t>The resources folder</a:t>
            </a:r>
            <a:endParaRPr lang="en-GB">
              <a:cs typeface="Calibri"/>
            </a:endParaRPr>
          </a:p>
          <a:p>
            <a:pPr lvl="1"/>
            <a:r>
              <a:rPr lang="en-GB" u="sng" dirty="0">
                <a:ea typeface="+mn-lt"/>
                <a:cs typeface="+mn-lt"/>
                <a:hlinkClick r:id="rId9"/>
              </a:rPr>
              <a:t>General optimizations</a:t>
            </a:r>
            <a:endParaRPr lang="en-GB">
              <a:cs typeface="Calibri"/>
            </a:endParaRPr>
          </a:p>
          <a:p>
            <a:pPr lvl="1"/>
            <a:r>
              <a:rPr lang="en-GB" u="sng" dirty="0">
                <a:ea typeface="+mn-lt"/>
                <a:cs typeface="+mn-lt"/>
                <a:hlinkClick r:id="rId10"/>
              </a:rPr>
              <a:t>Special optimizations</a:t>
            </a:r>
            <a:endParaRPr lang="en-GB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C5F77-82EC-418B-80EA-A43E1A4B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optimization in 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70</Words>
  <Application>Microsoft Office PowerPoint</Application>
  <PresentationFormat>Widescreen</PresentationFormat>
  <Paragraphs>17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Medium</vt:lpstr>
      <vt:lpstr>Office Theme</vt:lpstr>
      <vt:lpstr>Unity Performance Optimisation</vt:lpstr>
      <vt:lpstr>PowerPoint Presentation</vt:lpstr>
      <vt:lpstr>Developing Self-Directed Learning</vt:lpstr>
      <vt:lpstr>Self-Directed Learning Assignment</vt:lpstr>
      <vt:lpstr>Understanding optimization in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subject>Principles of Machine Learning</dc:subject>
  <dc:creator>Tan Sio Poh</dc:creator>
  <cp:keywords>CAI1C01, Machine Learning, Introduction</cp:keywords>
  <cp:lastModifiedBy>Shamim AKHTAR (TP)</cp:lastModifiedBy>
  <cp:revision>183</cp:revision>
  <dcterms:modified xsi:type="dcterms:W3CDTF">2023-10-31T01:52:41Z</dcterms:modified>
  <cp:category>Artificial Intelligence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shamim@TP.EDU.SG</vt:lpwstr>
  </property>
  <property fmtid="{D5CDD505-2E9C-101B-9397-08002B2CF9AE}" pid="5" name="MSIP_Label_4bcb20ed-001a-45f4-b2e7-234c5fc91178_SetDate">
    <vt:lpwstr>2019-12-30T03:06:32.0174137Z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13fb9ad2-3ac7-4988-973f-fe7de563d42c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shamim@TP.EDU.SG</vt:lpwstr>
  </property>
  <property fmtid="{D5CDD505-2E9C-101B-9397-08002B2CF9AE}" pid="13" name="MSIP_Label_f69d7fc4-da81-42e5-b309-526f71322d86_SetDate">
    <vt:lpwstr>2019-12-30T03:06:32.0174137Z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13fb9ad2-3ac7-4988-973f-fe7de563d42c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</Properties>
</file>