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2" r:id="rId3"/>
    <p:sldMasterId id="2147483650" r:id="rId4"/>
  </p:sldMasterIdLst>
  <p:notesMasterIdLst>
    <p:notesMasterId r:id="rId8"/>
  </p:notesMasterIdLst>
  <p:handoutMasterIdLst>
    <p:handoutMasterId r:id="rId9"/>
  </p:handoutMasterIdLst>
  <p:sldIdLst>
    <p:sldId id="606" r:id="rId5"/>
    <p:sldId id="667" r:id="rId6"/>
    <p:sldId id="668" r:id="rId7"/>
  </p:sldIdLst>
  <p:sldSz cx="9144000" cy="6858000" type="screen4x3"/>
  <p:notesSz cx="7150100" cy="9448800"/>
  <p:defaultTextStyle>
    <a:defPPr>
      <a:defRPr lang="en-US"/>
    </a:defPPr>
    <a:lvl1pPr algn="ctr" rtl="0" eaLnBrk="0" fontAlgn="base" hangingPunct="0">
      <a:spcBef>
        <a:spcPct val="20000"/>
      </a:spcBef>
      <a:spcAft>
        <a:spcPct val="0"/>
      </a:spcAft>
      <a:defRPr sz="1900" b="1" kern="1200">
        <a:solidFill>
          <a:srgbClr val="7BB652"/>
        </a:solidFill>
        <a:latin typeface="Trebuchet MS" pitchFamily="-109" charset="0"/>
        <a:ea typeface="+mn-ea"/>
        <a:cs typeface="+mn-cs"/>
      </a:defRPr>
    </a:lvl1pPr>
    <a:lvl2pPr marL="457200" algn="ctr" rtl="0" eaLnBrk="0" fontAlgn="base" hangingPunct="0">
      <a:spcBef>
        <a:spcPct val="20000"/>
      </a:spcBef>
      <a:spcAft>
        <a:spcPct val="0"/>
      </a:spcAft>
      <a:defRPr sz="1900" b="1" kern="1200">
        <a:solidFill>
          <a:srgbClr val="7BB652"/>
        </a:solidFill>
        <a:latin typeface="Trebuchet MS" pitchFamily="-109" charset="0"/>
        <a:ea typeface="+mn-ea"/>
        <a:cs typeface="+mn-cs"/>
      </a:defRPr>
    </a:lvl2pPr>
    <a:lvl3pPr marL="914400" algn="ctr" rtl="0" eaLnBrk="0" fontAlgn="base" hangingPunct="0">
      <a:spcBef>
        <a:spcPct val="20000"/>
      </a:spcBef>
      <a:spcAft>
        <a:spcPct val="0"/>
      </a:spcAft>
      <a:defRPr sz="1900" b="1" kern="1200">
        <a:solidFill>
          <a:srgbClr val="7BB652"/>
        </a:solidFill>
        <a:latin typeface="Trebuchet MS" pitchFamily="-109" charset="0"/>
        <a:ea typeface="+mn-ea"/>
        <a:cs typeface="+mn-cs"/>
      </a:defRPr>
    </a:lvl3pPr>
    <a:lvl4pPr marL="1371600" algn="ctr" rtl="0" eaLnBrk="0" fontAlgn="base" hangingPunct="0">
      <a:spcBef>
        <a:spcPct val="20000"/>
      </a:spcBef>
      <a:spcAft>
        <a:spcPct val="0"/>
      </a:spcAft>
      <a:defRPr sz="1900" b="1" kern="1200">
        <a:solidFill>
          <a:srgbClr val="7BB652"/>
        </a:solidFill>
        <a:latin typeface="Trebuchet MS" pitchFamily="-109" charset="0"/>
        <a:ea typeface="+mn-ea"/>
        <a:cs typeface="+mn-cs"/>
      </a:defRPr>
    </a:lvl4pPr>
    <a:lvl5pPr marL="1828800" algn="ctr" rtl="0" eaLnBrk="0" fontAlgn="base" hangingPunct="0">
      <a:spcBef>
        <a:spcPct val="20000"/>
      </a:spcBef>
      <a:spcAft>
        <a:spcPct val="0"/>
      </a:spcAft>
      <a:defRPr sz="1900" b="1" kern="1200">
        <a:solidFill>
          <a:srgbClr val="7BB652"/>
        </a:solidFill>
        <a:latin typeface="Trebuchet MS" pitchFamily="-109" charset="0"/>
        <a:ea typeface="+mn-ea"/>
        <a:cs typeface="+mn-cs"/>
      </a:defRPr>
    </a:lvl5pPr>
    <a:lvl6pPr marL="2286000" algn="l" defTabSz="457200" rtl="0" eaLnBrk="1" latinLnBrk="0" hangingPunct="1">
      <a:defRPr sz="1900" b="1" kern="1200">
        <a:solidFill>
          <a:srgbClr val="7BB652"/>
        </a:solidFill>
        <a:latin typeface="Trebuchet MS" pitchFamily="-109" charset="0"/>
        <a:ea typeface="+mn-ea"/>
        <a:cs typeface="+mn-cs"/>
      </a:defRPr>
    </a:lvl6pPr>
    <a:lvl7pPr marL="2743200" algn="l" defTabSz="457200" rtl="0" eaLnBrk="1" latinLnBrk="0" hangingPunct="1">
      <a:defRPr sz="1900" b="1" kern="1200">
        <a:solidFill>
          <a:srgbClr val="7BB652"/>
        </a:solidFill>
        <a:latin typeface="Trebuchet MS" pitchFamily="-109" charset="0"/>
        <a:ea typeface="+mn-ea"/>
        <a:cs typeface="+mn-cs"/>
      </a:defRPr>
    </a:lvl7pPr>
    <a:lvl8pPr marL="3200400" algn="l" defTabSz="457200" rtl="0" eaLnBrk="1" latinLnBrk="0" hangingPunct="1">
      <a:defRPr sz="1900" b="1" kern="1200">
        <a:solidFill>
          <a:srgbClr val="7BB652"/>
        </a:solidFill>
        <a:latin typeface="Trebuchet MS" pitchFamily="-109" charset="0"/>
        <a:ea typeface="+mn-ea"/>
        <a:cs typeface="+mn-cs"/>
      </a:defRPr>
    </a:lvl8pPr>
    <a:lvl9pPr marL="3657600" algn="l" defTabSz="457200" rtl="0" eaLnBrk="1" latinLnBrk="0" hangingPunct="1">
      <a:defRPr sz="1900" b="1" kern="1200">
        <a:solidFill>
          <a:srgbClr val="7BB652"/>
        </a:solidFill>
        <a:latin typeface="Trebuchet MS" pitchFamily="-109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76">
          <p15:clr>
            <a:srgbClr val="A4A3A4"/>
          </p15:clr>
        </p15:guide>
        <p15:guide id="2" pos="225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1C22B"/>
    <a:srgbClr val="175AA0"/>
    <a:srgbClr val="CC3429"/>
    <a:srgbClr val="E9BD1B"/>
    <a:srgbClr val="4C91B4"/>
    <a:srgbClr val="EBB631"/>
    <a:srgbClr val="DE8C2F"/>
    <a:srgbClr val="ECA2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1122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40" d="100"/>
        <a:sy n="4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8" d="100"/>
          <a:sy n="58" d="100"/>
        </p:scale>
        <p:origin x="-1278" y="-84"/>
      </p:cViewPr>
      <p:guideLst>
        <p:guide orient="horz" pos="2976"/>
        <p:guide pos="225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2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98800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689" tIns="0" rIns="19689" bIns="0" numCol="1" anchor="t" anchorCtr="0" compatLnSpc="1">
            <a:prstTxWarp prst="textNoShape">
              <a:avLst/>
            </a:prstTxWarp>
          </a:bodyPr>
          <a:lstStyle>
            <a:lvl1pPr algn="l" defTabSz="944563">
              <a:spcBef>
                <a:spcPct val="0"/>
              </a:spcBef>
              <a:defRPr sz="1000" b="0" i="1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51300" y="0"/>
            <a:ext cx="3098800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689" tIns="0" rIns="19689" bIns="0" numCol="1" anchor="t" anchorCtr="0" compatLnSpc="1">
            <a:prstTxWarp prst="textNoShape">
              <a:avLst/>
            </a:prstTxWarp>
          </a:bodyPr>
          <a:lstStyle>
            <a:lvl1pPr algn="r" defTabSz="944563">
              <a:spcBef>
                <a:spcPct val="0"/>
              </a:spcBef>
              <a:defRPr sz="1000" b="0" i="1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74138"/>
            <a:ext cx="3098800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689" tIns="0" rIns="19689" bIns="0" numCol="1" anchor="b" anchorCtr="0" compatLnSpc="1">
            <a:prstTxWarp prst="textNoShape">
              <a:avLst/>
            </a:prstTxWarp>
          </a:bodyPr>
          <a:lstStyle>
            <a:lvl1pPr algn="l" defTabSz="944563">
              <a:spcBef>
                <a:spcPct val="0"/>
              </a:spcBef>
              <a:defRPr sz="1000" b="0" i="1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51300" y="8974138"/>
            <a:ext cx="3098800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689" tIns="0" rIns="19689" bIns="0" numCol="1" anchor="b" anchorCtr="0" compatLnSpc="1">
            <a:prstTxWarp prst="textNoShape">
              <a:avLst/>
            </a:prstTxWarp>
          </a:bodyPr>
          <a:lstStyle>
            <a:lvl1pPr algn="r" defTabSz="944563">
              <a:spcBef>
                <a:spcPct val="0"/>
              </a:spcBef>
              <a:defRPr sz="1000" b="0" i="1">
                <a:solidFill>
                  <a:schemeClr val="tx1"/>
                </a:solidFill>
                <a:latin typeface="Times New Roman" pitchFamily="-109" charset="0"/>
              </a:defRPr>
            </a:lvl1pPr>
          </a:lstStyle>
          <a:p>
            <a:pPr>
              <a:defRPr/>
            </a:pPr>
            <a:fld id="{E15072B6-55BF-3741-AB85-E8680EFDE33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0525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98800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689" tIns="0" rIns="19689" bIns="0" numCol="1" anchor="t" anchorCtr="0" compatLnSpc="1">
            <a:prstTxWarp prst="textNoShape">
              <a:avLst/>
            </a:prstTxWarp>
          </a:bodyPr>
          <a:lstStyle>
            <a:lvl1pPr algn="l" defTabSz="944563">
              <a:spcBef>
                <a:spcPct val="0"/>
              </a:spcBef>
              <a:defRPr sz="1000" b="0" i="1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51300" y="0"/>
            <a:ext cx="3098800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689" tIns="0" rIns="19689" bIns="0" numCol="1" anchor="t" anchorCtr="0" compatLnSpc="1">
            <a:prstTxWarp prst="textNoShape">
              <a:avLst/>
            </a:prstTxWarp>
          </a:bodyPr>
          <a:lstStyle>
            <a:lvl1pPr algn="r" defTabSz="944563">
              <a:spcBef>
                <a:spcPct val="0"/>
              </a:spcBef>
              <a:defRPr sz="1000" b="0" i="1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22375" y="714375"/>
            <a:ext cx="4706938" cy="3530600"/>
          </a:xfrm>
          <a:prstGeom prst="rect">
            <a:avLst/>
          </a:prstGeom>
          <a:noFill/>
          <a:ln w="12699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54088" y="4487863"/>
            <a:ext cx="5241925" cy="425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160" tIns="47579" rIns="95160" bIns="475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74138"/>
            <a:ext cx="3098800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689" tIns="0" rIns="19689" bIns="0" numCol="1" anchor="b" anchorCtr="0" compatLnSpc="1">
            <a:prstTxWarp prst="textNoShape">
              <a:avLst/>
            </a:prstTxWarp>
          </a:bodyPr>
          <a:lstStyle>
            <a:lvl1pPr algn="l" defTabSz="944563">
              <a:spcBef>
                <a:spcPct val="0"/>
              </a:spcBef>
              <a:defRPr sz="1000" b="0" i="1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51300" y="8974138"/>
            <a:ext cx="3098800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689" tIns="0" rIns="19689" bIns="0" numCol="1" anchor="b" anchorCtr="0" compatLnSpc="1">
            <a:prstTxWarp prst="textNoShape">
              <a:avLst/>
            </a:prstTxWarp>
          </a:bodyPr>
          <a:lstStyle>
            <a:lvl1pPr algn="r" defTabSz="944563">
              <a:spcBef>
                <a:spcPct val="0"/>
              </a:spcBef>
              <a:defRPr sz="1000" b="0" i="1">
                <a:solidFill>
                  <a:schemeClr val="tx1"/>
                </a:solidFill>
                <a:latin typeface="Times New Roman" pitchFamily="-109" charset="0"/>
              </a:defRPr>
            </a:lvl1pPr>
          </a:lstStyle>
          <a:p>
            <a:pPr>
              <a:defRPr/>
            </a:pPr>
            <a:fld id="{947A9650-4978-1049-B08D-A316427C446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2789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pitchFamily="-109" charset="-128"/>
        <a:cs typeface="ＭＳ Ｐゴシック" pitchFamily="-109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pitchFamily="-109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pitchFamily="-109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pitchFamily="-109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pitchFamily="-109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274638"/>
            <a:ext cx="2079625" cy="5449887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2913" y="274638"/>
            <a:ext cx="6091237" cy="54498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inv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5"/>
          <p:cNvGrpSpPr>
            <a:grpSpLocks/>
          </p:cNvGrpSpPr>
          <p:nvPr/>
        </p:nvGrpSpPr>
        <p:grpSpPr bwMode="auto">
          <a:xfrm>
            <a:off x="0" y="5978525"/>
            <a:ext cx="9144000" cy="101600"/>
            <a:chOff x="0" y="3766"/>
            <a:chExt cx="5760" cy="64"/>
          </a:xfrm>
        </p:grpSpPr>
        <p:sp>
          <p:nvSpPr>
            <p:cNvPr id="5" name="Rectangle 50"/>
            <p:cNvSpPr>
              <a:spLocks noChangeArrowheads="1"/>
            </p:cNvSpPr>
            <p:nvPr/>
          </p:nvSpPr>
          <p:spPr bwMode="auto">
            <a:xfrm>
              <a:off x="1161" y="3766"/>
              <a:ext cx="1104" cy="64"/>
            </a:xfrm>
            <a:prstGeom prst="rect">
              <a:avLst/>
            </a:prstGeom>
            <a:solidFill>
              <a:srgbClr val="7BB652"/>
            </a:solidFill>
            <a:ln w="0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endParaRPr>
            </a:p>
          </p:txBody>
        </p:sp>
        <p:sp>
          <p:nvSpPr>
            <p:cNvPr id="6" name="Rectangle 51"/>
            <p:cNvSpPr>
              <a:spLocks noChangeArrowheads="1"/>
            </p:cNvSpPr>
            <p:nvPr/>
          </p:nvSpPr>
          <p:spPr bwMode="auto">
            <a:xfrm>
              <a:off x="2301" y="3766"/>
              <a:ext cx="1120" cy="64"/>
            </a:xfrm>
            <a:prstGeom prst="rect">
              <a:avLst/>
            </a:prstGeom>
            <a:solidFill>
              <a:srgbClr val="EBB631"/>
            </a:solidFill>
            <a:ln w="0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endParaRPr>
            </a:p>
          </p:txBody>
        </p:sp>
        <p:sp>
          <p:nvSpPr>
            <p:cNvPr id="7" name="Rectangle 52"/>
            <p:cNvSpPr>
              <a:spLocks noChangeArrowheads="1"/>
            </p:cNvSpPr>
            <p:nvPr/>
          </p:nvSpPr>
          <p:spPr bwMode="auto">
            <a:xfrm>
              <a:off x="3457" y="3766"/>
              <a:ext cx="1142" cy="64"/>
            </a:xfrm>
            <a:prstGeom prst="rect">
              <a:avLst/>
            </a:prstGeom>
            <a:solidFill>
              <a:srgbClr val="DE8C2F"/>
            </a:solidFill>
            <a:ln w="0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endParaRPr>
            </a:p>
          </p:txBody>
        </p:sp>
        <p:sp>
          <p:nvSpPr>
            <p:cNvPr id="8" name="Rectangle 53"/>
            <p:cNvSpPr>
              <a:spLocks noChangeArrowheads="1"/>
            </p:cNvSpPr>
            <p:nvPr/>
          </p:nvSpPr>
          <p:spPr bwMode="auto">
            <a:xfrm>
              <a:off x="4635" y="3766"/>
              <a:ext cx="1125" cy="64"/>
            </a:xfrm>
            <a:prstGeom prst="rect">
              <a:avLst/>
            </a:prstGeom>
            <a:solidFill>
              <a:srgbClr val="CC3429"/>
            </a:solidFill>
            <a:ln w="0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endParaRPr>
            </a:p>
          </p:txBody>
        </p:sp>
        <p:sp>
          <p:nvSpPr>
            <p:cNvPr id="9" name="Rectangle 54"/>
            <p:cNvSpPr>
              <a:spLocks noChangeArrowheads="1"/>
            </p:cNvSpPr>
            <p:nvPr/>
          </p:nvSpPr>
          <p:spPr bwMode="auto">
            <a:xfrm>
              <a:off x="0" y="3766"/>
              <a:ext cx="1125" cy="64"/>
            </a:xfrm>
            <a:prstGeom prst="rect">
              <a:avLst/>
            </a:prstGeom>
            <a:solidFill>
              <a:srgbClr val="008BA5"/>
            </a:solidFill>
            <a:ln w="0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endParaRPr>
            </a:p>
          </p:txBody>
        </p:sp>
      </p:grpSp>
      <p:sp>
        <p:nvSpPr>
          <p:cNvPr id="10" name="Line 55"/>
          <p:cNvSpPr>
            <a:spLocks noChangeShapeType="1"/>
          </p:cNvSpPr>
          <p:nvPr/>
        </p:nvSpPr>
        <p:spPr bwMode="auto">
          <a:xfrm>
            <a:off x="-7938" y="7167563"/>
            <a:ext cx="9144001" cy="0"/>
          </a:xfrm>
          <a:prstGeom prst="line">
            <a:avLst/>
          </a:prstGeom>
          <a:noFill/>
          <a:ln w="0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en-CA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itchFamily="34" charset="0"/>
            </a:endParaRPr>
          </a:p>
        </p:txBody>
      </p:sp>
      <p:pic>
        <p:nvPicPr>
          <p:cNvPr id="11" name="Picture 6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588" y="6102350"/>
            <a:ext cx="9145588" cy="75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4210" name="Rectangle 1026"/>
          <p:cNvSpPr>
            <a:spLocks noGrp="1" noChangeArrowheads="1"/>
          </p:cNvSpPr>
          <p:nvPr>
            <p:ph type="ctrTitle" sz="quarter"/>
          </p:nvPr>
        </p:nvSpPr>
        <p:spPr bwMode="auto">
          <a:xfrm>
            <a:off x="1052513" y="2686050"/>
            <a:ext cx="6910387" cy="1346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599" tIns="45048" rIns="91599" bIns="45048" numCol="1" anchor="t" anchorCtr="0" compatLnSpc="1">
            <a:prstTxWarp prst="textNoShape">
              <a:avLst/>
            </a:prstTxWarp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4211" name="Rectangle 102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047750" y="4519613"/>
            <a:ext cx="6921500" cy="1403350"/>
          </a:xfrm>
        </p:spPr>
        <p:txBody>
          <a:bodyPr/>
          <a:lstStyle>
            <a:lvl1pPr marL="0" indent="0">
              <a:buFont typeface="Times" pitchFamily="18" charset="0"/>
              <a:buNone/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2913" y="1620838"/>
            <a:ext cx="4084637" cy="41036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9950" y="1620838"/>
            <a:ext cx="4086225" cy="41036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CA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274638"/>
            <a:ext cx="2079625" cy="5449887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2913" y="274638"/>
            <a:ext cx="6091237" cy="54498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2913" y="1620838"/>
            <a:ext cx="4084637" cy="41036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9950" y="1620838"/>
            <a:ext cx="4086225" cy="41036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CA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6099175"/>
            <a:ext cx="9145588" cy="75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42913" y="1620838"/>
            <a:ext cx="8323262" cy="4103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599" tIns="45048" rIns="91599" bIns="4504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8" r:id="rId1"/>
    <p:sldLayoutId id="2147483929" r:id="rId2"/>
    <p:sldLayoutId id="2147483930" r:id="rId3"/>
    <p:sldLayoutId id="2147483931" r:id="rId4"/>
    <p:sldLayoutId id="2147483932" r:id="rId5"/>
    <p:sldLayoutId id="2147483933" r:id="rId6"/>
    <p:sldLayoutId id="2147483934" r:id="rId7"/>
    <p:sldLayoutId id="2147483935" r:id="rId8"/>
    <p:sldLayoutId id="2147483936" r:id="rId9"/>
    <p:sldLayoutId id="2147483937" r:id="rId10"/>
    <p:sldLayoutId id="2147483938" r:id="rId11"/>
  </p:sldLayoutIdLst>
  <p:transition/>
  <p:timing>
    <p:tnLst>
      <p:par>
        <p:cTn id="1" dur="indefinite" restart="never" nodeType="tmRoot"/>
      </p:par>
    </p:tnLst>
  </p:timing>
  <p:txStyles>
    <p:titleStyle>
      <a:lvl1pPr algn="l" defTabSz="954088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l" defTabSz="954088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ＭＳ Ｐゴシック" pitchFamily="-109" charset="-128"/>
          <a:cs typeface="ＭＳ Ｐゴシック" pitchFamily="-109" charset="-128"/>
        </a:defRPr>
      </a:lvl2pPr>
      <a:lvl3pPr algn="l" defTabSz="954088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ＭＳ Ｐゴシック" pitchFamily="-109" charset="-128"/>
          <a:cs typeface="ＭＳ Ｐゴシック" pitchFamily="-109" charset="-128"/>
        </a:defRPr>
      </a:lvl3pPr>
      <a:lvl4pPr algn="l" defTabSz="954088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ＭＳ Ｐゴシック" pitchFamily="-109" charset="-128"/>
          <a:cs typeface="ＭＳ Ｐゴシック" pitchFamily="-109" charset="-128"/>
        </a:defRPr>
      </a:lvl4pPr>
      <a:lvl5pPr algn="l" defTabSz="954088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ＭＳ Ｐゴシック" pitchFamily="-109" charset="-128"/>
          <a:cs typeface="ＭＳ Ｐゴシック" pitchFamily="-109" charset="-128"/>
        </a:defRPr>
      </a:lvl5pPr>
      <a:lvl6pPr marL="457200" algn="l" defTabSz="954088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6pPr>
      <a:lvl7pPr marL="914400" algn="l" defTabSz="954088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7pPr>
      <a:lvl8pPr marL="1371600" algn="l" defTabSz="954088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8pPr>
      <a:lvl9pPr marL="1828800" algn="l" defTabSz="954088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9pPr>
    </p:titleStyle>
    <p:bodyStyle>
      <a:lvl1pPr marL="169863" indent="-169863" algn="l" defTabSz="954088" rtl="0" eaLnBrk="0" fontAlgn="base" hangingPunct="0">
        <a:spcBef>
          <a:spcPct val="20000"/>
        </a:spcBef>
        <a:spcAft>
          <a:spcPct val="0"/>
        </a:spcAft>
        <a:buFont typeface="Times" pitchFamily="-109" charset="0"/>
        <a:buChar char="•"/>
        <a:defRPr sz="2400" b="1">
          <a:solidFill>
            <a:schemeClr val="hlink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568325" indent="-284163" algn="l" defTabSz="954088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Arial" pitchFamily="-109" charset="0"/>
        <a:buChar char="–"/>
        <a:defRPr sz="2000">
          <a:solidFill>
            <a:schemeClr val="hlink"/>
          </a:solidFill>
          <a:latin typeface="+mn-lt"/>
          <a:ea typeface="ＭＳ Ｐゴシック" pitchFamily="-109" charset="-128"/>
        </a:defRPr>
      </a:lvl2pPr>
      <a:lvl3pPr marL="909638" indent="-227013" algn="l" defTabSz="954088" rtl="0" eaLnBrk="0" fontAlgn="base" hangingPunct="0">
        <a:spcBef>
          <a:spcPct val="20000"/>
        </a:spcBef>
        <a:spcAft>
          <a:spcPct val="0"/>
        </a:spcAft>
        <a:buFont typeface="Times" pitchFamily="-109" charset="0"/>
        <a:buChar char="•"/>
        <a:defRPr sz="2000">
          <a:solidFill>
            <a:schemeClr val="hlink"/>
          </a:solidFill>
          <a:latin typeface="+mn-lt"/>
          <a:ea typeface="ＭＳ Ｐゴシック" pitchFamily="-109" charset="-128"/>
        </a:defRPr>
      </a:lvl3pPr>
      <a:lvl4pPr marL="1250950" indent="-227013" algn="l" defTabSz="954088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Times" pitchFamily="-109" charset="0"/>
        <a:buChar char="-"/>
        <a:defRPr sz="2000">
          <a:solidFill>
            <a:schemeClr val="hlink"/>
          </a:solidFill>
          <a:latin typeface="+mn-lt"/>
          <a:ea typeface="ＭＳ Ｐゴシック" pitchFamily="-109" charset="-128"/>
        </a:defRPr>
      </a:lvl4pPr>
      <a:lvl5pPr marL="1590675" indent="-225425" algn="l" defTabSz="954088" rtl="0" eaLnBrk="0" fontAlgn="base" hangingPunct="0">
        <a:spcBef>
          <a:spcPct val="20000"/>
        </a:spcBef>
        <a:spcAft>
          <a:spcPct val="0"/>
        </a:spcAft>
        <a:buFont typeface="Times" pitchFamily="-109" charset="0"/>
        <a:buChar char="•"/>
        <a:defRPr sz="2000">
          <a:solidFill>
            <a:schemeClr val="hlink"/>
          </a:solidFill>
          <a:latin typeface="+mn-lt"/>
          <a:ea typeface="ＭＳ Ｐゴシック" pitchFamily="-109" charset="-128"/>
        </a:defRPr>
      </a:lvl5pPr>
      <a:lvl6pPr marL="2047875" indent="-225425" algn="l" defTabSz="954088" rtl="0" fontAlgn="base">
        <a:spcBef>
          <a:spcPct val="20000"/>
        </a:spcBef>
        <a:spcAft>
          <a:spcPct val="0"/>
        </a:spcAft>
        <a:buFont typeface="Times" pitchFamily="18" charset="0"/>
        <a:buChar char="•"/>
        <a:defRPr>
          <a:solidFill>
            <a:schemeClr val="hlink"/>
          </a:solidFill>
          <a:latin typeface="+mn-lt"/>
        </a:defRPr>
      </a:lvl6pPr>
      <a:lvl7pPr marL="2505075" indent="-225425" algn="l" defTabSz="954088" rtl="0" fontAlgn="base">
        <a:spcBef>
          <a:spcPct val="20000"/>
        </a:spcBef>
        <a:spcAft>
          <a:spcPct val="0"/>
        </a:spcAft>
        <a:buFont typeface="Times" pitchFamily="18" charset="0"/>
        <a:buChar char="•"/>
        <a:defRPr>
          <a:solidFill>
            <a:schemeClr val="hlink"/>
          </a:solidFill>
          <a:latin typeface="+mn-lt"/>
        </a:defRPr>
      </a:lvl7pPr>
      <a:lvl8pPr marL="2962275" indent="-225425" algn="l" defTabSz="954088" rtl="0" fontAlgn="base">
        <a:spcBef>
          <a:spcPct val="20000"/>
        </a:spcBef>
        <a:spcAft>
          <a:spcPct val="0"/>
        </a:spcAft>
        <a:buFont typeface="Times" pitchFamily="18" charset="0"/>
        <a:buChar char="•"/>
        <a:defRPr>
          <a:solidFill>
            <a:schemeClr val="hlink"/>
          </a:solidFill>
          <a:latin typeface="+mn-lt"/>
        </a:defRPr>
      </a:lvl8pPr>
      <a:lvl9pPr marL="3419475" indent="-225425" algn="l" defTabSz="954088" rtl="0" fontAlgn="base">
        <a:spcBef>
          <a:spcPct val="20000"/>
        </a:spcBef>
        <a:spcAft>
          <a:spcPct val="0"/>
        </a:spcAft>
        <a:buFont typeface="Times" pitchFamily="18" charset="0"/>
        <a:buChar char="•"/>
        <a:defRPr>
          <a:solidFill>
            <a:schemeClr val="hlink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42913" y="1620838"/>
            <a:ext cx="8323262" cy="4103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599" tIns="45048" rIns="91599" bIns="4504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2" name="Group 99"/>
          <p:cNvGrpSpPr>
            <a:grpSpLocks/>
          </p:cNvGrpSpPr>
          <p:nvPr userDrawn="1"/>
        </p:nvGrpSpPr>
        <p:grpSpPr bwMode="auto">
          <a:xfrm>
            <a:off x="0" y="1216025"/>
            <a:ext cx="9144000" cy="82550"/>
            <a:chOff x="0" y="3766"/>
            <a:chExt cx="5760" cy="64"/>
          </a:xfrm>
        </p:grpSpPr>
        <p:sp>
          <p:nvSpPr>
            <p:cNvPr id="93284" name="Rectangle 100"/>
            <p:cNvSpPr>
              <a:spLocks noChangeArrowheads="1"/>
            </p:cNvSpPr>
            <p:nvPr/>
          </p:nvSpPr>
          <p:spPr bwMode="auto">
            <a:xfrm>
              <a:off x="1161" y="3766"/>
              <a:ext cx="1104" cy="64"/>
            </a:xfrm>
            <a:prstGeom prst="rect">
              <a:avLst/>
            </a:prstGeom>
            <a:solidFill>
              <a:srgbClr val="7BB652"/>
            </a:solidFill>
            <a:ln w="0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endParaRPr>
            </a:p>
          </p:txBody>
        </p:sp>
        <p:sp>
          <p:nvSpPr>
            <p:cNvPr id="93285" name="Rectangle 101"/>
            <p:cNvSpPr>
              <a:spLocks noChangeArrowheads="1"/>
            </p:cNvSpPr>
            <p:nvPr/>
          </p:nvSpPr>
          <p:spPr bwMode="auto">
            <a:xfrm>
              <a:off x="2301" y="3766"/>
              <a:ext cx="1120" cy="64"/>
            </a:xfrm>
            <a:prstGeom prst="rect">
              <a:avLst/>
            </a:prstGeom>
            <a:solidFill>
              <a:srgbClr val="EBB631"/>
            </a:solidFill>
            <a:ln w="0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endParaRPr>
            </a:p>
          </p:txBody>
        </p:sp>
        <p:sp>
          <p:nvSpPr>
            <p:cNvPr id="93286" name="Rectangle 102"/>
            <p:cNvSpPr>
              <a:spLocks noChangeArrowheads="1"/>
            </p:cNvSpPr>
            <p:nvPr/>
          </p:nvSpPr>
          <p:spPr bwMode="auto">
            <a:xfrm>
              <a:off x="3457" y="3766"/>
              <a:ext cx="1142" cy="64"/>
            </a:xfrm>
            <a:prstGeom prst="rect">
              <a:avLst/>
            </a:prstGeom>
            <a:solidFill>
              <a:srgbClr val="DE8C2F"/>
            </a:solidFill>
            <a:ln w="0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endParaRPr>
            </a:p>
          </p:txBody>
        </p:sp>
        <p:sp>
          <p:nvSpPr>
            <p:cNvPr id="93287" name="Rectangle 103"/>
            <p:cNvSpPr>
              <a:spLocks noChangeArrowheads="1"/>
            </p:cNvSpPr>
            <p:nvPr/>
          </p:nvSpPr>
          <p:spPr bwMode="auto">
            <a:xfrm>
              <a:off x="4635" y="3766"/>
              <a:ext cx="1125" cy="64"/>
            </a:xfrm>
            <a:prstGeom prst="rect">
              <a:avLst/>
            </a:prstGeom>
            <a:solidFill>
              <a:srgbClr val="CC3429"/>
            </a:solidFill>
            <a:ln w="0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endParaRPr>
            </a:p>
          </p:txBody>
        </p:sp>
        <p:sp>
          <p:nvSpPr>
            <p:cNvPr id="93288" name="Rectangle 104"/>
            <p:cNvSpPr>
              <a:spLocks noChangeArrowheads="1"/>
            </p:cNvSpPr>
            <p:nvPr/>
          </p:nvSpPr>
          <p:spPr bwMode="auto">
            <a:xfrm>
              <a:off x="0" y="3766"/>
              <a:ext cx="1125" cy="64"/>
            </a:xfrm>
            <a:prstGeom prst="rect">
              <a:avLst/>
            </a:prstGeom>
            <a:solidFill>
              <a:srgbClr val="008BA5"/>
            </a:solidFill>
            <a:ln w="0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endParaRPr>
            </a:p>
          </p:txBody>
        </p:sp>
      </p:grpSp>
      <p:sp>
        <p:nvSpPr>
          <p:cNvPr id="93289" name="Text Box 105"/>
          <p:cNvSpPr txBox="1">
            <a:spLocks noChangeArrowheads="1"/>
          </p:cNvSpPr>
          <p:nvPr userDrawn="1"/>
        </p:nvSpPr>
        <p:spPr bwMode="auto">
          <a:xfrm>
            <a:off x="0" y="0"/>
            <a:ext cx="914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 dirty="0">
              <a:solidFill>
                <a:srgbClr val="A1C22B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rebuchet MS" pitchFamily="34" charset="0"/>
            </a:endParaRPr>
          </a:p>
        </p:txBody>
      </p:sp>
      <p:pic>
        <p:nvPicPr>
          <p:cNvPr id="13317" name="Picture 106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6099175"/>
            <a:ext cx="9145588" cy="75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39" r:id="rId2"/>
    <p:sldLayoutId id="2147483940" r:id="rId3"/>
    <p:sldLayoutId id="2147483941" r:id="rId4"/>
    <p:sldLayoutId id="2147483942" r:id="rId5"/>
    <p:sldLayoutId id="2147483943" r:id="rId6"/>
    <p:sldLayoutId id="2147483944" r:id="rId7"/>
    <p:sldLayoutId id="2147483945" r:id="rId8"/>
    <p:sldLayoutId id="2147483946" r:id="rId9"/>
    <p:sldLayoutId id="2147483947" r:id="rId10"/>
    <p:sldLayoutId id="2147483948" r:id="rId11"/>
  </p:sldLayoutIdLst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l" defTabSz="954088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l" defTabSz="954088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libri" pitchFamily="34" charset="0"/>
          <a:ea typeface="ＭＳ Ｐゴシック" pitchFamily="-109" charset="-128"/>
          <a:cs typeface="ＭＳ Ｐゴシック" pitchFamily="-109" charset="-128"/>
        </a:defRPr>
      </a:lvl2pPr>
      <a:lvl3pPr algn="l" defTabSz="954088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libri" pitchFamily="34" charset="0"/>
          <a:ea typeface="ＭＳ Ｐゴシック" pitchFamily="-109" charset="-128"/>
          <a:cs typeface="ＭＳ Ｐゴシック" pitchFamily="-109" charset="-128"/>
        </a:defRPr>
      </a:lvl3pPr>
      <a:lvl4pPr algn="l" defTabSz="954088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libri" pitchFamily="34" charset="0"/>
          <a:ea typeface="ＭＳ Ｐゴシック" pitchFamily="-109" charset="-128"/>
          <a:cs typeface="ＭＳ Ｐゴシック" pitchFamily="-109" charset="-128"/>
        </a:defRPr>
      </a:lvl4pPr>
      <a:lvl5pPr algn="l" defTabSz="954088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libri" pitchFamily="34" charset="0"/>
          <a:ea typeface="ＭＳ Ｐゴシック" pitchFamily="-109" charset="-128"/>
          <a:cs typeface="ＭＳ Ｐゴシック" pitchFamily="-109" charset="-128"/>
        </a:defRPr>
      </a:lvl5pPr>
      <a:lvl6pPr marL="457200" algn="l" defTabSz="954088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6pPr>
      <a:lvl7pPr marL="914400" algn="l" defTabSz="954088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7pPr>
      <a:lvl8pPr marL="1371600" algn="l" defTabSz="954088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8pPr>
      <a:lvl9pPr marL="1828800" algn="l" defTabSz="954088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9pPr>
    </p:titleStyle>
    <p:bodyStyle>
      <a:lvl1pPr marL="169863" indent="-169863" algn="l" defTabSz="954088" rtl="0" eaLnBrk="0" fontAlgn="base" hangingPunct="0">
        <a:spcBef>
          <a:spcPct val="20000"/>
        </a:spcBef>
        <a:spcAft>
          <a:spcPct val="0"/>
        </a:spcAft>
        <a:buFont typeface="Times" pitchFamily="-109" charset="0"/>
        <a:buChar char="•"/>
        <a:defRPr sz="2400" b="1">
          <a:solidFill>
            <a:schemeClr val="hlink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568325" indent="-284163" algn="l" defTabSz="954088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Arial" pitchFamily="-109" charset="0"/>
        <a:buChar char="–"/>
        <a:defRPr sz="2000">
          <a:solidFill>
            <a:schemeClr val="hlink"/>
          </a:solidFill>
          <a:latin typeface="+mn-lt"/>
          <a:ea typeface="ＭＳ Ｐゴシック" pitchFamily="-109" charset="-128"/>
        </a:defRPr>
      </a:lvl2pPr>
      <a:lvl3pPr marL="909638" indent="-227013" algn="l" defTabSz="954088" rtl="0" eaLnBrk="0" fontAlgn="base" hangingPunct="0">
        <a:spcBef>
          <a:spcPct val="20000"/>
        </a:spcBef>
        <a:spcAft>
          <a:spcPct val="0"/>
        </a:spcAft>
        <a:buFont typeface="Times" pitchFamily="-109" charset="0"/>
        <a:buChar char="•"/>
        <a:defRPr sz="2000">
          <a:solidFill>
            <a:schemeClr val="hlink"/>
          </a:solidFill>
          <a:latin typeface="+mn-lt"/>
          <a:ea typeface="ＭＳ Ｐゴシック" pitchFamily="-109" charset="-128"/>
        </a:defRPr>
      </a:lvl3pPr>
      <a:lvl4pPr marL="1250950" indent="-227013" algn="l" defTabSz="954088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Times" pitchFamily="-109" charset="0"/>
        <a:buChar char="-"/>
        <a:defRPr sz="2000">
          <a:solidFill>
            <a:schemeClr val="hlink"/>
          </a:solidFill>
          <a:latin typeface="+mn-lt"/>
          <a:ea typeface="ＭＳ Ｐゴシック" pitchFamily="-109" charset="-128"/>
        </a:defRPr>
      </a:lvl4pPr>
      <a:lvl5pPr marL="1590675" indent="-225425" algn="l" defTabSz="954088" rtl="0" eaLnBrk="0" fontAlgn="base" hangingPunct="0">
        <a:spcBef>
          <a:spcPct val="20000"/>
        </a:spcBef>
        <a:spcAft>
          <a:spcPct val="0"/>
        </a:spcAft>
        <a:buFont typeface="Times" pitchFamily="-109" charset="0"/>
        <a:buChar char="•"/>
        <a:defRPr sz="2000">
          <a:solidFill>
            <a:schemeClr val="hlink"/>
          </a:solidFill>
          <a:latin typeface="+mn-lt"/>
          <a:ea typeface="ＭＳ Ｐゴシック" pitchFamily="-109" charset="-128"/>
        </a:defRPr>
      </a:lvl5pPr>
      <a:lvl6pPr marL="2047875" indent="-225425" algn="l" defTabSz="954088" rtl="0" eaLnBrk="0" fontAlgn="base" hangingPunct="0">
        <a:spcBef>
          <a:spcPct val="20000"/>
        </a:spcBef>
        <a:spcAft>
          <a:spcPct val="0"/>
        </a:spcAft>
        <a:buFont typeface="Times" pitchFamily="18" charset="0"/>
        <a:buChar char="•"/>
        <a:defRPr>
          <a:solidFill>
            <a:schemeClr val="hlink"/>
          </a:solidFill>
          <a:latin typeface="+mn-lt"/>
        </a:defRPr>
      </a:lvl6pPr>
      <a:lvl7pPr marL="2505075" indent="-225425" algn="l" defTabSz="954088" rtl="0" eaLnBrk="0" fontAlgn="base" hangingPunct="0">
        <a:spcBef>
          <a:spcPct val="20000"/>
        </a:spcBef>
        <a:spcAft>
          <a:spcPct val="0"/>
        </a:spcAft>
        <a:buFont typeface="Times" pitchFamily="18" charset="0"/>
        <a:buChar char="•"/>
        <a:defRPr>
          <a:solidFill>
            <a:schemeClr val="hlink"/>
          </a:solidFill>
          <a:latin typeface="+mn-lt"/>
        </a:defRPr>
      </a:lvl7pPr>
      <a:lvl8pPr marL="2962275" indent="-225425" algn="l" defTabSz="954088" rtl="0" eaLnBrk="0" fontAlgn="base" hangingPunct="0">
        <a:spcBef>
          <a:spcPct val="20000"/>
        </a:spcBef>
        <a:spcAft>
          <a:spcPct val="0"/>
        </a:spcAft>
        <a:buFont typeface="Times" pitchFamily="18" charset="0"/>
        <a:buChar char="•"/>
        <a:defRPr>
          <a:solidFill>
            <a:schemeClr val="hlink"/>
          </a:solidFill>
          <a:latin typeface="+mn-lt"/>
        </a:defRPr>
      </a:lvl8pPr>
      <a:lvl9pPr marL="3419475" indent="-225425" algn="l" defTabSz="954088" rtl="0" eaLnBrk="0" fontAlgn="base" hangingPunct="0">
        <a:spcBef>
          <a:spcPct val="20000"/>
        </a:spcBef>
        <a:spcAft>
          <a:spcPct val="0"/>
        </a:spcAft>
        <a:buFont typeface="Times" pitchFamily="18" charset="0"/>
        <a:buChar char="•"/>
        <a:defRPr>
          <a:solidFill>
            <a:schemeClr val="hlink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yahoo.com/yql/console/?q=select%20*%20from%20weather.forecast%20where%20woeid%20in%20(select%20woeid%20from%20geo.places(1)%20where%20text%3D%22halifax%2C%20ns%22)&amp;env=store%3A%2F%2Fdatatables.org%2Falltableswithkeys" TargetMode="External"/><Relationship Id="rId2" Type="http://schemas.openxmlformats.org/officeDocument/2006/relationships/hyperlink" Target="https://erikflowers.github.io/weather-icons/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://www.w3schools.com/w3cs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 Class Assignment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Cover </a:t>
            </a:r>
            <a:r>
              <a:rPr lang="en-US" dirty="0"/>
              <a:t>what we've learned so far </a:t>
            </a:r>
            <a:endParaRPr lang="en-US" dirty="0" smtClean="0"/>
          </a:p>
          <a:p>
            <a:r>
              <a:rPr lang="en-US" dirty="0" smtClean="0"/>
              <a:t>Weather Application. AJAX Call</a:t>
            </a:r>
          </a:p>
          <a:p>
            <a:r>
              <a:rPr lang="en-US" dirty="0" smtClean="0"/>
              <a:t>HTML 5</a:t>
            </a:r>
          </a:p>
          <a:p>
            <a:r>
              <a:rPr lang="en-US" dirty="0" smtClean="0"/>
              <a:t>Separate </a:t>
            </a:r>
            <a:r>
              <a:rPr lang="en-US" dirty="0" err="1"/>
              <a:t>css</a:t>
            </a:r>
            <a:r>
              <a:rPr lang="en-US" dirty="0"/>
              <a:t>, </a:t>
            </a:r>
            <a:r>
              <a:rPr lang="en-US" dirty="0" err="1"/>
              <a:t>js</a:t>
            </a:r>
            <a:r>
              <a:rPr lang="en-US" dirty="0"/>
              <a:t> and html </a:t>
            </a:r>
            <a:r>
              <a:rPr lang="en-US" dirty="0" smtClean="0"/>
              <a:t>files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5737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lvl="1"/>
            <a:r>
              <a:rPr lang="en-US" dirty="0">
                <a:hlinkClick r:id="rId2"/>
              </a:rPr>
              <a:t>https://erikflowers.github.io/weather-icons/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https://developer.yahoo.com/yql/console/?q=select%20*%20from%20weather.forecast%20where%20woeid%20in%20(select%20woeid%20from%20geo.places(1)%20where%20text%3D%22halifax%2C%20ns%22)&amp;env=store%3A%2F%2Fdatatables.org%2Falltableswithkeys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http://www.w3schools.com/w3css/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867772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1_nscc_v1">
  <a:themeElements>
    <a:clrScheme name="1_nscc_v1 5">
      <a:dk1>
        <a:srgbClr val="777777"/>
      </a:dk1>
      <a:lt1>
        <a:srgbClr val="F8F8F8"/>
      </a:lt1>
      <a:dk2>
        <a:srgbClr val="10497E"/>
      </a:dk2>
      <a:lt2>
        <a:srgbClr val="8F8F93"/>
      </a:lt2>
      <a:accent1>
        <a:srgbClr val="2267AE"/>
      </a:accent1>
      <a:accent2>
        <a:srgbClr val="8EBBE5"/>
      </a:accent2>
      <a:accent3>
        <a:srgbClr val="FBFBFB"/>
      </a:accent3>
      <a:accent4>
        <a:srgbClr val="656565"/>
      </a:accent4>
      <a:accent5>
        <a:srgbClr val="ABB8D3"/>
      </a:accent5>
      <a:accent6>
        <a:srgbClr val="80A9CF"/>
      </a:accent6>
      <a:hlink>
        <a:srgbClr val="000000"/>
      </a:hlink>
      <a:folHlink>
        <a:srgbClr val="808080"/>
      </a:folHlink>
    </a:clrScheme>
    <a:fontScheme name="1_nscc_v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1900" b="1" i="0" u="none" strike="noStrike" cap="none" normalizeH="0" baseline="0" smtClean="0">
            <a:ln>
              <a:noFill/>
            </a:ln>
            <a:solidFill>
              <a:srgbClr val="7BB652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rebuchet MS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1900" b="1" i="0" u="none" strike="noStrike" cap="none" normalizeH="0" baseline="0" smtClean="0">
            <a:ln>
              <a:noFill/>
            </a:ln>
            <a:solidFill>
              <a:srgbClr val="7BB652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rebuchet MS" pitchFamily="34" charset="0"/>
          </a:defRPr>
        </a:defPPr>
      </a:lstStyle>
    </a:lnDef>
  </a:objectDefaults>
  <a:extraClrSchemeLst>
    <a:extraClrScheme>
      <a:clrScheme name="1_nscc_v1 1">
        <a:dk1>
          <a:srgbClr val="8F8F93"/>
        </a:dk1>
        <a:lt1>
          <a:srgbClr val="FFFFFF"/>
        </a:lt1>
        <a:dk2>
          <a:srgbClr val="10497E"/>
        </a:dk2>
        <a:lt2>
          <a:srgbClr val="C7C8CA"/>
        </a:lt2>
        <a:accent1>
          <a:srgbClr val="2267AE"/>
        </a:accent1>
        <a:accent2>
          <a:srgbClr val="8EBBE5"/>
        </a:accent2>
        <a:accent3>
          <a:srgbClr val="AAB1C0"/>
        </a:accent3>
        <a:accent4>
          <a:srgbClr val="DADADA"/>
        </a:accent4>
        <a:accent5>
          <a:srgbClr val="ABB8D3"/>
        </a:accent5>
        <a:accent6>
          <a:srgbClr val="80A9CF"/>
        </a:accent6>
        <a:hlink>
          <a:srgbClr val="0000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scc_v1 2">
        <a:dk1>
          <a:srgbClr val="000000"/>
        </a:dk1>
        <a:lt1>
          <a:srgbClr val="F8F8F8"/>
        </a:lt1>
        <a:dk2>
          <a:srgbClr val="C7C8CA"/>
        </a:dk2>
        <a:lt2>
          <a:srgbClr val="8F8F93"/>
        </a:lt2>
        <a:accent1>
          <a:srgbClr val="2267AE"/>
        </a:accent1>
        <a:accent2>
          <a:srgbClr val="8EBBE5"/>
        </a:accent2>
        <a:accent3>
          <a:srgbClr val="FBFBFB"/>
        </a:accent3>
        <a:accent4>
          <a:srgbClr val="000000"/>
        </a:accent4>
        <a:accent5>
          <a:srgbClr val="ABB8D3"/>
        </a:accent5>
        <a:accent6>
          <a:srgbClr val="80A9CF"/>
        </a:accent6>
        <a:hlink>
          <a:srgbClr val="0000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scc_v1 3">
        <a:dk1>
          <a:srgbClr val="8F8F93"/>
        </a:dk1>
        <a:lt1>
          <a:srgbClr val="F8F8F8"/>
        </a:lt1>
        <a:dk2>
          <a:srgbClr val="C7C8CA"/>
        </a:dk2>
        <a:lt2>
          <a:srgbClr val="8F8F93"/>
        </a:lt2>
        <a:accent1>
          <a:srgbClr val="2267AE"/>
        </a:accent1>
        <a:accent2>
          <a:srgbClr val="8EBBE5"/>
        </a:accent2>
        <a:accent3>
          <a:srgbClr val="FBFBFB"/>
        </a:accent3>
        <a:accent4>
          <a:srgbClr val="79797D"/>
        </a:accent4>
        <a:accent5>
          <a:srgbClr val="ABB8D3"/>
        </a:accent5>
        <a:accent6>
          <a:srgbClr val="80A9CF"/>
        </a:accent6>
        <a:hlink>
          <a:srgbClr val="0000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scc_v1 4">
        <a:dk1>
          <a:srgbClr val="10497E"/>
        </a:dk1>
        <a:lt1>
          <a:srgbClr val="F8F8F8"/>
        </a:lt1>
        <a:dk2>
          <a:srgbClr val="C7C8CA"/>
        </a:dk2>
        <a:lt2>
          <a:srgbClr val="8F8F93"/>
        </a:lt2>
        <a:accent1>
          <a:srgbClr val="2267AE"/>
        </a:accent1>
        <a:accent2>
          <a:srgbClr val="8EBBE5"/>
        </a:accent2>
        <a:accent3>
          <a:srgbClr val="FBFBFB"/>
        </a:accent3>
        <a:accent4>
          <a:srgbClr val="0C3D6B"/>
        </a:accent4>
        <a:accent5>
          <a:srgbClr val="ABB8D3"/>
        </a:accent5>
        <a:accent6>
          <a:srgbClr val="80A9CF"/>
        </a:accent6>
        <a:hlink>
          <a:srgbClr val="0000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scc_v1 5">
        <a:dk1>
          <a:srgbClr val="777777"/>
        </a:dk1>
        <a:lt1>
          <a:srgbClr val="F8F8F8"/>
        </a:lt1>
        <a:dk2>
          <a:srgbClr val="10497E"/>
        </a:dk2>
        <a:lt2>
          <a:srgbClr val="8F8F93"/>
        </a:lt2>
        <a:accent1>
          <a:srgbClr val="2267AE"/>
        </a:accent1>
        <a:accent2>
          <a:srgbClr val="8EBBE5"/>
        </a:accent2>
        <a:accent3>
          <a:srgbClr val="FBFBFB"/>
        </a:accent3>
        <a:accent4>
          <a:srgbClr val="656565"/>
        </a:accent4>
        <a:accent5>
          <a:srgbClr val="ABB8D3"/>
        </a:accent5>
        <a:accent6>
          <a:srgbClr val="80A9CF"/>
        </a:accent6>
        <a:hlink>
          <a:srgbClr val="0000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nscc_v1">
  <a:themeElements>
    <a:clrScheme name="nscc_v1 5">
      <a:dk1>
        <a:srgbClr val="777777"/>
      </a:dk1>
      <a:lt1>
        <a:srgbClr val="F8F8F8"/>
      </a:lt1>
      <a:dk2>
        <a:srgbClr val="10497E"/>
      </a:dk2>
      <a:lt2>
        <a:srgbClr val="8F8F93"/>
      </a:lt2>
      <a:accent1>
        <a:srgbClr val="2267AE"/>
      </a:accent1>
      <a:accent2>
        <a:srgbClr val="8EBBE5"/>
      </a:accent2>
      <a:accent3>
        <a:srgbClr val="FBFBFB"/>
      </a:accent3>
      <a:accent4>
        <a:srgbClr val="656565"/>
      </a:accent4>
      <a:accent5>
        <a:srgbClr val="ABB8D3"/>
      </a:accent5>
      <a:accent6>
        <a:srgbClr val="80A9CF"/>
      </a:accent6>
      <a:hlink>
        <a:srgbClr val="000000"/>
      </a:hlink>
      <a:folHlink>
        <a:srgbClr val="808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1900" b="1" i="0" u="none" strike="noStrike" cap="none" normalizeH="0" baseline="0" smtClean="0">
            <a:ln>
              <a:noFill/>
            </a:ln>
            <a:solidFill>
              <a:srgbClr val="7BB652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rebuchet MS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1900" b="1" i="0" u="none" strike="noStrike" cap="none" normalizeH="0" baseline="0" smtClean="0">
            <a:ln>
              <a:noFill/>
            </a:ln>
            <a:solidFill>
              <a:srgbClr val="7BB652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rebuchet MS" pitchFamily="34" charset="0"/>
          </a:defRPr>
        </a:defPPr>
      </a:lstStyle>
    </a:lnDef>
  </a:objectDefaults>
  <a:extraClrSchemeLst>
    <a:extraClrScheme>
      <a:clrScheme name="nscc_v1 1">
        <a:dk1>
          <a:srgbClr val="8F8F93"/>
        </a:dk1>
        <a:lt1>
          <a:srgbClr val="FFFFFF"/>
        </a:lt1>
        <a:dk2>
          <a:srgbClr val="10497E"/>
        </a:dk2>
        <a:lt2>
          <a:srgbClr val="C7C8CA"/>
        </a:lt2>
        <a:accent1>
          <a:srgbClr val="2267AE"/>
        </a:accent1>
        <a:accent2>
          <a:srgbClr val="8EBBE5"/>
        </a:accent2>
        <a:accent3>
          <a:srgbClr val="AAB1C0"/>
        </a:accent3>
        <a:accent4>
          <a:srgbClr val="DADADA"/>
        </a:accent4>
        <a:accent5>
          <a:srgbClr val="ABB8D3"/>
        </a:accent5>
        <a:accent6>
          <a:srgbClr val="80A9CF"/>
        </a:accent6>
        <a:hlink>
          <a:srgbClr val="0000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scc_v1 2">
        <a:dk1>
          <a:srgbClr val="000000"/>
        </a:dk1>
        <a:lt1>
          <a:srgbClr val="F8F8F8"/>
        </a:lt1>
        <a:dk2>
          <a:srgbClr val="C7C8CA"/>
        </a:dk2>
        <a:lt2>
          <a:srgbClr val="8F8F93"/>
        </a:lt2>
        <a:accent1>
          <a:srgbClr val="2267AE"/>
        </a:accent1>
        <a:accent2>
          <a:srgbClr val="8EBBE5"/>
        </a:accent2>
        <a:accent3>
          <a:srgbClr val="FBFBFB"/>
        </a:accent3>
        <a:accent4>
          <a:srgbClr val="000000"/>
        </a:accent4>
        <a:accent5>
          <a:srgbClr val="ABB8D3"/>
        </a:accent5>
        <a:accent6>
          <a:srgbClr val="80A9CF"/>
        </a:accent6>
        <a:hlink>
          <a:srgbClr val="0000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scc_v1 3">
        <a:dk1>
          <a:srgbClr val="8F8F93"/>
        </a:dk1>
        <a:lt1>
          <a:srgbClr val="F8F8F8"/>
        </a:lt1>
        <a:dk2>
          <a:srgbClr val="C7C8CA"/>
        </a:dk2>
        <a:lt2>
          <a:srgbClr val="8F8F93"/>
        </a:lt2>
        <a:accent1>
          <a:srgbClr val="2267AE"/>
        </a:accent1>
        <a:accent2>
          <a:srgbClr val="8EBBE5"/>
        </a:accent2>
        <a:accent3>
          <a:srgbClr val="FBFBFB"/>
        </a:accent3>
        <a:accent4>
          <a:srgbClr val="79797D"/>
        </a:accent4>
        <a:accent5>
          <a:srgbClr val="ABB8D3"/>
        </a:accent5>
        <a:accent6>
          <a:srgbClr val="80A9CF"/>
        </a:accent6>
        <a:hlink>
          <a:srgbClr val="0000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scc_v1 4">
        <a:dk1>
          <a:srgbClr val="10497E"/>
        </a:dk1>
        <a:lt1>
          <a:srgbClr val="F8F8F8"/>
        </a:lt1>
        <a:dk2>
          <a:srgbClr val="C7C8CA"/>
        </a:dk2>
        <a:lt2>
          <a:srgbClr val="8F8F93"/>
        </a:lt2>
        <a:accent1>
          <a:srgbClr val="2267AE"/>
        </a:accent1>
        <a:accent2>
          <a:srgbClr val="8EBBE5"/>
        </a:accent2>
        <a:accent3>
          <a:srgbClr val="FBFBFB"/>
        </a:accent3>
        <a:accent4>
          <a:srgbClr val="0C3D6B"/>
        </a:accent4>
        <a:accent5>
          <a:srgbClr val="ABB8D3"/>
        </a:accent5>
        <a:accent6>
          <a:srgbClr val="80A9CF"/>
        </a:accent6>
        <a:hlink>
          <a:srgbClr val="0000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scc_v1 5">
        <a:dk1>
          <a:srgbClr val="777777"/>
        </a:dk1>
        <a:lt1>
          <a:srgbClr val="F8F8F8"/>
        </a:lt1>
        <a:dk2>
          <a:srgbClr val="10497E"/>
        </a:dk2>
        <a:lt2>
          <a:srgbClr val="8F8F93"/>
        </a:lt2>
        <a:accent1>
          <a:srgbClr val="2267AE"/>
        </a:accent1>
        <a:accent2>
          <a:srgbClr val="8EBBE5"/>
        </a:accent2>
        <a:accent3>
          <a:srgbClr val="FBFBFB"/>
        </a:accent3>
        <a:accent4>
          <a:srgbClr val="656565"/>
        </a:accent4>
        <a:accent5>
          <a:srgbClr val="ABB8D3"/>
        </a:accent5>
        <a:accent6>
          <a:srgbClr val="80A9CF"/>
        </a:accent6>
        <a:hlink>
          <a:srgbClr val="0000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698919640BE0B4093F535705A727047" ma:contentTypeVersion="0" ma:contentTypeDescription="Create a new document." ma:contentTypeScope="" ma:versionID="071ec1bc831fcc199fb6c1071b160153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FC87F13-061B-41F2-B3B0-83D3B4ADC0B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C49480D7-E37D-4C3A-99D0-D4C644A8E00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6098</TotalTime>
  <Words>44</Words>
  <Application>Microsoft Office PowerPoint</Application>
  <PresentationFormat>On-screen Show (4:3)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ＭＳ Ｐゴシック</vt:lpstr>
      <vt:lpstr>Arial</vt:lpstr>
      <vt:lpstr>Calibri</vt:lpstr>
      <vt:lpstr>Times</vt:lpstr>
      <vt:lpstr>Times New Roman</vt:lpstr>
      <vt:lpstr>Trebuchet MS</vt:lpstr>
      <vt:lpstr>1_nscc_v1</vt:lpstr>
      <vt:lpstr>nscc_v1</vt:lpstr>
      <vt:lpstr>In Class Assignment</vt:lpstr>
      <vt:lpstr>Details</vt:lpstr>
      <vt:lpstr>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NSCC PowerPoint Template</dc:title>
  <dc:creator>NSCC</dc:creator>
  <dc:description>Executive summary of larger AOL Devices writeup</dc:description>
  <cp:lastModifiedBy>O'Driscoll,Ronan</cp:lastModifiedBy>
  <cp:revision>256</cp:revision>
  <cp:lastPrinted>2002-03-12T17:59:20Z</cp:lastPrinted>
  <dcterms:created xsi:type="dcterms:W3CDTF">2009-09-16T16:20:19Z</dcterms:created>
  <dcterms:modified xsi:type="dcterms:W3CDTF">2017-01-18T12:21:47Z</dcterms:modified>
</cp:coreProperties>
</file>