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788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57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36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154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8942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73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519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307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6"/>
    <p:restoredTop sz="94643"/>
  </p:normalViewPr>
  <p:slideViewPr>
    <p:cSldViewPr snapToGrid="0" snapToObjects="1">
      <p:cViewPr>
        <p:scale>
          <a:sx n="50" d="100"/>
          <a:sy n="50" d="100"/>
        </p:scale>
        <p:origin x="144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30275213" cy="1727200"/>
          </a:xfrm>
          <a:prstGeom prst="rect">
            <a:avLst/>
          </a:prstGeom>
          <a:solidFill>
            <a:srgbClr val="99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0316" y="736600"/>
            <a:ext cx="15596284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Applied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Data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Analysis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mr-IN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–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Le Temps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Dataset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Word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Frequency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Prediction</a:t>
            </a:r>
            <a:endParaRPr kumimoji="0" lang="fr-CH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316" y="2235200"/>
            <a:ext cx="9220884" cy="538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90000"/>
              </a:buClr>
              <a:buSzPct val="10000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The </a:t>
            </a:r>
            <a:r>
              <a:rPr kumimoji="0" lang="fr-CH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Dataset</a:t>
            </a:r>
            <a:r>
              <a:rPr lang="fr-CH" sz="4400" b="1" dirty="0">
                <a:solidFill>
                  <a:srgbClr val="333333"/>
                </a:solidFill>
                <a:latin typeface="Century Gothic"/>
                <a:ea typeface=""/>
                <a:cs typeface=""/>
              </a:rPr>
              <a:t> </a:t>
            </a:r>
            <a:r>
              <a:rPr lang="fr-CH" sz="4400" b="1" dirty="0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:</a:t>
            </a:r>
          </a:p>
          <a:p>
            <a:pPr>
              <a:buClr>
                <a:srgbClr val="990000"/>
              </a:buClr>
            </a:pPr>
            <a:r>
              <a:rPr lang="fr-CH" sz="3600" noProof="0" dirty="0">
                <a:solidFill>
                  <a:srgbClr val="333333"/>
                </a:solidFill>
                <a:latin typeface="Century Gothic"/>
                <a:ea typeface=""/>
                <a:cs typeface=""/>
              </a:rPr>
              <a:t> </a:t>
            </a:r>
            <a:r>
              <a:rPr lang="fr-CH" sz="3600" noProof="0" dirty="0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200 </a:t>
            </a:r>
            <a:r>
              <a:rPr lang="fr-CH" sz="3600" noProof="0" dirty="0" err="1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Years</a:t>
            </a:r>
            <a:r>
              <a:rPr lang="fr-CH" sz="3600" noProof="0" dirty="0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 of </a:t>
            </a:r>
            <a:r>
              <a:rPr lang="fr-CH" sz="3600" noProof="0" dirty="0" err="1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Scanned</a:t>
            </a:r>
            <a:r>
              <a:rPr lang="fr-CH" sz="3600" noProof="0" dirty="0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 archives </a:t>
            </a:r>
            <a:r>
              <a:rPr lang="fr-CH" sz="3600" noProof="0" dirty="0" err="1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from</a:t>
            </a:r>
            <a:r>
              <a:rPr lang="fr-CH" sz="3600" noProof="0" dirty="0" smtClean="0">
                <a:solidFill>
                  <a:srgbClr val="333333"/>
                </a:solidFill>
                <a:latin typeface="Century Gothic"/>
                <a:ea typeface=""/>
                <a:cs typeface=""/>
              </a:rPr>
              <a:t>:</a:t>
            </a:r>
          </a:p>
          <a:p>
            <a:pPr lvl="1">
              <a:buClr>
                <a:srgbClr val="990000"/>
              </a:buClr>
            </a:pPr>
            <a:endParaRPr kumimoji="0" lang="fr-CH" sz="340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pic>
        <p:nvPicPr>
          <p:cNvPr id="1026" name="Picture 2" descr="https://encrypted-tbn2.gstatic.com/images?q=tbn:ANd9GcQuFFZOWCJYRgmPkXz0VkBTUDvxREeWdZIma4mupYDgMpLxq8AnUzg1W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3" y="39501763"/>
            <a:ext cx="6381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ésultat de recherche d'images pour &quot;gazette de lausann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022725"/>
            <a:ext cx="72294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839619"/>
            <a:ext cx="7403805" cy="9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Century Gothic</vt:lpstr>
      <vt:lpstr>Wingdings 2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Thomas Vetterli</cp:lastModifiedBy>
  <cp:revision>29</cp:revision>
  <cp:lastPrinted>2016-08-22T12:49:30Z</cp:lastPrinted>
  <dcterms:created xsi:type="dcterms:W3CDTF">2016-08-22T07:54:24Z</dcterms:created>
  <dcterms:modified xsi:type="dcterms:W3CDTF">2017-01-20T10:20:19Z</dcterms:modified>
</cp:coreProperties>
</file>